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 id="2147483696" r:id="rId6"/>
  </p:sldMasterIdLst>
  <p:notesMasterIdLst>
    <p:notesMasterId r:id="rId21"/>
  </p:notesMasterIdLst>
  <p:sldIdLst>
    <p:sldId id="287" r:id="rId7"/>
    <p:sldId id="319" r:id="rId8"/>
    <p:sldId id="357" r:id="rId9"/>
    <p:sldId id="274" r:id="rId10"/>
    <p:sldId id="358" r:id="rId11"/>
    <p:sldId id="359" r:id="rId12"/>
    <p:sldId id="360" r:id="rId13"/>
    <p:sldId id="366" r:id="rId14"/>
    <p:sldId id="367" r:id="rId15"/>
    <p:sldId id="368" r:id="rId16"/>
    <p:sldId id="369" r:id="rId17"/>
    <p:sldId id="371" r:id="rId18"/>
    <p:sldId id="375" r:id="rId19"/>
    <p:sldId id="3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51BF877-4AEF-4B02-B588-8E8D884DCBA4}">
          <p14:sldIdLst>
            <p14:sldId id="287"/>
            <p14:sldId id="319"/>
            <p14:sldId id="357"/>
            <p14:sldId id="274"/>
            <p14:sldId id="358"/>
            <p14:sldId id="359"/>
            <p14:sldId id="360"/>
            <p14:sldId id="366"/>
            <p14:sldId id="367"/>
            <p14:sldId id="368"/>
            <p14:sldId id="369"/>
            <p14:sldId id="371"/>
            <p14:sldId id="375"/>
            <p14:sldId id="3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2F"/>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BCB6F-F8BD-45EB-9C18-84BEDD40034E}" v="22" dt="2020-05-10T05:14:55.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65" autoAdjust="0"/>
    <p:restoredTop sz="69683" autoAdjust="0"/>
  </p:normalViewPr>
  <p:slideViewPr>
    <p:cSldViewPr snapToGrid="0">
      <p:cViewPr varScale="1">
        <p:scale>
          <a:sx n="79" d="100"/>
          <a:sy n="79" d="100"/>
        </p:scale>
        <p:origin x="204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ee Hwa Randi Ang" userId="f68ee9f145a11249" providerId="LiveId" clId="{2B8BCB6F-F8BD-45EB-9C18-84BEDD40034E}"/>
    <pc:docChg chg="undo custSel delSld modSld delSection modSection">
      <pc:chgData name="Khee Hwa Randi Ang" userId="f68ee9f145a11249" providerId="LiveId" clId="{2B8BCB6F-F8BD-45EB-9C18-84BEDD40034E}" dt="2020-05-10T05:14:55.957" v="25"/>
      <pc:docMkLst>
        <pc:docMk/>
      </pc:docMkLst>
      <pc:sldChg chg="modSp mod">
        <pc:chgData name="Khee Hwa Randi Ang" userId="f68ee9f145a11249" providerId="LiveId" clId="{2B8BCB6F-F8BD-45EB-9C18-84BEDD40034E}" dt="2020-05-10T05:10:31.146" v="6" actId="20577"/>
        <pc:sldMkLst>
          <pc:docMk/>
          <pc:sldMk cId="1122862242" sldId="319"/>
        </pc:sldMkLst>
        <pc:spChg chg="mod">
          <ac:chgData name="Khee Hwa Randi Ang" userId="f68ee9f145a11249" providerId="LiveId" clId="{2B8BCB6F-F8BD-45EB-9C18-84BEDD40034E}" dt="2020-05-10T05:10:31.146" v="6" actId="20577"/>
          <ac:spMkLst>
            <pc:docMk/>
            <pc:sldMk cId="1122862242" sldId="319"/>
            <ac:spMk id="281" creationId="{00000000-0000-0000-0000-000000000000}"/>
          </ac:spMkLst>
        </pc:spChg>
      </pc:sldChg>
      <pc:sldChg chg="del">
        <pc:chgData name="Khee Hwa Randi Ang" userId="f68ee9f145a11249" providerId="LiveId" clId="{2B8BCB6F-F8BD-45EB-9C18-84BEDD40034E}" dt="2020-05-10T05:10:00.397" v="0" actId="47"/>
        <pc:sldMkLst>
          <pc:docMk/>
          <pc:sldMk cId="2027111161" sldId="361"/>
        </pc:sldMkLst>
      </pc:sldChg>
      <pc:sldChg chg="del">
        <pc:chgData name="Khee Hwa Randi Ang" userId="f68ee9f145a11249" providerId="LiveId" clId="{2B8BCB6F-F8BD-45EB-9C18-84BEDD40034E}" dt="2020-05-10T05:10:00.397" v="0" actId="47"/>
        <pc:sldMkLst>
          <pc:docMk/>
          <pc:sldMk cId="473895400" sldId="362"/>
        </pc:sldMkLst>
      </pc:sldChg>
      <pc:sldChg chg="del">
        <pc:chgData name="Khee Hwa Randi Ang" userId="f68ee9f145a11249" providerId="LiveId" clId="{2B8BCB6F-F8BD-45EB-9C18-84BEDD40034E}" dt="2020-05-10T05:10:00.397" v="0" actId="47"/>
        <pc:sldMkLst>
          <pc:docMk/>
          <pc:sldMk cId="1255238243" sldId="363"/>
        </pc:sldMkLst>
      </pc:sldChg>
      <pc:sldChg chg="del">
        <pc:chgData name="Khee Hwa Randi Ang" userId="f68ee9f145a11249" providerId="LiveId" clId="{2B8BCB6F-F8BD-45EB-9C18-84BEDD40034E}" dt="2020-05-10T05:10:00.397" v="0" actId="47"/>
        <pc:sldMkLst>
          <pc:docMk/>
          <pc:sldMk cId="3836321989" sldId="364"/>
        </pc:sldMkLst>
      </pc:sldChg>
      <pc:sldChg chg="del">
        <pc:chgData name="Khee Hwa Randi Ang" userId="f68ee9f145a11249" providerId="LiveId" clId="{2B8BCB6F-F8BD-45EB-9C18-84BEDD40034E}" dt="2020-05-10T05:10:00.397" v="0" actId="47"/>
        <pc:sldMkLst>
          <pc:docMk/>
          <pc:sldMk cId="2596622212" sldId="365"/>
        </pc:sldMkLst>
      </pc:sldChg>
      <pc:sldChg chg="modSp mod">
        <pc:chgData name="Khee Hwa Randi Ang" userId="f68ee9f145a11249" providerId="LiveId" clId="{2B8BCB6F-F8BD-45EB-9C18-84BEDD40034E}" dt="2020-05-10T05:14:55.957" v="25"/>
        <pc:sldMkLst>
          <pc:docMk/>
          <pc:sldMk cId="1273125591" sldId="366"/>
        </pc:sldMkLst>
        <pc:graphicFrameChg chg="mod modGraphic">
          <ac:chgData name="Khee Hwa Randi Ang" userId="f68ee9f145a11249" providerId="LiveId" clId="{2B8BCB6F-F8BD-45EB-9C18-84BEDD40034E}" dt="2020-05-10T05:14:55.957" v="25"/>
          <ac:graphicFrameMkLst>
            <pc:docMk/>
            <pc:sldMk cId="1273125591" sldId="366"/>
            <ac:graphicFrameMk id="13" creationId="{67E45A1B-E288-418C-9931-A207741324F9}"/>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andi\Google%20Drive\Colab%20Notebooks\LTA_MobSense\roadAnomaly_detect\MainData\pothole_records_20200316_bike\AndroSensor_S7\Sensor_record_20200316_124622_AndroSensor-S07.xlsb"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sz="1400" b="0" i="0" baseline="0" dirty="0">
                <a:effectLst/>
              </a:rPr>
              <a:t>Z-Linear Acceleration | X-Gyroscope</a:t>
            </a:r>
            <a:endParaRPr lang="en-SG" sz="1400" dirty="0">
              <a:effectLst/>
            </a:endParaRPr>
          </a:p>
          <a:p>
            <a:pPr>
              <a:defRPr/>
            </a:pPr>
            <a:r>
              <a:rPr lang="en-SG" sz="1400" b="0" i="0" baseline="0" dirty="0">
                <a:effectLst/>
              </a:rPr>
              <a:t>Est </a:t>
            </a:r>
            <a:r>
              <a:rPr lang="en-SG" sz="1400" b="0" i="0" baseline="0" dirty="0" err="1">
                <a:effectLst/>
              </a:rPr>
              <a:t>Loc</a:t>
            </a:r>
            <a:r>
              <a:rPr lang="en-SG" sz="1400" b="0" i="0" baseline="0" dirty="0">
                <a:effectLst/>
              </a:rPr>
              <a:t>: 259 Jalan Ahmad Ibrahim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2"/>
          <c:tx>
            <c:strRef>
              <c:f>Data!$F$1</c:f>
              <c:strCache>
                <c:ptCount val="1"/>
                <c:pt idx="0">
                  <c:v>LINEAR ACCELERATION Z (m/sÂ²)</c:v>
                </c:pt>
              </c:strCache>
            </c:strRef>
          </c:tx>
          <c:spPr>
            <a:ln w="12700" cap="rnd">
              <a:solidFill>
                <a:schemeClr val="accent1">
                  <a:lumMod val="60000"/>
                  <a:lumOff val="40000"/>
                </a:schemeClr>
              </a:solidFill>
              <a:round/>
            </a:ln>
            <a:effectLst/>
          </c:spPr>
          <c:marker>
            <c:symbol val="none"/>
          </c:marker>
          <c:cat>
            <c:numRef>
              <c:f>Data!$R$2:$R$6775</c:f>
              <c:numCache>
                <c:formatCode>General</c:formatCode>
                <c:ptCount val="6774"/>
                <c:pt idx="0">
                  <c:v>25</c:v>
                </c:pt>
                <c:pt idx="1">
                  <c:v>75</c:v>
                </c:pt>
                <c:pt idx="2">
                  <c:v>124</c:v>
                </c:pt>
                <c:pt idx="3">
                  <c:v>174</c:v>
                </c:pt>
                <c:pt idx="4">
                  <c:v>224</c:v>
                </c:pt>
                <c:pt idx="5">
                  <c:v>274</c:v>
                </c:pt>
                <c:pt idx="6">
                  <c:v>325</c:v>
                </c:pt>
                <c:pt idx="7">
                  <c:v>375</c:v>
                </c:pt>
                <c:pt idx="8">
                  <c:v>424</c:v>
                </c:pt>
                <c:pt idx="9">
                  <c:v>474</c:v>
                </c:pt>
                <c:pt idx="10">
                  <c:v>525</c:v>
                </c:pt>
                <c:pt idx="11">
                  <c:v>575</c:v>
                </c:pt>
                <c:pt idx="12">
                  <c:v>625</c:v>
                </c:pt>
                <c:pt idx="13">
                  <c:v>675</c:v>
                </c:pt>
                <c:pt idx="14">
                  <c:v>725</c:v>
                </c:pt>
                <c:pt idx="15">
                  <c:v>775</c:v>
                </c:pt>
                <c:pt idx="16">
                  <c:v>825</c:v>
                </c:pt>
                <c:pt idx="17">
                  <c:v>874</c:v>
                </c:pt>
                <c:pt idx="18">
                  <c:v>924</c:v>
                </c:pt>
                <c:pt idx="19">
                  <c:v>974</c:v>
                </c:pt>
                <c:pt idx="20">
                  <c:v>1024</c:v>
                </c:pt>
                <c:pt idx="21">
                  <c:v>1075</c:v>
                </c:pt>
                <c:pt idx="22">
                  <c:v>1124</c:v>
                </c:pt>
                <c:pt idx="23">
                  <c:v>1174</c:v>
                </c:pt>
                <c:pt idx="24">
                  <c:v>1225</c:v>
                </c:pt>
                <c:pt idx="25">
                  <c:v>1274</c:v>
                </c:pt>
                <c:pt idx="26">
                  <c:v>1324</c:v>
                </c:pt>
                <c:pt idx="27">
                  <c:v>1374</c:v>
                </c:pt>
                <c:pt idx="28">
                  <c:v>1424</c:v>
                </c:pt>
                <c:pt idx="29">
                  <c:v>1474</c:v>
                </c:pt>
                <c:pt idx="30">
                  <c:v>1524</c:v>
                </c:pt>
                <c:pt idx="31">
                  <c:v>1575</c:v>
                </c:pt>
                <c:pt idx="32">
                  <c:v>1625</c:v>
                </c:pt>
                <c:pt idx="33">
                  <c:v>1675</c:v>
                </c:pt>
                <c:pt idx="34">
                  <c:v>1725</c:v>
                </c:pt>
                <c:pt idx="35">
                  <c:v>1775</c:v>
                </c:pt>
                <c:pt idx="36">
                  <c:v>1829</c:v>
                </c:pt>
                <c:pt idx="37">
                  <c:v>1874</c:v>
                </c:pt>
                <c:pt idx="38">
                  <c:v>1925</c:v>
                </c:pt>
                <c:pt idx="39">
                  <c:v>1975</c:v>
                </c:pt>
                <c:pt idx="40">
                  <c:v>2025</c:v>
                </c:pt>
                <c:pt idx="41">
                  <c:v>2074</c:v>
                </c:pt>
                <c:pt idx="42">
                  <c:v>2125</c:v>
                </c:pt>
                <c:pt idx="43">
                  <c:v>2175</c:v>
                </c:pt>
                <c:pt idx="44">
                  <c:v>2224</c:v>
                </c:pt>
                <c:pt idx="45">
                  <c:v>2275</c:v>
                </c:pt>
                <c:pt idx="46">
                  <c:v>2325</c:v>
                </c:pt>
                <c:pt idx="47">
                  <c:v>2374</c:v>
                </c:pt>
                <c:pt idx="48">
                  <c:v>2424</c:v>
                </c:pt>
                <c:pt idx="49">
                  <c:v>2474</c:v>
                </c:pt>
                <c:pt idx="50">
                  <c:v>2524</c:v>
                </c:pt>
                <c:pt idx="51">
                  <c:v>2574</c:v>
                </c:pt>
                <c:pt idx="52">
                  <c:v>2624</c:v>
                </c:pt>
                <c:pt idx="53">
                  <c:v>2674</c:v>
                </c:pt>
                <c:pt idx="54">
                  <c:v>2725</c:v>
                </c:pt>
                <c:pt idx="55">
                  <c:v>2775</c:v>
                </c:pt>
                <c:pt idx="56">
                  <c:v>2825</c:v>
                </c:pt>
                <c:pt idx="57">
                  <c:v>2874</c:v>
                </c:pt>
                <c:pt idx="58">
                  <c:v>2924</c:v>
                </c:pt>
                <c:pt idx="59">
                  <c:v>2975</c:v>
                </c:pt>
                <c:pt idx="60">
                  <c:v>3025</c:v>
                </c:pt>
                <c:pt idx="61">
                  <c:v>3075</c:v>
                </c:pt>
                <c:pt idx="62">
                  <c:v>3124</c:v>
                </c:pt>
                <c:pt idx="63">
                  <c:v>3174</c:v>
                </c:pt>
                <c:pt idx="64">
                  <c:v>3224</c:v>
                </c:pt>
                <c:pt idx="65">
                  <c:v>3274</c:v>
                </c:pt>
                <c:pt idx="66">
                  <c:v>3325</c:v>
                </c:pt>
                <c:pt idx="67">
                  <c:v>3374</c:v>
                </c:pt>
                <c:pt idx="68">
                  <c:v>3425</c:v>
                </c:pt>
                <c:pt idx="69">
                  <c:v>3474</c:v>
                </c:pt>
                <c:pt idx="70">
                  <c:v>3525</c:v>
                </c:pt>
                <c:pt idx="71">
                  <c:v>3575</c:v>
                </c:pt>
                <c:pt idx="72">
                  <c:v>3625</c:v>
                </c:pt>
                <c:pt idx="73">
                  <c:v>3675</c:v>
                </c:pt>
                <c:pt idx="74">
                  <c:v>3725</c:v>
                </c:pt>
                <c:pt idx="75">
                  <c:v>3775</c:v>
                </c:pt>
                <c:pt idx="76">
                  <c:v>3824</c:v>
                </c:pt>
                <c:pt idx="77">
                  <c:v>3874</c:v>
                </c:pt>
                <c:pt idx="78">
                  <c:v>3924</c:v>
                </c:pt>
                <c:pt idx="79">
                  <c:v>3974</c:v>
                </c:pt>
                <c:pt idx="80">
                  <c:v>4025</c:v>
                </c:pt>
                <c:pt idx="81">
                  <c:v>4075</c:v>
                </c:pt>
                <c:pt idx="82">
                  <c:v>4124</c:v>
                </c:pt>
                <c:pt idx="83">
                  <c:v>4175</c:v>
                </c:pt>
                <c:pt idx="84">
                  <c:v>4226</c:v>
                </c:pt>
                <c:pt idx="85">
                  <c:v>4274</c:v>
                </c:pt>
                <c:pt idx="86">
                  <c:v>4325</c:v>
                </c:pt>
                <c:pt idx="87">
                  <c:v>4374</c:v>
                </c:pt>
                <c:pt idx="88">
                  <c:v>4425</c:v>
                </c:pt>
                <c:pt idx="89">
                  <c:v>4474</c:v>
                </c:pt>
                <c:pt idx="90">
                  <c:v>4525</c:v>
                </c:pt>
                <c:pt idx="91">
                  <c:v>4575</c:v>
                </c:pt>
                <c:pt idx="92">
                  <c:v>4624</c:v>
                </c:pt>
                <c:pt idx="93">
                  <c:v>4675</c:v>
                </c:pt>
                <c:pt idx="94">
                  <c:v>4724</c:v>
                </c:pt>
                <c:pt idx="95">
                  <c:v>4775</c:v>
                </c:pt>
                <c:pt idx="96">
                  <c:v>4824</c:v>
                </c:pt>
                <c:pt idx="97">
                  <c:v>4874</c:v>
                </c:pt>
                <c:pt idx="98">
                  <c:v>4925</c:v>
                </c:pt>
                <c:pt idx="99">
                  <c:v>4975</c:v>
                </c:pt>
                <c:pt idx="100">
                  <c:v>5024</c:v>
                </c:pt>
                <c:pt idx="101">
                  <c:v>5074</c:v>
                </c:pt>
                <c:pt idx="102">
                  <c:v>5124</c:v>
                </c:pt>
                <c:pt idx="103">
                  <c:v>5174</c:v>
                </c:pt>
                <c:pt idx="104">
                  <c:v>5226</c:v>
                </c:pt>
                <c:pt idx="105">
                  <c:v>5274</c:v>
                </c:pt>
                <c:pt idx="106">
                  <c:v>5324</c:v>
                </c:pt>
                <c:pt idx="107">
                  <c:v>5374</c:v>
                </c:pt>
                <c:pt idx="108">
                  <c:v>5425</c:v>
                </c:pt>
                <c:pt idx="109">
                  <c:v>5479</c:v>
                </c:pt>
                <c:pt idx="110">
                  <c:v>5524</c:v>
                </c:pt>
                <c:pt idx="111">
                  <c:v>5575</c:v>
                </c:pt>
                <c:pt idx="112">
                  <c:v>5625</c:v>
                </c:pt>
                <c:pt idx="113">
                  <c:v>5675</c:v>
                </c:pt>
                <c:pt idx="114">
                  <c:v>5724</c:v>
                </c:pt>
                <c:pt idx="115">
                  <c:v>5774</c:v>
                </c:pt>
                <c:pt idx="116">
                  <c:v>5825</c:v>
                </c:pt>
                <c:pt idx="117">
                  <c:v>5875</c:v>
                </c:pt>
                <c:pt idx="118">
                  <c:v>5925</c:v>
                </c:pt>
                <c:pt idx="119">
                  <c:v>5975</c:v>
                </c:pt>
                <c:pt idx="120">
                  <c:v>6024</c:v>
                </c:pt>
                <c:pt idx="121">
                  <c:v>6074</c:v>
                </c:pt>
                <c:pt idx="122">
                  <c:v>6124</c:v>
                </c:pt>
                <c:pt idx="123">
                  <c:v>6174</c:v>
                </c:pt>
                <c:pt idx="124">
                  <c:v>6224</c:v>
                </c:pt>
                <c:pt idx="125">
                  <c:v>6274</c:v>
                </c:pt>
                <c:pt idx="126">
                  <c:v>6325</c:v>
                </c:pt>
                <c:pt idx="127">
                  <c:v>6375</c:v>
                </c:pt>
                <c:pt idx="128">
                  <c:v>6425</c:v>
                </c:pt>
                <c:pt idx="129">
                  <c:v>6475</c:v>
                </c:pt>
                <c:pt idx="130">
                  <c:v>6525</c:v>
                </c:pt>
                <c:pt idx="131">
                  <c:v>6574</c:v>
                </c:pt>
                <c:pt idx="132">
                  <c:v>6624</c:v>
                </c:pt>
                <c:pt idx="133">
                  <c:v>6675</c:v>
                </c:pt>
                <c:pt idx="134">
                  <c:v>6725</c:v>
                </c:pt>
                <c:pt idx="135">
                  <c:v>6775</c:v>
                </c:pt>
                <c:pt idx="136">
                  <c:v>6825</c:v>
                </c:pt>
                <c:pt idx="137">
                  <c:v>6874</c:v>
                </c:pt>
                <c:pt idx="138">
                  <c:v>6925</c:v>
                </c:pt>
                <c:pt idx="139">
                  <c:v>6974</c:v>
                </c:pt>
                <c:pt idx="140">
                  <c:v>7025</c:v>
                </c:pt>
                <c:pt idx="141">
                  <c:v>7074</c:v>
                </c:pt>
                <c:pt idx="142">
                  <c:v>7125</c:v>
                </c:pt>
                <c:pt idx="143">
                  <c:v>7174</c:v>
                </c:pt>
                <c:pt idx="144">
                  <c:v>7225</c:v>
                </c:pt>
                <c:pt idx="145">
                  <c:v>7275</c:v>
                </c:pt>
                <c:pt idx="146">
                  <c:v>7325</c:v>
                </c:pt>
                <c:pt idx="147">
                  <c:v>7375</c:v>
                </c:pt>
                <c:pt idx="148">
                  <c:v>7425</c:v>
                </c:pt>
                <c:pt idx="149">
                  <c:v>7475</c:v>
                </c:pt>
                <c:pt idx="150">
                  <c:v>7524</c:v>
                </c:pt>
                <c:pt idx="151">
                  <c:v>7575</c:v>
                </c:pt>
                <c:pt idx="152">
                  <c:v>7625</c:v>
                </c:pt>
                <c:pt idx="153">
                  <c:v>7674</c:v>
                </c:pt>
                <c:pt idx="154">
                  <c:v>7724</c:v>
                </c:pt>
                <c:pt idx="155">
                  <c:v>7775</c:v>
                </c:pt>
                <c:pt idx="156">
                  <c:v>7825</c:v>
                </c:pt>
                <c:pt idx="157">
                  <c:v>7875</c:v>
                </c:pt>
                <c:pt idx="158">
                  <c:v>7925</c:v>
                </c:pt>
                <c:pt idx="159">
                  <c:v>7975</c:v>
                </c:pt>
                <c:pt idx="160">
                  <c:v>8024</c:v>
                </c:pt>
                <c:pt idx="161">
                  <c:v>8074</c:v>
                </c:pt>
                <c:pt idx="162">
                  <c:v>8124</c:v>
                </c:pt>
                <c:pt idx="163">
                  <c:v>8175</c:v>
                </c:pt>
                <c:pt idx="164">
                  <c:v>8224</c:v>
                </c:pt>
                <c:pt idx="165">
                  <c:v>8275</c:v>
                </c:pt>
                <c:pt idx="166">
                  <c:v>8324</c:v>
                </c:pt>
                <c:pt idx="167">
                  <c:v>8374</c:v>
                </c:pt>
                <c:pt idx="168">
                  <c:v>8424</c:v>
                </c:pt>
                <c:pt idx="169">
                  <c:v>8474</c:v>
                </c:pt>
                <c:pt idx="170">
                  <c:v>8525</c:v>
                </c:pt>
                <c:pt idx="171">
                  <c:v>8575</c:v>
                </c:pt>
                <c:pt idx="172">
                  <c:v>8625</c:v>
                </c:pt>
                <c:pt idx="173">
                  <c:v>8674</c:v>
                </c:pt>
                <c:pt idx="174">
                  <c:v>8724</c:v>
                </c:pt>
                <c:pt idx="175">
                  <c:v>8775</c:v>
                </c:pt>
                <c:pt idx="176">
                  <c:v>8825</c:v>
                </c:pt>
                <c:pt idx="177">
                  <c:v>8875</c:v>
                </c:pt>
                <c:pt idx="178">
                  <c:v>8924</c:v>
                </c:pt>
                <c:pt idx="179">
                  <c:v>8975</c:v>
                </c:pt>
                <c:pt idx="180">
                  <c:v>9025</c:v>
                </c:pt>
                <c:pt idx="181">
                  <c:v>9074</c:v>
                </c:pt>
                <c:pt idx="182">
                  <c:v>9124</c:v>
                </c:pt>
                <c:pt idx="183">
                  <c:v>9174</c:v>
                </c:pt>
                <c:pt idx="184">
                  <c:v>9227</c:v>
                </c:pt>
                <c:pt idx="185">
                  <c:v>9274</c:v>
                </c:pt>
                <c:pt idx="186">
                  <c:v>9325</c:v>
                </c:pt>
                <c:pt idx="187">
                  <c:v>9375</c:v>
                </c:pt>
                <c:pt idx="188">
                  <c:v>9425</c:v>
                </c:pt>
                <c:pt idx="189">
                  <c:v>9474</c:v>
                </c:pt>
                <c:pt idx="190">
                  <c:v>9525</c:v>
                </c:pt>
                <c:pt idx="191">
                  <c:v>9575</c:v>
                </c:pt>
                <c:pt idx="192">
                  <c:v>9625</c:v>
                </c:pt>
                <c:pt idx="193">
                  <c:v>9674</c:v>
                </c:pt>
                <c:pt idx="194">
                  <c:v>9724</c:v>
                </c:pt>
                <c:pt idx="195">
                  <c:v>9774</c:v>
                </c:pt>
                <c:pt idx="196">
                  <c:v>9825</c:v>
                </c:pt>
                <c:pt idx="197">
                  <c:v>9874</c:v>
                </c:pt>
                <c:pt idx="198">
                  <c:v>9924</c:v>
                </c:pt>
                <c:pt idx="199">
                  <c:v>9974</c:v>
                </c:pt>
                <c:pt idx="200">
                  <c:v>10025</c:v>
                </c:pt>
                <c:pt idx="201">
                  <c:v>10075</c:v>
                </c:pt>
                <c:pt idx="202">
                  <c:v>10124</c:v>
                </c:pt>
                <c:pt idx="203">
                  <c:v>10174</c:v>
                </c:pt>
                <c:pt idx="204">
                  <c:v>10225</c:v>
                </c:pt>
                <c:pt idx="205">
                  <c:v>10274</c:v>
                </c:pt>
                <c:pt idx="206">
                  <c:v>10324</c:v>
                </c:pt>
                <c:pt idx="207">
                  <c:v>10375</c:v>
                </c:pt>
                <c:pt idx="208">
                  <c:v>10424</c:v>
                </c:pt>
                <c:pt idx="209">
                  <c:v>10475</c:v>
                </c:pt>
                <c:pt idx="210">
                  <c:v>10525</c:v>
                </c:pt>
                <c:pt idx="211">
                  <c:v>10574</c:v>
                </c:pt>
                <c:pt idx="212">
                  <c:v>10625</c:v>
                </c:pt>
                <c:pt idx="213">
                  <c:v>10674</c:v>
                </c:pt>
                <c:pt idx="214">
                  <c:v>10724</c:v>
                </c:pt>
                <c:pt idx="215">
                  <c:v>10774</c:v>
                </c:pt>
                <c:pt idx="216">
                  <c:v>10824</c:v>
                </c:pt>
                <c:pt idx="217">
                  <c:v>10874</c:v>
                </c:pt>
                <c:pt idx="218">
                  <c:v>10924</c:v>
                </c:pt>
                <c:pt idx="219">
                  <c:v>10974</c:v>
                </c:pt>
                <c:pt idx="220">
                  <c:v>11024</c:v>
                </c:pt>
                <c:pt idx="221">
                  <c:v>11074</c:v>
                </c:pt>
                <c:pt idx="222">
                  <c:v>11125</c:v>
                </c:pt>
                <c:pt idx="223">
                  <c:v>11175</c:v>
                </c:pt>
                <c:pt idx="224">
                  <c:v>11225</c:v>
                </c:pt>
                <c:pt idx="225">
                  <c:v>11274</c:v>
                </c:pt>
                <c:pt idx="226">
                  <c:v>11325</c:v>
                </c:pt>
                <c:pt idx="227">
                  <c:v>11375</c:v>
                </c:pt>
                <c:pt idx="228">
                  <c:v>11424</c:v>
                </c:pt>
                <c:pt idx="229">
                  <c:v>11475</c:v>
                </c:pt>
                <c:pt idx="230">
                  <c:v>11525</c:v>
                </c:pt>
                <c:pt idx="231">
                  <c:v>11576</c:v>
                </c:pt>
                <c:pt idx="232">
                  <c:v>11625</c:v>
                </c:pt>
                <c:pt idx="233">
                  <c:v>11674</c:v>
                </c:pt>
                <c:pt idx="234">
                  <c:v>11725</c:v>
                </c:pt>
                <c:pt idx="235">
                  <c:v>11775</c:v>
                </c:pt>
                <c:pt idx="236">
                  <c:v>11825</c:v>
                </c:pt>
                <c:pt idx="237">
                  <c:v>11875</c:v>
                </c:pt>
                <c:pt idx="238">
                  <c:v>11925</c:v>
                </c:pt>
                <c:pt idx="239">
                  <c:v>11975</c:v>
                </c:pt>
                <c:pt idx="240">
                  <c:v>12025</c:v>
                </c:pt>
                <c:pt idx="241">
                  <c:v>12074</c:v>
                </c:pt>
                <c:pt idx="242">
                  <c:v>12124</c:v>
                </c:pt>
                <c:pt idx="243">
                  <c:v>12174</c:v>
                </c:pt>
                <c:pt idx="244">
                  <c:v>12225</c:v>
                </c:pt>
                <c:pt idx="245">
                  <c:v>12274</c:v>
                </c:pt>
                <c:pt idx="246">
                  <c:v>12324</c:v>
                </c:pt>
                <c:pt idx="247">
                  <c:v>12375</c:v>
                </c:pt>
                <c:pt idx="248">
                  <c:v>12424</c:v>
                </c:pt>
                <c:pt idx="249">
                  <c:v>12474</c:v>
                </c:pt>
                <c:pt idx="250">
                  <c:v>12525</c:v>
                </c:pt>
                <c:pt idx="251">
                  <c:v>12574</c:v>
                </c:pt>
                <c:pt idx="252">
                  <c:v>12624</c:v>
                </c:pt>
                <c:pt idx="253">
                  <c:v>12674</c:v>
                </c:pt>
                <c:pt idx="254">
                  <c:v>12725</c:v>
                </c:pt>
                <c:pt idx="255">
                  <c:v>12774</c:v>
                </c:pt>
                <c:pt idx="256">
                  <c:v>12825</c:v>
                </c:pt>
                <c:pt idx="257">
                  <c:v>12875</c:v>
                </c:pt>
                <c:pt idx="258">
                  <c:v>12925</c:v>
                </c:pt>
                <c:pt idx="259">
                  <c:v>12974</c:v>
                </c:pt>
                <c:pt idx="260">
                  <c:v>13024</c:v>
                </c:pt>
                <c:pt idx="261">
                  <c:v>13074</c:v>
                </c:pt>
                <c:pt idx="262">
                  <c:v>13125</c:v>
                </c:pt>
                <c:pt idx="263">
                  <c:v>13175</c:v>
                </c:pt>
                <c:pt idx="264">
                  <c:v>13224</c:v>
                </c:pt>
                <c:pt idx="265">
                  <c:v>13274</c:v>
                </c:pt>
                <c:pt idx="266">
                  <c:v>13324</c:v>
                </c:pt>
                <c:pt idx="267">
                  <c:v>13375</c:v>
                </c:pt>
                <c:pt idx="268">
                  <c:v>13425</c:v>
                </c:pt>
                <c:pt idx="269">
                  <c:v>13474</c:v>
                </c:pt>
                <c:pt idx="270">
                  <c:v>13525</c:v>
                </c:pt>
                <c:pt idx="271">
                  <c:v>13574</c:v>
                </c:pt>
                <c:pt idx="272">
                  <c:v>13624</c:v>
                </c:pt>
                <c:pt idx="273">
                  <c:v>13675</c:v>
                </c:pt>
                <c:pt idx="274">
                  <c:v>13725</c:v>
                </c:pt>
                <c:pt idx="275">
                  <c:v>13775</c:v>
                </c:pt>
                <c:pt idx="276">
                  <c:v>13824</c:v>
                </c:pt>
                <c:pt idx="277">
                  <c:v>13874</c:v>
                </c:pt>
                <c:pt idx="278">
                  <c:v>13925</c:v>
                </c:pt>
                <c:pt idx="279">
                  <c:v>13975</c:v>
                </c:pt>
                <c:pt idx="280">
                  <c:v>14025</c:v>
                </c:pt>
                <c:pt idx="281">
                  <c:v>14074</c:v>
                </c:pt>
                <c:pt idx="282">
                  <c:v>14124</c:v>
                </c:pt>
                <c:pt idx="283">
                  <c:v>14174</c:v>
                </c:pt>
                <c:pt idx="284">
                  <c:v>14225</c:v>
                </c:pt>
                <c:pt idx="285">
                  <c:v>14274</c:v>
                </c:pt>
                <c:pt idx="286">
                  <c:v>14325</c:v>
                </c:pt>
                <c:pt idx="287">
                  <c:v>14375</c:v>
                </c:pt>
                <c:pt idx="288">
                  <c:v>14425</c:v>
                </c:pt>
                <c:pt idx="289">
                  <c:v>14475</c:v>
                </c:pt>
                <c:pt idx="290">
                  <c:v>14525</c:v>
                </c:pt>
                <c:pt idx="291">
                  <c:v>14575</c:v>
                </c:pt>
                <c:pt idx="292">
                  <c:v>14625</c:v>
                </c:pt>
                <c:pt idx="293">
                  <c:v>14674</c:v>
                </c:pt>
                <c:pt idx="294">
                  <c:v>14724</c:v>
                </c:pt>
                <c:pt idx="295">
                  <c:v>14774</c:v>
                </c:pt>
                <c:pt idx="296">
                  <c:v>14825</c:v>
                </c:pt>
                <c:pt idx="297">
                  <c:v>14875</c:v>
                </c:pt>
                <c:pt idx="298">
                  <c:v>14924</c:v>
                </c:pt>
                <c:pt idx="299">
                  <c:v>14975</c:v>
                </c:pt>
                <c:pt idx="300">
                  <c:v>15025</c:v>
                </c:pt>
                <c:pt idx="301">
                  <c:v>15075</c:v>
                </c:pt>
                <c:pt idx="302">
                  <c:v>15125</c:v>
                </c:pt>
                <c:pt idx="303">
                  <c:v>15175</c:v>
                </c:pt>
                <c:pt idx="304">
                  <c:v>15224</c:v>
                </c:pt>
                <c:pt idx="305">
                  <c:v>15275</c:v>
                </c:pt>
                <c:pt idx="306">
                  <c:v>15324</c:v>
                </c:pt>
                <c:pt idx="307">
                  <c:v>15375</c:v>
                </c:pt>
                <c:pt idx="308">
                  <c:v>15424</c:v>
                </c:pt>
                <c:pt idx="309">
                  <c:v>15474</c:v>
                </c:pt>
                <c:pt idx="310">
                  <c:v>15525</c:v>
                </c:pt>
                <c:pt idx="311">
                  <c:v>15574</c:v>
                </c:pt>
                <c:pt idx="312">
                  <c:v>15625</c:v>
                </c:pt>
                <c:pt idx="313">
                  <c:v>15674</c:v>
                </c:pt>
                <c:pt idx="314">
                  <c:v>15725</c:v>
                </c:pt>
                <c:pt idx="315">
                  <c:v>15774</c:v>
                </c:pt>
                <c:pt idx="316">
                  <c:v>15824</c:v>
                </c:pt>
                <c:pt idx="317">
                  <c:v>15874</c:v>
                </c:pt>
                <c:pt idx="318">
                  <c:v>15924</c:v>
                </c:pt>
                <c:pt idx="319">
                  <c:v>15974</c:v>
                </c:pt>
                <c:pt idx="320">
                  <c:v>16025</c:v>
                </c:pt>
                <c:pt idx="321">
                  <c:v>16075</c:v>
                </c:pt>
                <c:pt idx="322">
                  <c:v>16125</c:v>
                </c:pt>
                <c:pt idx="323">
                  <c:v>16175</c:v>
                </c:pt>
                <c:pt idx="324">
                  <c:v>16225</c:v>
                </c:pt>
                <c:pt idx="325">
                  <c:v>16275</c:v>
                </c:pt>
                <c:pt idx="326">
                  <c:v>16325</c:v>
                </c:pt>
                <c:pt idx="327">
                  <c:v>16375</c:v>
                </c:pt>
                <c:pt idx="328">
                  <c:v>16425</c:v>
                </c:pt>
                <c:pt idx="329">
                  <c:v>16475</c:v>
                </c:pt>
                <c:pt idx="330">
                  <c:v>16524</c:v>
                </c:pt>
                <c:pt idx="331">
                  <c:v>16574</c:v>
                </c:pt>
                <c:pt idx="332">
                  <c:v>16625</c:v>
                </c:pt>
                <c:pt idx="333">
                  <c:v>16675</c:v>
                </c:pt>
                <c:pt idx="334">
                  <c:v>16724</c:v>
                </c:pt>
                <c:pt idx="335">
                  <c:v>16775</c:v>
                </c:pt>
                <c:pt idx="336">
                  <c:v>16824</c:v>
                </c:pt>
                <c:pt idx="337">
                  <c:v>16875</c:v>
                </c:pt>
                <c:pt idx="338">
                  <c:v>16924</c:v>
                </c:pt>
                <c:pt idx="339">
                  <c:v>16974</c:v>
                </c:pt>
                <c:pt idx="340">
                  <c:v>17025</c:v>
                </c:pt>
                <c:pt idx="341">
                  <c:v>17074</c:v>
                </c:pt>
                <c:pt idx="342">
                  <c:v>17125</c:v>
                </c:pt>
                <c:pt idx="343">
                  <c:v>17175</c:v>
                </c:pt>
                <c:pt idx="344">
                  <c:v>17225</c:v>
                </c:pt>
                <c:pt idx="345">
                  <c:v>17274</c:v>
                </c:pt>
                <c:pt idx="346">
                  <c:v>17325</c:v>
                </c:pt>
                <c:pt idx="347">
                  <c:v>17374</c:v>
                </c:pt>
                <c:pt idx="348">
                  <c:v>17424</c:v>
                </c:pt>
                <c:pt idx="349">
                  <c:v>17475</c:v>
                </c:pt>
                <c:pt idx="350">
                  <c:v>17524</c:v>
                </c:pt>
                <c:pt idx="351">
                  <c:v>17574</c:v>
                </c:pt>
                <c:pt idx="352">
                  <c:v>17625</c:v>
                </c:pt>
                <c:pt idx="353">
                  <c:v>17674</c:v>
                </c:pt>
                <c:pt idx="354">
                  <c:v>17724</c:v>
                </c:pt>
                <c:pt idx="355">
                  <c:v>17775</c:v>
                </c:pt>
                <c:pt idx="356">
                  <c:v>17825</c:v>
                </c:pt>
                <c:pt idx="357">
                  <c:v>17875</c:v>
                </c:pt>
                <c:pt idx="358">
                  <c:v>17925</c:v>
                </c:pt>
                <c:pt idx="359">
                  <c:v>17976</c:v>
                </c:pt>
                <c:pt idx="360">
                  <c:v>18025</c:v>
                </c:pt>
                <c:pt idx="361">
                  <c:v>18074</c:v>
                </c:pt>
                <c:pt idx="362">
                  <c:v>18125</c:v>
                </c:pt>
                <c:pt idx="363">
                  <c:v>18177</c:v>
                </c:pt>
                <c:pt idx="364">
                  <c:v>18225</c:v>
                </c:pt>
                <c:pt idx="365">
                  <c:v>18275</c:v>
                </c:pt>
                <c:pt idx="366">
                  <c:v>18325</c:v>
                </c:pt>
                <c:pt idx="367">
                  <c:v>18374</c:v>
                </c:pt>
                <c:pt idx="368">
                  <c:v>18425</c:v>
                </c:pt>
                <c:pt idx="369">
                  <c:v>18474</c:v>
                </c:pt>
                <c:pt idx="370">
                  <c:v>18524</c:v>
                </c:pt>
                <c:pt idx="371">
                  <c:v>18575</c:v>
                </c:pt>
                <c:pt idx="372">
                  <c:v>18624</c:v>
                </c:pt>
                <c:pt idx="373">
                  <c:v>18675</c:v>
                </c:pt>
                <c:pt idx="374">
                  <c:v>18724</c:v>
                </c:pt>
                <c:pt idx="375">
                  <c:v>18775</c:v>
                </c:pt>
                <c:pt idx="376">
                  <c:v>18824</c:v>
                </c:pt>
                <c:pt idx="377">
                  <c:v>18875</c:v>
                </c:pt>
                <c:pt idx="378">
                  <c:v>18925</c:v>
                </c:pt>
                <c:pt idx="379">
                  <c:v>18975</c:v>
                </c:pt>
                <c:pt idx="380">
                  <c:v>19025</c:v>
                </c:pt>
                <c:pt idx="381">
                  <c:v>19075</c:v>
                </c:pt>
                <c:pt idx="382">
                  <c:v>19125</c:v>
                </c:pt>
                <c:pt idx="383">
                  <c:v>19175</c:v>
                </c:pt>
                <c:pt idx="384">
                  <c:v>19224</c:v>
                </c:pt>
                <c:pt idx="385">
                  <c:v>19274</c:v>
                </c:pt>
                <c:pt idx="386">
                  <c:v>19324</c:v>
                </c:pt>
                <c:pt idx="387">
                  <c:v>19374</c:v>
                </c:pt>
                <c:pt idx="388">
                  <c:v>19425</c:v>
                </c:pt>
                <c:pt idx="389">
                  <c:v>19474</c:v>
                </c:pt>
                <c:pt idx="390">
                  <c:v>19524</c:v>
                </c:pt>
                <c:pt idx="391">
                  <c:v>19575</c:v>
                </c:pt>
                <c:pt idx="392">
                  <c:v>19624</c:v>
                </c:pt>
                <c:pt idx="393">
                  <c:v>19674</c:v>
                </c:pt>
                <c:pt idx="394">
                  <c:v>19725</c:v>
                </c:pt>
                <c:pt idx="395">
                  <c:v>19775</c:v>
                </c:pt>
                <c:pt idx="396">
                  <c:v>19824</c:v>
                </c:pt>
                <c:pt idx="397">
                  <c:v>19874</c:v>
                </c:pt>
                <c:pt idx="398">
                  <c:v>19924</c:v>
                </c:pt>
                <c:pt idx="399">
                  <c:v>19975</c:v>
                </c:pt>
                <c:pt idx="400">
                  <c:v>20025</c:v>
                </c:pt>
                <c:pt idx="401">
                  <c:v>20074</c:v>
                </c:pt>
                <c:pt idx="402">
                  <c:v>20124</c:v>
                </c:pt>
                <c:pt idx="403">
                  <c:v>20174</c:v>
                </c:pt>
                <c:pt idx="404">
                  <c:v>20224</c:v>
                </c:pt>
                <c:pt idx="405">
                  <c:v>20275</c:v>
                </c:pt>
                <c:pt idx="406">
                  <c:v>20324</c:v>
                </c:pt>
                <c:pt idx="407">
                  <c:v>20374</c:v>
                </c:pt>
                <c:pt idx="408">
                  <c:v>20425</c:v>
                </c:pt>
                <c:pt idx="409">
                  <c:v>20474</c:v>
                </c:pt>
                <c:pt idx="410">
                  <c:v>20525</c:v>
                </c:pt>
                <c:pt idx="411">
                  <c:v>20574</c:v>
                </c:pt>
                <c:pt idx="412">
                  <c:v>20625</c:v>
                </c:pt>
                <c:pt idx="413">
                  <c:v>20675</c:v>
                </c:pt>
                <c:pt idx="414">
                  <c:v>20724</c:v>
                </c:pt>
                <c:pt idx="415">
                  <c:v>20774</c:v>
                </c:pt>
                <c:pt idx="416">
                  <c:v>20824</c:v>
                </c:pt>
                <c:pt idx="417">
                  <c:v>20874</c:v>
                </c:pt>
                <c:pt idx="418">
                  <c:v>20924</c:v>
                </c:pt>
                <c:pt idx="419">
                  <c:v>20974</c:v>
                </c:pt>
                <c:pt idx="420">
                  <c:v>21025</c:v>
                </c:pt>
                <c:pt idx="421">
                  <c:v>21075</c:v>
                </c:pt>
                <c:pt idx="422">
                  <c:v>21125</c:v>
                </c:pt>
                <c:pt idx="423">
                  <c:v>21175</c:v>
                </c:pt>
                <c:pt idx="424">
                  <c:v>21225</c:v>
                </c:pt>
                <c:pt idx="425">
                  <c:v>21274</c:v>
                </c:pt>
                <c:pt idx="426">
                  <c:v>21325</c:v>
                </c:pt>
                <c:pt idx="427">
                  <c:v>21374</c:v>
                </c:pt>
                <c:pt idx="428">
                  <c:v>21424</c:v>
                </c:pt>
                <c:pt idx="429">
                  <c:v>21474</c:v>
                </c:pt>
                <c:pt idx="430">
                  <c:v>21525</c:v>
                </c:pt>
                <c:pt idx="431">
                  <c:v>21574</c:v>
                </c:pt>
                <c:pt idx="432">
                  <c:v>21625</c:v>
                </c:pt>
                <c:pt idx="433">
                  <c:v>21675</c:v>
                </c:pt>
                <c:pt idx="434">
                  <c:v>21725</c:v>
                </c:pt>
                <c:pt idx="435">
                  <c:v>21775</c:v>
                </c:pt>
                <c:pt idx="436">
                  <c:v>21826</c:v>
                </c:pt>
                <c:pt idx="437">
                  <c:v>21874</c:v>
                </c:pt>
                <c:pt idx="438">
                  <c:v>21925</c:v>
                </c:pt>
                <c:pt idx="439">
                  <c:v>21974</c:v>
                </c:pt>
                <c:pt idx="440">
                  <c:v>22025</c:v>
                </c:pt>
                <c:pt idx="441">
                  <c:v>22074</c:v>
                </c:pt>
                <c:pt idx="442">
                  <c:v>22124</c:v>
                </c:pt>
                <c:pt idx="443">
                  <c:v>22174</c:v>
                </c:pt>
                <c:pt idx="444">
                  <c:v>22225</c:v>
                </c:pt>
                <c:pt idx="445">
                  <c:v>22275</c:v>
                </c:pt>
                <c:pt idx="446">
                  <c:v>22324</c:v>
                </c:pt>
                <c:pt idx="447">
                  <c:v>22374</c:v>
                </c:pt>
                <c:pt idx="448">
                  <c:v>22425</c:v>
                </c:pt>
                <c:pt idx="449">
                  <c:v>22474</c:v>
                </c:pt>
                <c:pt idx="450">
                  <c:v>22525</c:v>
                </c:pt>
                <c:pt idx="451">
                  <c:v>22574</c:v>
                </c:pt>
                <c:pt idx="452">
                  <c:v>22624</c:v>
                </c:pt>
                <c:pt idx="453">
                  <c:v>22675</c:v>
                </c:pt>
                <c:pt idx="454">
                  <c:v>22724</c:v>
                </c:pt>
                <c:pt idx="455">
                  <c:v>22774</c:v>
                </c:pt>
                <c:pt idx="456">
                  <c:v>22825</c:v>
                </c:pt>
                <c:pt idx="457">
                  <c:v>22874</c:v>
                </c:pt>
                <c:pt idx="458">
                  <c:v>22924</c:v>
                </c:pt>
                <c:pt idx="459">
                  <c:v>22974</c:v>
                </c:pt>
                <c:pt idx="460">
                  <c:v>23024</c:v>
                </c:pt>
                <c:pt idx="461">
                  <c:v>23074</c:v>
                </c:pt>
                <c:pt idx="462">
                  <c:v>23124</c:v>
                </c:pt>
                <c:pt idx="463">
                  <c:v>23175</c:v>
                </c:pt>
                <c:pt idx="464">
                  <c:v>23225</c:v>
                </c:pt>
                <c:pt idx="465">
                  <c:v>23274</c:v>
                </c:pt>
                <c:pt idx="466">
                  <c:v>23324</c:v>
                </c:pt>
                <c:pt idx="467">
                  <c:v>23375</c:v>
                </c:pt>
                <c:pt idx="468">
                  <c:v>23425</c:v>
                </c:pt>
                <c:pt idx="469">
                  <c:v>23475</c:v>
                </c:pt>
                <c:pt idx="470">
                  <c:v>23524</c:v>
                </c:pt>
                <c:pt idx="471">
                  <c:v>23574</c:v>
                </c:pt>
                <c:pt idx="472">
                  <c:v>23625</c:v>
                </c:pt>
                <c:pt idx="473">
                  <c:v>23675</c:v>
                </c:pt>
                <c:pt idx="474">
                  <c:v>23724</c:v>
                </c:pt>
                <c:pt idx="475">
                  <c:v>23775</c:v>
                </c:pt>
                <c:pt idx="476">
                  <c:v>23825</c:v>
                </c:pt>
                <c:pt idx="477">
                  <c:v>23875</c:v>
                </c:pt>
                <c:pt idx="478">
                  <c:v>23924</c:v>
                </c:pt>
                <c:pt idx="479">
                  <c:v>23974</c:v>
                </c:pt>
                <c:pt idx="480">
                  <c:v>24025</c:v>
                </c:pt>
                <c:pt idx="481">
                  <c:v>24074</c:v>
                </c:pt>
                <c:pt idx="482">
                  <c:v>24125</c:v>
                </c:pt>
                <c:pt idx="483">
                  <c:v>24174</c:v>
                </c:pt>
                <c:pt idx="484">
                  <c:v>24224</c:v>
                </c:pt>
                <c:pt idx="485">
                  <c:v>24275</c:v>
                </c:pt>
                <c:pt idx="486">
                  <c:v>24325</c:v>
                </c:pt>
                <c:pt idx="487">
                  <c:v>24375</c:v>
                </c:pt>
                <c:pt idx="488">
                  <c:v>24425</c:v>
                </c:pt>
                <c:pt idx="489">
                  <c:v>24475</c:v>
                </c:pt>
                <c:pt idx="490">
                  <c:v>24524</c:v>
                </c:pt>
                <c:pt idx="491">
                  <c:v>24575</c:v>
                </c:pt>
                <c:pt idx="492">
                  <c:v>24625</c:v>
                </c:pt>
                <c:pt idx="493">
                  <c:v>24676</c:v>
                </c:pt>
                <c:pt idx="494">
                  <c:v>24724</c:v>
                </c:pt>
                <c:pt idx="495">
                  <c:v>24775</c:v>
                </c:pt>
                <c:pt idx="496">
                  <c:v>24824</c:v>
                </c:pt>
                <c:pt idx="497">
                  <c:v>24874</c:v>
                </c:pt>
                <c:pt idx="498">
                  <c:v>24924</c:v>
                </c:pt>
                <c:pt idx="499">
                  <c:v>24974</c:v>
                </c:pt>
                <c:pt idx="500">
                  <c:v>25025</c:v>
                </c:pt>
                <c:pt idx="501">
                  <c:v>25075</c:v>
                </c:pt>
                <c:pt idx="502">
                  <c:v>25125</c:v>
                </c:pt>
                <c:pt idx="503">
                  <c:v>25174</c:v>
                </c:pt>
                <c:pt idx="504">
                  <c:v>25224</c:v>
                </c:pt>
                <c:pt idx="505">
                  <c:v>25275</c:v>
                </c:pt>
                <c:pt idx="506">
                  <c:v>25325</c:v>
                </c:pt>
                <c:pt idx="507">
                  <c:v>25375</c:v>
                </c:pt>
                <c:pt idx="508">
                  <c:v>25425</c:v>
                </c:pt>
                <c:pt idx="509">
                  <c:v>25474</c:v>
                </c:pt>
                <c:pt idx="510">
                  <c:v>25524</c:v>
                </c:pt>
                <c:pt idx="511">
                  <c:v>25574</c:v>
                </c:pt>
                <c:pt idx="512">
                  <c:v>25625</c:v>
                </c:pt>
                <c:pt idx="513">
                  <c:v>25674</c:v>
                </c:pt>
                <c:pt idx="514">
                  <c:v>25725</c:v>
                </c:pt>
                <c:pt idx="515">
                  <c:v>25775</c:v>
                </c:pt>
                <c:pt idx="516">
                  <c:v>25824</c:v>
                </c:pt>
                <c:pt idx="517">
                  <c:v>25875</c:v>
                </c:pt>
                <c:pt idx="518">
                  <c:v>25925</c:v>
                </c:pt>
                <c:pt idx="519">
                  <c:v>25975</c:v>
                </c:pt>
                <c:pt idx="520">
                  <c:v>26024</c:v>
                </c:pt>
                <c:pt idx="521">
                  <c:v>26074</c:v>
                </c:pt>
                <c:pt idx="522">
                  <c:v>26124</c:v>
                </c:pt>
                <c:pt idx="523">
                  <c:v>26175</c:v>
                </c:pt>
                <c:pt idx="524">
                  <c:v>26225</c:v>
                </c:pt>
                <c:pt idx="525">
                  <c:v>26274</c:v>
                </c:pt>
                <c:pt idx="526">
                  <c:v>26324</c:v>
                </c:pt>
                <c:pt idx="527">
                  <c:v>26375</c:v>
                </c:pt>
                <c:pt idx="528">
                  <c:v>26424</c:v>
                </c:pt>
                <c:pt idx="529">
                  <c:v>26475</c:v>
                </c:pt>
                <c:pt idx="530">
                  <c:v>26524</c:v>
                </c:pt>
                <c:pt idx="531">
                  <c:v>26574</c:v>
                </c:pt>
                <c:pt idx="532">
                  <c:v>26625</c:v>
                </c:pt>
                <c:pt idx="533">
                  <c:v>26675</c:v>
                </c:pt>
                <c:pt idx="534">
                  <c:v>26724</c:v>
                </c:pt>
                <c:pt idx="535">
                  <c:v>26774</c:v>
                </c:pt>
                <c:pt idx="536">
                  <c:v>26825</c:v>
                </c:pt>
                <c:pt idx="537">
                  <c:v>26875</c:v>
                </c:pt>
                <c:pt idx="538">
                  <c:v>26925</c:v>
                </c:pt>
                <c:pt idx="539">
                  <c:v>26975</c:v>
                </c:pt>
                <c:pt idx="540">
                  <c:v>27025</c:v>
                </c:pt>
                <c:pt idx="541">
                  <c:v>27074</c:v>
                </c:pt>
                <c:pt idx="542">
                  <c:v>27124</c:v>
                </c:pt>
                <c:pt idx="543">
                  <c:v>27174</c:v>
                </c:pt>
                <c:pt idx="544">
                  <c:v>27225</c:v>
                </c:pt>
                <c:pt idx="545">
                  <c:v>27275</c:v>
                </c:pt>
                <c:pt idx="546">
                  <c:v>27325</c:v>
                </c:pt>
                <c:pt idx="547">
                  <c:v>27374</c:v>
                </c:pt>
                <c:pt idx="548">
                  <c:v>27424</c:v>
                </c:pt>
                <c:pt idx="549">
                  <c:v>27474</c:v>
                </c:pt>
                <c:pt idx="550">
                  <c:v>27525</c:v>
                </c:pt>
                <c:pt idx="551">
                  <c:v>27574</c:v>
                </c:pt>
                <c:pt idx="552">
                  <c:v>27624</c:v>
                </c:pt>
                <c:pt idx="553">
                  <c:v>27674</c:v>
                </c:pt>
                <c:pt idx="554">
                  <c:v>27724</c:v>
                </c:pt>
                <c:pt idx="555">
                  <c:v>27774</c:v>
                </c:pt>
                <c:pt idx="556">
                  <c:v>27825</c:v>
                </c:pt>
                <c:pt idx="557">
                  <c:v>27874</c:v>
                </c:pt>
                <c:pt idx="558">
                  <c:v>27925</c:v>
                </c:pt>
                <c:pt idx="559">
                  <c:v>27974</c:v>
                </c:pt>
                <c:pt idx="560">
                  <c:v>28025</c:v>
                </c:pt>
                <c:pt idx="561">
                  <c:v>28075</c:v>
                </c:pt>
                <c:pt idx="562">
                  <c:v>28125</c:v>
                </c:pt>
                <c:pt idx="563">
                  <c:v>28175</c:v>
                </c:pt>
                <c:pt idx="564">
                  <c:v>28224</c:v>
                </c:pt>
                <c:pt idx="565">
                  <c:v>28275</c:v>
                </c:pt>
                <c:pt idx="566">
                  <c:v>28325</c:v>
                </c:pt>
                <c:pt idx="567">
                  <c:v>28375</c:v>
                </c:pt>
                <c:pt idx="568">
                  <c:v>28425</c:v>
                </c:pt>
                <c:pt idx="569">
                  <c:v>28475</c:v>
                </c:pt>
                <c:pt idx="570">
                  <c:v>28524</c:v>
                </c:pt>
                <c:pt idx="571">
                  <c:v>28574</c:v>
                </c:pt>
                <c:pt idx="572">
                  <c:v>28624</c:v>
                </c:pt>
                <c:pt idx="573">
                  <c:v>28674</c:v>
                </c:pt>
                <c:pt idx="574">
                  <c:v>28725</c:v>
                </c:pt>
                <c:pt idx="575">
                  <c:v>28774</c:v>
                </c:pt>
                <c:pt idx="576">
                  <c:v>28825</c:v>
                </c:pt>
                <c:pt idx="577">
                  <c:v>28874</c:v>
                </c:pt>
                <c:pt idx="578">
                  <c:v>28924</c:v>
                </c:pt>
                <c:pt idx="579">
                  <c:v>28974</c:v>
                </c:pt>
                <c:pt idx="580">
                  <c:v>29025</c:v>
                </c:pt>
                <c:pt idx="581">
                  <c:v>29075</c:v>
                </c:pt>
                <c:pt idx="582">
                  <c:v>29125</c:v>
                </c:pt>
                <c:pt idx="583">
                  <c:v>29174</c:v>
                </c:pt>
                <c:pt idx="584">
                  <c:v>29225</c:v>
                </c:pt>
                <c:pt idx="585">
                  <c:v>29275</c:v>
                </c:pt>
                <c:pt idx="586">
                  <c:v>29325</c:v>
                </c:pt>
                <c:pt idx="587">
                  <c:v>29375</c:v>
                </c:pt>
                <c:pt idx="588">
                  <c:v>29425</c:v>
                </c:pt>
                <c:pt idx="589">
                  <c:v>29474</c:v>
                </c:pt>
                <c:pt idx="590">
                  <c:v>29525</c:v>
                </c:pt>
                <c:pt idx="591">
                  <c:v>29574</c:v>
                </c:pt>
                <c:pt idx="592">
                  <c:v>29625</c:v>
                </c:pt>
                <c:pt idx="593">
                  <c:v>29675</c:v>
                </c:pt>
                <c:pt idx="594">
                  <c:v>29724</c:v>
                </c:pt>
                <c:pt idx="595">
                  <c:v>29774</c:v>
                </c:pt>
                <c:pt idx="596">
                  <c:v>29825</c:v>
                </c:pt>
                <c:pt idx="597">
                  <c:v>29875</c:v>
                </c:pt>
                <c:pt idx="598">
                  <c:v>29924</c:v>
                </c:pt>
                <c:pt idx="599">
                  <c:v>29974</c:v>
                </c:pt>
                <c:pt idx="600">
                  <c:v>30025</c:v>
                </c:pt>
                <c:pt idx="601">
                  <c:v>30075</c:v>
                </c:pt>
                <c:pt idx="602">
                  <c:v>30124</c:v>
                </c:pt>
                <c:pt idx="603">
                  <c:v>30175</c:v>
                </c:pt>
                <c:pt idx="604">
                  <c:v>30224</c:v>
                </c:pt>
                <c:pt idx="605">
                  <c:v>30275</c:v>
                </c:pt>
                <c:pt idx="606">
                  <c:v>30325</c:v>
                </c:pt>
                <c:pt idx="607">
                  <c:v>30374</c:v>
                </c:pt>
                <c:pt idx="608">
                  <c:v>30424</c:v>
                </c:pt>
                <c:pt idx="609">
                  <c:v>30474</c:v>
                </c:pt>
                <c:pt idx="610">
                  <c:v>30524</c:v>
                </c:pt>
                <c:pt idx="611">
                  <c:v>30574</c:v>
                </c:pt>
                <c:pt idx="612">
                  <c:v>30625</c:v>
                </c:pt>
                <c:pt idx="613">
                  <c:v>30674</c:v>
                </c:pt>
                <c:pt idx="614">
                  <c:v>30725</c:v>
                </c:pt>
                <c:pt idx="615">
                  <c:v>30774</c:v>
                </c:pt>
                <c:pt idx="616">
                  <c:v>30825</c:v>
                </c:pt>
                <c:pt idx="617">
                  <c:v>30874</c:v>
                </c:pt>
                <c:pt idx="618">
                  <c:v>30925</c:v>
                </c:pt>
                <c:pt idx="619">
                  <c:v>30974</c:v>
                </c:pt>
                <c:pt idx="620">
                  <c:v>31028</c:v>
                </c:pt>
                <c:pt idx="621">
                  <c:v>31074</c:v>
                </c:pt>
                <c:pt idx="622">
                  <c:v>31124</c:v>
                </c:pt>
                <c:pt idx="623">
                  <c:v>31175</c:v>
                </c:pt>
                <c:pt idx="624">
                  <c:v>31224</c:v>
                </c:pt>
                <c:pt idx="625">
                  <c:v>31275</c:v>
                </c:pt>
                <c:pt idx="626">
                  <c:v>31324</c:v>
                </c:pt>
                <c:pt idx="627">
                  <c:v>31375</c:v>
                </c:pt>
                <c:pt idx="628">
                  <c:v>31425</c:v>
                </c:pt>
                <c:pt idx="629">
                  <c:v>31474</c:v>
                </c:pt>
                <c:pt idx="630">
                  <c:v>31524</c:v>
                </c:pt>
                <c:pt idx="631">
                  <c:v>31575</c:v>
                </c:pt>
                <c:pt idx="632">
                  <c:v>31624</c:v>
                </c:pt>
                <c:pt idx="633">
                  <c:v>31675</c:v>
                </c:pt>
                <c:pt idx="634">
                  <c:v>31725</c:v>
                </c:pt>
                <c:pt idx="635">
                  <c:v>31775</c:v>
                </c:pt>
                <c:pt idx="636">
                  <c:v>31825</c:v>
                </c:pt>
                <c:pt idx="637">
                  <c:v>31876</c:v>
                </c:pt>
                <c:pt idx="638">
                  <c:v>31925</c:v>
                </c:pt>
                <c:pt idx="639">
                  <c:v>31975</c:v>
                </c:pt>
                <c:pt idx="640">
                  <c:v>32024</c:v>
                </c:pt>
                <c:pt idx="641">
                  <c:v>32074</c:v>
                </c:pt>
                <c:pt idx="642">
                  <c:v>32124</c:v>
                </c:pt>
                <c:pt idx="643">
                  <c:v>32174</c:v>
                </c:pt>
                <c:pt idx="644">
                  <c:v>32225</c:v>
                </c:pt>
                <c:pt idx="645">
                  <c:v>32275</c:v>
                </c:pt>
                <c:pt idx="646">
                  <c:v>32324</c:v>
                </c:pt>
                <c:pt idx="647">
                  <c:v>32374</c:v>
                </c:pt>
                <c:pt idx="648">
                  <c:v>32424</c:v>
                </c:pt>
                <c:pt idx="649">
                  <c:v>32475</c:v>
                </c:pt>
                <c:pt idx="650">
                  <c:v>32525</c:v>
                </c:pt>
                <c:pt idx="651">
                  <c:v>32575</c:v>
                </c:pt>
                <c:pt idx="652">
                  <c:v>32625</c:v>
                </c:pt>
                <c:pt idx="653">
                  <c:v>32674</c:v>
                </c:pt>
                <c:pt idx="654">
                  <c:v>32724</c:v>
                </c:pt>
                <c:pt idx="655">
                  <c:v>32774</c:v>
                </c:pt>
                <c:pt idx="656">
                  <c:v>32824</c:v>
                </c:pt>
                <c:pt idx="657">
                  <c:v>32875</c:v>
                </c:pt>
                <c:pt idx="658">
                  <c:v>32925</c:v>
                </c:pt>
                <c:pt idx="659">
                  <c:v>32975</c:v>
                </c:pt>
                <c:pt idx="660">
                  <c:v>33025</c:v>
                </c:pt>
                <c:pt idx="661">
                  <c:v>33074</c:v>
                </c:pt>
                <c:pt idx="662">
                  <c:v>33125</c:v>
                </c:pt>
                <c:pt idx="663">
                  <c:v>33174</c:v>
                </c:pt>
                <c:pt idx="664">
                  <c:v>33225</c:v>
                </c:pt>
                <c:pt idx="665">
                  <c:v>33275</c:v>
                </c:pt>
                <c:pt idx="666">
                  <c:v>33325</c:v>
                </c:pt>
                <c:pt idx="667">
                  <c:v>33374</c:v>
                </c:pt>
                <c:pt idx="668">
                  <c:v>33424</c:v>
                </c:pt>
                <c:pt idx="669">
                  <c:v>33475</c:v>
                </c:pt>
                <c:pt idx="670">
                  <c:v>33525</c:v>
                </c:pt>
                <c:pt idx="671">
                  <c:v>33575</c:v>
                </c:pt>
                <c:pt idx="672">
                  <c:v>33624</c:v>
                </c:pt>
                <c:pt idx="673">
                  <c:v>33675</c:v>
                </c:pt>
                <c:pt idx="674">
                  <c:v>33725</c:v>
                </c:pt>
                <c:pt idx="675">
                  <c:v>33775</c:v>
                </c:pt>
                <c:pt idx="676">
                  <c:v>33825</c:v>
                </c:pt>
                <c:pt idx="677">
                  <c:v>33875</c:v>
                </c:pt>
                <c:pt idx="678">
                  <c:v>33925</c:v>
                </c:pt>
                <c:pt idx="679">
                  <c:v>33975</c:v>
                </c:pt>
                <c:pt idx="680">
                  <c:v>34025</c:v>
                </c:pt>
                <c:pt idx="681">
                  <c:v>34078</c:v>
                </c:pt>
                <c:pt idx="682">
                  <c:v>34124</c:v>
                </c:pt>
                <c:pt idx="683">
                  <c:v>34174</c:v>
                </c:pt>
                <c:pt idx="684">
                  <c:v>34224</c:v>
                </c:pt>
                <c:pt idx="685">
                  <c:v>34275</c:v>
                </c:pt>
                <c:pt idx="686">
                  <c:v>34325</c:v>
                </c:pt>
                <c:pt idx="687">
                  <c:v>34374</c:v>
                </c:pt>
                <c:pt idx="688">
                  <c:v>34424</c:v>
                </c:pt>
                <c:pt idx="689">
                  <c:v>34475</c:v>
                </c:pt>
                <c:pt idx="690">
                  <c:v>34525</c:v>
                </c:pt>
                <c:pt idx="691">
                  <c:v>34575</c:v>
                </c:pt>
                <c:pt idx="692">
                  <c:v>34624</c:v>
                </c:pt>
                <c:pt idx="693">
                  <c:v>34674</c:v>
                </c:pt>
                <c:pt idx="694">
                  <c:v>34724</c:v>
                </c:pt>
                <c:pt idx="695">
                  <c:v>34775</c:v>
                </c:pt>
                <c:pt idx="696">
                  <c:v>34824</c:v>
                </c:pt>
                <c:pt idx="697">
                  <c:v>34874</c:v>
                </c:pt>
                <c:pt idx="698">
                  <c:v>34924</c:v>
                </c:pt>
                <c:pt idx="699">
                  <c:v>34975</c:v>
                </c:pt>
                <c:pt idx="700">
                  <c:v>35024</c:v>
                </c:pt>
                <c:pt idx="701">
                  <c:v>35075</c:v>
                </c:pt>
                <c:pt idx="702">
                  <c:v>35124</c:v>
                </c:pt>
                <c:pt idx="703">
                  <c:v>35174</c:v>
                </c:pt>
                <c:pt idx="704">
                  <c:v>35224</c:v>
                </c:pt>
                <c:pt idx="705">
                  <c:v>35274</c:v>
                </c:pt>
                <c:pt idx="706">
                  <c:v>35325</c:v>
                </c:pt>
                <c:pt idx="707">
                  <c:v>35374</c:v>
                </c:pt>
                <c:pt idx="708">
                  <c:v>35424</c:v>
                </c:pt>
                <c:pt idx="709">
                  <c:v>35474</c:v>
                </c:pt>
                <c:pt idx="710">
                  <c:v>35524</c:v>
                </c:pt>
                <c:pt idx="711">
                  <c:v>35574</c:v>
                </c:pt>
                <c:pt idx="712">
                  <c:v>35624</c:v>
                </c:pt>
                <c:pt idx="713">
                  <c:v>35674</c:v>
                </c:pt>
                <c:pt idx="714">
                  <c:v>35724</c:v>
                </c:pt>
                <c:pt idx="715">
                  <c:v>35774</c:v>
                </c:pt>
                <c:pt idx="716">
                  <c:v>35824</c:v>
                </c:pt>
                <c:pt idx="717">
                  <c:v>35875</c:v>
                </c:pt>
                <c:pt idx="718">
                  <c:v>35925</c:v>
                </c:pt>
                <c:pt idx="719">
                  <c:v>35975</c:v>
                </c:pt>
                <c:pt idx="720">
                  <c:v>36025</c:v>
                </c:pt>
                <c:pt idx="721">
                  <c:v>36075</c:v>
                </c:pt>
                <c:pt idx="722">
                  <c:v>36124</c:v>
                </c:pt>
                <c:pt idx="723">
                  <c:v>36174</c:v>
                </c:pt>
                <c:pt idx="724">
                  <c:v>36224</c:v>
                </c:pt>
                <c:pt idx="725">
                  <c:v>36274</c:v>
                </c:pt>
                <c:pt idx="726">
                  <c:v>36325</c:v>
                </c:pt>
                <c:pt idx="727">
                  <c:v>36375</c:v>
                </c:pt>
                <c:pt idx="728">
                  <c:v>36424</c:v>
                </c:pt>
                <c:pt idx="729">
                  <c:v>36474</c:v>
                </c:pt>
                <c:pt idx="730">
                  <c:v>36524</c:v>
                </c:pt>
                <c:pt idx="731">
                  <c:v>36574</c:v>
                </c:pt>
                <c:pt idx="732">
                  <c:v>36624</c:v>
                </c:pt>
                <c:pt idx="733">
                  <c:v>36675</c:v>
                </c:pt>
                <c:pt idx="734">
                  <c:v>36725</c:v>
                </c:pt>
                <c:pt idx="735">
                  <c:v>36775</c:v>
                </c:pt>
                <c:pt idx="736">
                  <c:v>36825</c:v>
                </c:pt>
                <c:pt idx="737">
                  <c:v>36874</c:v>
                </c:pt>
                <c:pt idx="738">
                  <c:v>36927</c:v>
                </c:pt>
                <c:pt idx="739">
                  <c:v>36975</c:v>
                </c:pt>
                <c:pt idx="740">
                  <c:v>37024</c:v>
                </c:pt>
                <c:pt idx="741">
                  <c:v>37074</c:v>
                </c:pt>
                <c:pt idx="742">
                  <c:v>37124</c:v>
                </c:pt>
                <c:pt idx="743">
                  <c:v>37174</c:v>
                </c:pt>
                <c:pt idx="744">
                  <c:v>37224</c:v>
                </c:pt>
                <c:pt idx="745">
                  <c:v>37277</c:v>
                </c:pt>
                <c:pt idx="746">
                  <c:v>37324</c:v>
                </c:pt>
                <c:pt idx="747">
                  <c:v>37374</c:v>
                </c:pt>
                <c:pt idx="748">
                  <c:v>37424</c:v>
                </c:pt>
                <c:pt idx="749">
                  <c:v>37474</c:v>
                </c:pt>
                <c:pt idx="750">
                  <c:v>37524</c:v>
                </c:pt>
                <c:pt idx="751">
                  <c:v>37575</c:v>
                </c:pt>
                <c:pt idx="752">
                  <c:v>37625</c:v>
                </c:pt>
                <c:pt idx="753">
                  <c:v>37674</c:v>
                </c:pt>
                <c:pt idx="754">
                  <c:v>37724</c:v>
                </c:pt>
                <c:pt idx="755">
                  <c:v>37774</c:v>
                </c:pt>
                <c:pt idx="756">
                  <c:v>37825</c:v>
                </c:pt>
                <c:pt idx="757">
                  <c:v>37875</c:v>
                </c:pt>
                <c:pt idx="758">
                  <c:v>37925</c:v>
                </c:pt>
                <c:pt idx="759">
                  <c:v>37975</c:v>
                </c:pt>
                <c:pt idx="760">
                  <c:v>38025</c:v>
                </c:pt>
                <c:pt idx="761">
                  <c:v>38075</c:v>
                </c:pt>
                <c:pt idx="762">
                  <c:v>38125</c:v>
                </c:pt>
                <c:pt idx="763">
                  <c:v>38174</c:v>
                </c:pt>
                <c:pt idx="764">
                  <c:v>38224</c:v>
                </c:pt>
                <c:pt idx="765">
                  <c:v>38276</c:v>
                </c:pt>
                <c:pt idx="766">
                  <c:v>38324</c:v>
                </c:pt>
                <c:pt idx="767">
                  <c:v>38375</c:v>
                </c:pt>
                <c:pt idx="768">
                  <c:v>38425</c:v>
                </c:pt>
                <c:pt idx="769">
                  <c:v>38475</c:v>
                </c:pt>
                <c:pt idx="770">
                  <c:v>38525</c:v>
                </c:pt>
                <c:pt idx="771">
                  <c:v>38575</c:v>
                </c:pt>
                <c:pt idx="772">
                  <c:v>38624</c:v>
                </c:pt>
                <c:pt idx="773">
                  <c:v>38674</c:v>
                </c:pt>
                <c:pt idx="774">
                  <c:v>38724</c:v>
                </c:pt>
                <c:pt idx="775">
                  <c:v>38774</c:v>
                </c:pt>
                <c:pt idx="776">
                  <c:v>38824</c:v>
                </c:pt>
                <c:pt idx="777">
                  <c:v>38874</c:v>
                </c:pt>
                <c:pt idx="778">
                  <c:v>38924</c:v>
                </c:pt>
                <c:pt idx="779">
                  <c:v>38974</c:v>
                </c:pt>
                <c:pt idx="780">
                  <c:v>39024</c:v>
                </c:pt>
                <c:pt idx="781">
                  <c:v>39075</c:v>
                </c:pt>
                <c:pt idx="782">
                  <c:v>39125</c:v>
                </c:pt>
                <c:pt idx="783">
                  <c:v>39174</c:v>
                </c:pt>
                <c:pt idx="784">
                  <c:v>39224</c:v>
                </c:pt>
                <c:pt idx="785">
                  <c:v>39274</c:v>
                </c:pt>
                <c:pt idx="786">
                  <c:v>39324</c:v>
                </c:pt>
                <c:pt idx="787">
                  <c:v>39375</c:v>
                </c:pt>
                <c:pt idx="788">
                  <c:v>39425</c:v>
                </c:pt>
                <c:pt idx="789">
                  <c:v>39474</c:v>
                </c:pt>
                <c:pt idx="790">
                  <c:v>39524</c:v>
                </c:pt>
                <c:pt idx="791">
                  <c:v>39574</c:v>
                </c:pt>
                <c:pt idx="792">
                  <c:v>39625</c:v>
                </c:pt>
                <c:pt idx="793">
                  <c:v>39674</c:v>
                </c:pt>
                <c:pt idx="794">
                  <c:v>39725</c:v>
                </c:pt>
                <c:pt idx="795">
                  <c:v>39775</c:v>
                </c:pt>
                <c:pt idx="796">
                  <c:v>39825</c:v>
                </c:pt>
                <c:pt idx="797">
                  <c:v>39875</c:v>
                </c:pt>
                <c:pt idx="798">
                  <c:v>39926</c:v>
                </c:pt>
                <c:pt idx="799">
                  <c:v>39976</c:v>
                </c:pt>
                <c:pt idx="800">
                  <c:v>40024</c:v>
                </c:pt>
                <c:pt idx="801">
                  <c:v>40074</c:v>
                </c:pt>
                <c:pt idx="802">
                  <c:v>40124</c:v>
                </c:pt>
                <c:pt idx="803">
                  <c:v>40174</c:v>
                </c:pt>
                <c:pt idx="804">
                  <c:v>40225</c:v>
                </c:pt>
                <c:pt idx="805">
                  <c:v>40274</c:v>
                </c:pt>
                <c:pt idx="806">
                  <c:v>40325</c:v>
                </c:pt>
                <c:pt idx="807">
                  <c:v>40375</c:v>
                </c:pt>
                <c:pt idx="808">
                  <c:v>40425</c:v>
                </c:pt>
                <c:pt idx="809">
                  <c:v>40474</c:v>
                </c:pt>
                <c:pt idx="810">
                  <c:v>40524</c:v>
                </c:pt>
                <c:pt idx="811">
                  <c:v>40575</c:v>
                </c:pt>
                <c:pt idx="812">
                  <c:v>40625</c:v>
                </c:pt>
                <c:pt idx="813">
                  <c:v>40675</c:v>
                </c:pt>
                <c:pt idx="814">
                  <c:v>40724</c:v>
                </c:pt>
                <c:pt idx="815">
                  <c:v>40775</c:v>
                </c:pt>
                <c:pt idx="816">
                  <c:v>40825</c:v>
                </c:pt>
                <c:pt idx="817">
                  <c:v>40874</c:v>
                </c:pt>
                <c:pt idx="818">
                  <c:v>40924</c:v>
                </c:pt>
                <c:pt idx="819">
                  <c:v>40975</c:v>
                </c:pt>
                <c:pt idx="820">
                  <c:v>41024</c:v>
                </c:pt>
                <c:pt idx="821">
                  <c:v>41077</c:v>
                </c:pt>
                <c:pt idx="822">
                  <c:v>41125</c:v>
                </c:pt>
                <c:pt idx="823">
                  <c:v>41175</c:v>
                </c:pt>
                <c:pt idx="824">
                  <c:v>41224</c:v>
                </c:pt>
                <c:pt idx="825">
                  <c:v>41277</c:v>
                </c:pt>
                <c:pt idx="826">
                  <c:v>41325</c:v>
                </c:pt>
                <c:pt idx="827">
                  <c:v>41375</c:v>
                </c:pt>
                <c:pt idx="828">
                  <c:v>41424</c:v>
                </c:pt>
                <c:pt idx="829">
                  <c:v>41474</c:v>
                </c:pt>
                <c:pt idx="830">
                  <c:v>41524</c:v>
                </c:pt>
                <c:pt idx="831">
                  <c:v>41574</c:v>
                </c:pt>
                <c:pt idx="832">
                  <c:v>41624</c:v>
                </c:pt>
                <c:pt idx="833">
                  <c:v>41675</c:v>
                </c:pt>
                <c:pt idx="834">
                  <c:v>41724</c:v>
                </c:pt>
                <c:pt idx="835">
                  <c:v>41775</c:v>
                </c:pt>
                <c:pt idx="836">
                  <c:v>41825</c:v>
                </c:pt>
                <c:pt idx="837">
                  <c:v>41874</c:v>
                </c:pt>
                <c:pt idx="838">
                  <c:v>41924</c:v>
                </c:pt>
                <c:pt idx="839">
                  <c:v>41974</c:v>
                </c:pt>
                <c:pt idx="840">
                  <c:v>42024</c:v>
                </c:pt>
                <c:pt idx="841">
                  <c:v>42075</c:v>
                </c:pt>
                <c:pt idx="842">
                  <c:v>42124</c:v>
                </c:pt>
                <c:pt idx="843">
                  <c:v>42174</c:v>
                </c:pt>
                <c:pt idx="844">
                  <c:v>42224</c:v>
                </c:pt>
                <c:pt idx="845">
                  <c:v>42274</c:v>
                </c:pt>
                <c:pt idx="846">
                  <c:v>42325</c:v>
                </c:pt>
                <c:pt idx="847">
                  <c:v>42375</c:v>
                </c:pt>
                <c:pt idx="848">
                  <c:v>42424</c:v>
                </c:pt>
                <c:pt idx="849">
                  <c:v>42474</c:v>
                </c:pt>
                <c:pt idx="850">
                  <c:v>42525</c:v>
                </c:pt>
                <c:pt idx="851">
                  <c:v>42575</c:v>
                </c:pt>
                <c:pt idx="852">
                  <c:v>42625</c:v>
                </c:pt>
                <c:pt idx="853">
                  <c:v>42675</c:v>
                </c:pt>
                <c:pt idx="854">
                  <c:v>42724</c:v>
                </c:pt>
                <c:pt idx="855">
                  <c:v>42774</c:v>
                </c:pt>
                <c:pt idx="856">
                  <c:v>42825</c:v>
                </c:pt>
                <c:pt idx="857">
                  <c:v>42875</c:v>
                </c:pt>
                <c:pt idx="858">
                  <c:v>42924</c:v>
                </c:pt>
                <c:pt idx="859">
                  <c:v>42974</c:v>
                </c:pt>
                <c:pt idx="860">
                  <c:v>43025</c:v>
                </c:pt>
                <c:pt idx="861">
                  <c:v>43075</c:v>
                </c:pt>
                <c:pt idx="862">
                  <c:v>43125</c:v>
                </c:pt>
                <c:pt idx="863">
                  <c:v>43175</c:v>
                </c:pt>
                <c:pt idx="864">
                  <c:v>43225</c:v>
                </c:pt>
                <c:pt idx="865">
                  <c:v>43275</c:v>
                </c:pt>
                <c:pt idx="866">
                  <c:v>43324</c:v>
                </c:pt>
                <c:pt idx="867">
                  <c:v>43374</c:v>
                </c:pt>
                <c:pt idx="868">
                  <c:v>43424</c:v>
                </c:pt>
                <c:pt idx="869">
                  <c:v>43474</c:v>
                </c:pt>
                <c:pt idx="870">
                  <c:v>43525</c:v>
                </c:pt>
                <c:pt idx="871">
                  <c:v>43575</c:v>
                </c:pt>
                <c:pt idx="872">
                  <c:v>43625</c:v>
                </c:pt>
                <c:pt idx="873">
                  <c:v>43674</c:v>
                </c:pt>
                <c:pt idx="874">
                  <c:v>43724</c:v>
                </c:pt>
                <c:pt idx="875">
                  <c:v>43774</c:v>
                </c:pt>
                <c:pt idx="876">
                  <c:v>43825</c:v>
                </c:pt>
                <c:pt idx="877">
                  <c:v>43875</c:v>
                </c:pt>
                <c:pt idx="878">
                  <c:v>43924</c:v>
                </c:pt>
                <c:pt idx="879">
                  <c:v>43974</c:v>
                </c:pt>
                <c:pt idx="880">
                  <c:v>44025</c:v>
                </c:pt>
                <c:pt idx="881">
                  <c:v>44075</c:v>
                </c:pt>
                <c:pt idx="882">
                  <c:v>44124</c:v>
                </c:pt>
                <c:pt idx="883">
                  <c:v>44175</c:v>
                </c:pt>
                <c:pt idx="884">
                  <c:v>44224</c:v>
                </c:pt>
                <c:pt idx="885">
                  <c:v>44274</c:v>
                </c:pt>
                <c:pt idx="886">
                  <c:v>44324</c:v>
                </c:pt>
                <c:pt idx="887">
                  <c:v>44375</c:v>
                </c:pt>
                <c:pt idx="888">
                  <c:v>44425</c:v>
                </c:pt>
                <c:pt idx="889">
                  <c:v>44475</c:v>
                </c:pt>
                <c:pt idx="890">
                  <c:v>44525</c:v>
                </c:pt>
                <c:pt idx="891">
                  <c:v>44575</c:v>
                </c:pt>
                <c:pt idx="892">
                  <c:v>44624</c:v>
                </c:pt>
                <c:pt idx="893">
                  <c:v>44676</c:v>
                </c:pt>
                <c:pt idx="894">
                  <c:v>44724</c:v>
                </c:pt>
                <c:pt idx="895">
                  <c:v>44774</c:v>
                </c:pt>
                <c:pt idx="896">
                  <c:v>44824</c:v>
                </c:pt>
                <c:pt idx="897">
                  <c:v>44874</c:v>
                </c:pt>
                <c:pt idx="898">
                  <c:v>44925</c:v>
                </c:pt>
                <c:pt idx="899">
                  <c:v>44975</c:v>
                </c:pt>
                <c:pt idx="900">
                  <c:v>45024</c:v>
                </c:pt>
                <c:pt idx="901">
                  <c:v>45074</c:v>
                </c:pt>
                <c:pt idx="902">
                  <c:v>45125</c:v>
                </c:pt>
                <c:pt idx="903">
                  <c:v>45174</c:v>
                </c:pt>
                <c:pt idx="904">
                  <c:v>45224</c:v>
                </c:pt>
                <c:pt idx="905">
                  <c:v>45274</c:v>
                </c:pt>
                <c:pt idx="906">
                  <c:v>45324</c:v>
                </c:pt>
                <c:pt idx="907">
                  <c:v>45375</c:v>
                </c:pt>
                <c:pt idx="908">
                  <c:v>45425</c:v>
                </c:pt>
                <c:pt idx="909">
                  <c:v>45475</c:v>
                </c:pt>
                <c:pt idx="910">
                  <c:v>45524</c:v>
                </c:pt>
                <c:pt idx="911">
                  <c:v>45575</c:v>
                </c:pt>
                <c:pt idx="912">
                  <c:v>45625</c:v>
                </c:pt>
                <c:pt idx="913">
                  <c:v>45675</c:v>
                </c:pt>
                <c:pt idx="914">
                  <c:v>45725</c:v>
                </c:pt>
                <c:pt idx="915">
                  <c:v>45775</c:v>
                </c:pt>
                <c:pt idx="916">
                  <c:v>45825</c:v>
                </c:pt>
                <c:pt idx="917">
                  <c:v>45874</c:v>
                </c:pt>
                <c:pt idx="918">
                  <c:v>45924</c:v>
                </c:pt>
                <c:pt idx="919">
                  <c:v>45974</c:v>
                </c:pt>
                <c:pt idx="920">
                  <c:v>46025</c:v>
                </c:pt>
                <c:pt idx="921">
                  <c:v>46074</c:v>
                </c:pt>
                <c:pt idx="922">
                  <c:v>46124</c:v>
                </c:pt>
                <c:pt idx="923">
                  <c:v>46175</c:v>
                </c:pt>
                <c:pt idx="924">
                  <c:v>46225</c:v>
                </c:pt>
                <c:pt idx="925">
                  <c:v>46274</c:v>
                </c:pt>
                <c:pt idx="926">
                  <c:v>46324</c:v>
                </c:pt>
                <c:pt idx="927">
                  <c:v>46375</c:v>
                </c:pt>
                <c:pt idx="928">
                  <c:v>46425</c:v>
                </c:pt>
                <c:pt idx="929">
                  <c:v>46475</c:v>
                </c:pt>
                <c:pt idx="930">
                  <c:v>46525</c:v>
                </c:pt>
                <c:pt idx="931">
                  <c:v>46575</c:v>
                </c:pt>
                <c:pt idx="932">
                  <c:v>46625</c:v>
                </c:pt>
                <c:pt idx="933">
                  <c:v>46675</c:v>
                </c:pt>
                <c:pt idx="934">
                  <c:v>46724</c:v>
                </c:pt>
                <c:pt idx="935">
                  <c:v>46775</c:v>
                </c:pt>
                <c:pt idx="936">
                  <c:v>46824</c:v>
                </c:pt>
                <c:pt idx="937">
                  <c:v>46874</c:v>
                </c:pt>
                <c:pt idx="938">
                  <c:v>46925</c:v>
                </c:pt>
                <c:pt idx="939">
                  <c:v>46974</c:v>
                </c:pt>
                <c:pt idx="940">
                  <c:v>47026</c:v>
                </c:pt>
                <c:pt idx="941">
                  <c:v>47074</c:v>
                </c:pt>
                <c:pt idx="942">
                  <c:v>47125</c:v>
                </c:pt>
                <c:pt idx="943">
                  <c:v>47175</c:v>
                </c:pt>
                <c:pt idx="944">
                  <c:v>47224</c:v>
                </c:pt>
                <c:pt idx="945">
                  <c:v>47274</c:v>
                </c:pt>
                <c:pt idx="946">
                  <c:v>47324</c:v>
                </c:pt>
                <c:pt idx="947">
                  <c:v>47375</c:v>
                </c:pt>
                <c:pt idx="948">
                  <c:v>47425</c:v>
                </c:pt>
                <c:pt idx="949">
                  <c:v>47474</c:v>
                </c:pt>
                <c:pt idx="950">
                  <c:v>47524</c:v>
                </c:pt>
                <c:pt idx="951">
                  <c:v>47574</c:v>
                </c:pt>
                <c:pt idx="952">
                  <c:v>47624</c:v>
                </c:pt>
                <c:pt idx="953">
                  <c:v>47674</c:v>
                </c:pt>
                <c:pt idx="954">
                  <c:v>47724</c:v>
                </c:pt>
                <c:pt idx="955">
                  <c:v>47775</c:v>
                </c:pt>
                <c:pt idx="956">
                  <c:v>47824</c:v>
                </c:pt>
                <c:pt idx="957">
                  <c:v>47875</c:v>
                </c:pt>
                <c:pt idx="958">
                  <c:v>47925</c:v>
                </c:pt>
                <c:pt idx="959">
                  <c:v>47975</c:v>
                </c:pt>
                <c:pt idx="960">
                  <c:v>48024</c:v>
                </c:pt>
                <c:pt idx="961">
                  <c:v>48074</c:v>
                </c:pt>
                <c:pt idx="962">
                  <c:v>48124</c:v>
                </c:pt>
                <c:pt idx="963">
                  <c:v>48174</c:v>
                </c:pt>
                <c:pt idx="964">
                  <c:v>48225</c:v>
                </c:pt>
                <c:pt idx="965">
                  <c:v>48275</c:v>
                </c:pt>
                <c:pt idx="966">
                  <c:v>48324</c:v>
                </c:pt>
                <c:pt idx="967">
                  <c:v>48374</c:v>
                </c:pt>
                <c:pt idx="968">
                  <c:v>48425</c:v>
                </c:pt>
                <c:pt idx="969">
                  <c:v>48474</c:v>
                </c:pt>
                <c:pt idx="970">
                  <c:v>48524</c:v>
                </c:pt>
                <c:pt idx="971">
                  <c:v>48574</c:v>
                </c:pt>
                <c:pt idx="972">
                  <c:v>48625</c:v>
                </c:pt>
                <c:pt idx="973">
                  <c:v>48674</c:v>
                </c:pt>
                <c:pt idx="974">
                  <c:v>48724</c:v>
                </c:pt>
                <c:pt idx="975">
                  <c:v>48775</c:v>
                </c:pt>
                <c:pt idx="976">
                  <c:v>48824</c:v>
                </c:pt>
                <c:pt idx="977">
                  <c:v>48874</c:v>
                </c:pt>
                <c:pt idx="978">
                  <c:v>48924</c:v>
                </c:pt>
                <c:pt idx="979">
                  <c:v>48974</c:v>
                </c:pt>
                <c:pt idx="980">
                  <c:v>49024</c:v>
                </c:pt>
                <c:pt idx="981">
                  <c:v>49075</c:v>
                </c:pt>
                <c:pt idx="982">
                  <c:v>49125</c:v>
                </c:pt>
                <c:pt idx="983">
                  <c:v>49177</c:v>
                </c:pt>
                <c:pt idx="984">
                  <c:v>49224</c:v>
                </c:pt>
                <c:pt idx="985">
                  <c:v>49274</c:v>
                </c:pt>
                <c:pt idx="986">
                  <c:v>49325</c:v>
                </c:pt>
                <c:pt idx="987">
                  <c:v>49375</c:v>
                </c:pt>
                <c:pt idx="988">
                  <c:v>49425</c:v>
                </c:pt>
                <c:pt idx="989">
                  <c:v>49475</c:v>
                </c:pt>
                <c:pt idx="990">
                  <c:v>49524</c:v>
                </c:pt>
                <c:pt idx="991">
                  <c:v>49574</c:v>
                </c:pt>
                <c:pt idx="992">
                  <c:v>49625</c:v>
                </c:pt>
                <c:pt idx="993">
                  <c:v>49674</c:v>
                </c:pt>
                <c:pt idx="994">
                  <c:v>49724</c:v>
                </c:pt>
                <c:pt idx="995">
                  <c:v>49775</c:v>
                </c:pt>
                <c:pt idx="996">
                  <c:v>49824</c:v>
                </c:pt>
                <c:pt idx="997">
                  <c:v>49874</c:v>
                </c:pt>
                <c:pt idx="998">
                  <c:v>49924</c:v>
                </c:pt>
                <c:pt idx="999">
                  <c:v>49975</c:v>
                </c:pt>
                <c:pt idx="1000">
                  <c:v>50024</c:v>
                </c:pt>
                <c:pt idx="1001">
                  <c:v>50074</c:v>
                </c:pt>
                <c:pt idx="1002">
                  <c:v>50124</c:v>
                </c:pt>
                <c:pt idx="1003">
                  <c:v>50175</c:v>
                </c:pt>
                <c:pt idx="1004">
                  <c:v>50225</c:v>
                </c:pt>
                <c:pt idx="1005">
                  <c:v>50275</c:v>
                </c:pt>
                <c:pt idx="1006">
                  <c:v>50325</c:v>
                </c:pt>
                <c:pt idx="1007">
                  <c:v>50374</c:v>
                </c:pt>
                <c:pt idx="1008">
                  <c:v>50425</c:v>
                </c:pt>
                <c:pt idx="1009">
                  <c:v>50475</c:v>
                </c:pt>
                <c:pt idx="1010">
                  <c:v>50524</c:v>
                </c:pt>
                <c:pt idx="1011">
                  <c:v>50574</c:v>
                </c:pt>
                <c:pt idx="1012">
                  <c:v>50625</c:v>
                </c:pt>
                <c:pt idx="1013">
                  <c:v>50674</c:v>
                </c:pt>
                <c:pt idx="1014">
                  <c:v>50724</c:v>
                </c:pt>
                <c:pt idx="1015">
                  <c:v>50774</c:v>
                </c:pt>
                <c:pt idx="1016">
                  <c:v>50824</c:v>
                </c:pt>
                <c:pt idx="1017">
                  <c:v>50874</c:v>
                </c:pt>
                <c:pt idx="1018">
                  <c:v>50924</c:v>
                </c:pt>
                <c:pt idx="1019">
                  <c:v>50974</c:v>
                </c:pt>
                <c:pt idx="1020">
                  <c:v>51025</c:v>
                </c:pt>
                <c:pt idx="1021">
                  <c:v>51075</c:v>
                </c:pt>
                <c:pt idx="1022">
                  <c:v>51124</c:v>
                </c:pt>
                <c:pt idx="1023">
                  <c:v>51175</c:v>
                </c:pt>
                <c:pt idx="1024">
                  <c:v>51226</c:v>
                </c:pt>
                <c:pt idx="1025">
                  <c:v>51274</c:v>
                </c:pt>
                <c:pt idx="1026">
                  <c:v>51324</c:v>
                </c:pt>
                <c:pt idx="1027">
                  <c:v>51374</c:v>
                </c:pt>
                <c:pt idx="1028">
                  <c:v>51425</c:v>
                </c:pt>
                <c:pt idx="1029">
                  <c:v>51475</c:v>
                </c:pt>
                <c:pt idx="1030">
                  <c:v>51524</c:v>
                </c:pt>
                <c:pt idx="1031">
                  <c:v>51574</c:v>
                </c:pt>
                <c:pt idx="1032">
                  <c:v>51624</c:v>
                </c:pt>
                <c:pt idx="1033">
                  <c:v>51674</c:v>
                </c:pt>
                <c:pt idx="1034">
                  <c:v>51724</c:v>
                </c:pt>
                <c:pt idx="1035">
                  <c:v>51774</c:v>
                </c:pt>
                <c:pt idx="1036">
                  <c:v>51824</c:v>
                </c:pt>
                <c:pt idx="1037">
                  <c:v>51874</c:v>
                </c:pt>
                <c:pt idx="1038">
                  <c:v>51925</c:v>
                </c:pt>
                <c:pt idx="1039">
                  <c:v>51974</c:v>
                </c:pt>
                <c:pt idx="1040">
                  <c:v>52025</c:v>
                </c:pt>
                <c:pt idx="1041">
                  <c:v>52075</c:v>
                </c:pt>
                <c:pt idx="1042">
                  <c:v>52125</c:v>
                </c:pt>
                <c:pt idx="1043">
                  <c:v>52174</c:v>
                </c:pt>
                <c:pt idx="1044">
                  <c:v>52224</c:v>
                </c:pt>
                <c:pt idx="1045">
                  <c:v>52275</c:v>
                </c:pt>
                <c:pt idx="1046">
                  <c:v>52324</c:v>
                </c:pt>
                <c:pt idx="1047">
                  <c:v>52374</c:v>
                </c:pt>
                <c:pt idx="1048">
                  <c:v>52424</c:v>
                </c:pt>
                <c:pt idx="1049">
                  <c:v>52474</c:v>
                </c:pt>
                <c:pt idx="1050">
                  <c:v>52524</c:v>
                </c:pt>
                <c:pt idx="1051">
                  <c:v>52574</c:v>
                </c:pt>
                <c:pt idx="1052">
                  <c:v>52624</c:v>
                </c:pt>
                <c:pt idx="1053">
                  <c:v>52674</c:v>
                </c:pt>
                <c:pt idx="1054">
                  <c:v>52725</c:v>
                </c:pt>
                <c:pt idx="1055">
                  <c:v>52775</c:v>
                </c:pt>
                <c:pt idx="1056">
                  <c:v>52825</c:v>
                </c:pt>
                <c:pt idx="1057">
                  <c:v>52874</c:v>
                </c:pt>
                <c:pt idx="1058">
                  <c:v>52927</c:v>
                </c:pt>
                <c:pt idx="1059">
                  <c:v>52974</c:v>
                </c:pt>
                <c:pt idx="1060">
                  <c:v>53025</c:v>
                </c:pt>
                <c:pt idx="1061">
                  <c:v>53075</c:v>
                </c:pt>
                <c:pt idx="1062">
                  <c:v>53124</c:v>
                </c:pt>
                <c:pt idx="1063">
                  <c:v>53174</c:v>
                </c:pt>
                <c:pt idx="1064">
                  <c:v>53225</c:v>
                </c:pt>
                <c:pt idx="1065">
                  <c:v>53274</c:v>
                </c:pt>
                <c:pt idx="1066">
                  <c:v>53325</c:v>
                </c:pt>
                <c:pt idx="1067">
                  <c:v>53374</c:v>
                </c:pt>
                <c:pt idx="1068">
                  <c:v>53424</c:v>
                </c:pt>
                <c:pt idx="1069">
                  <c:v>53475</c:v>
                </c:pt>
                <c:pt idx="1070">
                  <c:v>53524</c:v>
                </c:pt>
                <c:pt idx="1071">
                  <c:v>53574</c:v>
                </c:pt>
                <c:pt idx="1072">
                  <c:v>53624</c:v>
                </c:pt>
                <c:pt idx="1073">
                  <c:v>53675</c:v>
                </c:pt>
                <c:pt idx="1074">
                  <c:v>53724</c:v>
                </c:pt>
                <c:pt idx="1075">
                  <c:v>53775</c:v>
                </c:pt>
                <c:pt idx="1076">
                  <c:v>53826</c:v>
                </c:pt>
                <c:pt idx="1077">
                  <c:v>53875</c:v>
                </c:pt>
                <c:pt idx="1078">
                  <c:v>53924</c:v>
                </c:pt>
                <c:pt idx="1079">
                  <c:v>53974</c:v>
                </c:pt>
                <c:pt idx="1080">
                  <c:v>54026</c:v>
                </c:pt>
                <c:pt idx="1081">
                  <c:v>54074</c:v>
                </c:pt>
                <c:pt idx="1082">
                  <c:v>54125</c:v>
                </c:pt>
                <c:pt idx="1083">
                  <c:v>54175</c:v>
                </c:pt>
                <c:pt idx="1084">
                  <c:v>54225</c:v>
                </c:pt>
                <c:pt idx="1085">
                  <c:v>54275</c:v>
                </c:pt>
                <c:pt idx="1086">
                  <c:v>54324</c:v>
                </c:pt>
                <c:pt idx="1087">
                  <c:v>54375</c:v>
                </c:pt>
                <c:pt idx="1088">
                  <c:v>54425</c:v>
                </c:pt>
                <c:pt idx="1089">
                  <c:v>54474</c:v>
                </c:pt>
                <c:pt idx="1090">
                  <c:v>54525</c:v>
                </c:pt>
                <c:pt idx="1091">
                  <c:v>54574</c:v>
                </c:pt>
                <c:pt idx="1092">
                  <c:v>54624</c:v>
                </c:pt>
                <c:pt idx="1093">
                  <c:v>54675</c:v>
                </c:pt>
                <c:pt idx="1094">
                  <c:v>54724</c:v>
                </c:pt>
                <c:pt idx="1095">
                  <c:v>54775</c:v>
                </c:pt>
                <c:pt idx="1096">
                  <c:v>54824</c:v>
                </c:pt>
                <c:pt idx="1097">
                  <c:v>54875</c:v>
                </c:pt>
                <c:pt idx="1098">
                  <c:v>54925</c:v>
                </c:pt>
                <c:pt idx="1099">
                  <c:v>54975</c:v>
                </c:pt>
                <c:pt idx="1100">
                  <c:v>55024</c:v>
                </c:pt>
                <c:pt idx="1101">
                  <c:v>55074</c:v>
                </c:pt>
                <c:pt idx="1102">
                  <c:v>55124</c:v>
                </c:pt>
                <c:pt idx="1103">
                  <c:v>55174</c:v>
                </c:pt>
                <c:pt idx="1104">
                  <c:v>55224</c:v>
                </c:pt>
                <c:pt idx="1105">
                  <c:v>55275</c:v>
                </c:pt>
                <c:pt idx="1106">
                  <c:v>55325</c:v>
                </c:pt>
                <c:pt idx="1107">
                  <c:v>55375</c:v>
                </c:pt>
                <c:pt idx="1108">
                  <c:v>55425</c:v>
                </c:pt>
                <c:pt idx="1109">
                  <c:v>55475</c:v>
                </c:pt>
                <c:pt idx="1110">
                  <c:v>55524</c:v>
                </c:pt>
                <c:pt idx="1111">
                  <c:v>55574</c:v>
                </c:pt>
                <c:pt idx="1112">
                  <c:v>55625</c:v>
                </c:pt>
                <c:pt idx="1113">
                  <c:v>55674</c:v>
                </c:pt>
                <c:pt idx="1114">
                  <c:v>55725</c:v>
                </c:pt>
                <c:pt idx="1115">
                  <c:v>55775</c:v>
                </c:pt>
                <c:pt idx="1116">
                  <c:v>55824</c:v>
                </c:pt>
                <c:pt idx="1117">
                  <c:v>55874</c:v>
                </c:pt>
                <c:pt idx="1118">
                  <c:v>55924</c:v>
                </c:pt>
                <c:pt idx="1119">
                  <c:v>55975</c:v>
                </c:pt>
                <c:pt idx="1120">
                  <c:v>56025</c:v>
                </c:pt>
                <c:pt idx="1121">
                  <c:v>56074</c:v>
                </c:pt>
                <c:pt idx="1122">
                  <c:v>56124</c:v>
                </c:pt>
                <c:pt idx="1123">
                  <c:v>56175</c:v>
                </c:pt>
                <c:pt idx="1124">
                  <c:v>56225</c:v>
                </c:pt>
                <c:pt idx="1125">
                  <c:v>56275</c:v>
                </c:pt>
                <c:pt idx="1126">
                  <c:v>56324</c:v>
                </c:pt>
                <c:pt idx="1127">
                  <c:v>56375</c:v>
                </c:pt>
                <c:pt idx="1128">
                  <c:v>56424</c:v>
                </c:pt>
                <c:pt idx="1129">
                  <c:v>56475</c:v>
                </c:pt>
                <c:pt idx="1130">
                  <c:v>56524</c:v>
                </c:pt>
                <c:pt idx="1131">
                  <c:v>56575</c:v>
                </c:pt>
                <c:pt idx="1132">
                  <c:v>56624</c:v>
                </c:pt>
                <c:pt idx="1133">
                  <c:v>56675</c:v>
                </c:pt>
                <c:pt idx="1134">
                  <c:v>56724</c:v>
                </c:pt>
                <c:pt idx="1135">
                  <c:v>56774</c:v>
                </c:pt>
                <c:pt idx="1136">
                  <c:v>56824</c:v>
                </c:pt>
                <c:pt idx="1137">
                  <c:v>56874</c:v>
                </c:pt>
                <c:pt idx="1138">
                  <c:v>56924</c:v>
                </c:pt>
                <c:pt idx="1139">
                  <c:v>56974</c:v>
                </c:pt>
                <c:pt idx="1140">
                  <c:v>57024</c:v>
                </c:pt>
                <c:pt idx="1141">
                  <c:v>57075</c:v>
                </c:pt>
                <c:pt idx="1142">
                  <c:v>57125</c:v>
                </c:pt>
                <c:pt idx="1143">
                  <c:v>57175</c:v>
                </c:pt>
                <c:pt idx="1144">
                  <c:v>57224</c:v>
                </c:pt>
                <c:pt idx="1145">
                  <c:v>57275</c:v>
                </c:pt>
                <c:pt idx="1146">
                  <c:v>57324</c:v>
                </c:pt>
                <c:pt idx="1147">
                  <c:v>57375</c:v>
                </c:pt>
                <c:pt idx="1148">
                  <c:v>57424</c:v>
                </c:pt>
                <c:pt idx="1149">
                  <c:v>57475</c:v>
                </c:pt>
                <c:pt idx="1150">
                  <c:v>57525</c:v>
                </c:pt>
                <c:pt idx="1151">
                  <c:v>57575</c:v>
                </c:pt>
                <c:pt idx="1152">
                  <c:v>57625</c:v>
                </c:pt>
                <c:pt idx="1153">
                  <c:v>57674</c:v>
                </c:pt>
                <c:pt idx="1154">
                  <c:v>57725</c:v>
                </c:pt>
                <c:pt idx="1155">
                  <c:v>57774</c:v>
                </c:pt>
                <c:pt idx="1156">
                  <c:v>57826</c:v>
                </c:pt>
                <c:pt idx="1157">
                  <c:v>57875</c:v>
                </c:pt>
                <c:pt idx="1158">
                  <c:v>57925</c:v>
                </c:pt>
                <c:pt idx="1159">
                  <c:v>57974</c:v>
                </c:pt>
                <c:pt idx="1160">
                  <c:v>58024</c:v>
                </c:pt>
                <c:pt idx="1161">
                  <c:v>58074</c:v>
                </c:pt>
                <c:pt idx="1162">
                  <c:v>58124</c:v>
                </c:pt>
                <c:pt idx="1163">
                  <c:v>58174</c:v>
                </c:pt>
                <c:pt idx="1164">
                  <c:v>58225</c:v>
                </c:pt>
                <c:pt idx="1165">
                  <c:v>58275</c:v>
                </c:pt>
                <c:pt idx="1166">
                  <c:v>58325</c:v>
                </c:pt>
                <c:pt idx="1167">
                  <c:v>58375</c:v>
                </c:pt>
                <c:pt idx="1168">
                  <c:v>58425</c:v>
                </c:pt>
                <c:pt idx="1169">
                  <c:v>58474</c:v>
                </c:pt>
                <c:pt idx="1170">
                  <c:v>58524</c:v>
                </c:pt>
                <c:pt idx="1171">
                  <c:v>58575</c:v>
                </c:pt>
                <c:pt idx="1172">
                  <c:v>58625</c:v>
                </c:pt>
                <c:pt idx="1173">
                  <c:v>58674</c:v>
                </c:pt>
                <c:pt idx="1174">
                  <c:v>58725</c:v>
                </c:pt>
                <c:pt idx="1175">
                  <c:v>58775</c:v>
                </c:pt>
                <c:pt idx="1176">
                  <c:v>58825</c:v>
                </c:pt>
                <c:pt idx="1177">
                  <c:v>58874</c:v>
                </c:pt>
                <c:pt idx="1178">
                  <c:v>58924</c:v>
                </c:pt>
                <c:pt idx="1179">
                  <c:v>58974</c:v>
                </c:pt>
                <c:pt idx="1180">
                  <c:v>59025</c:v>
                </c:pt>
                <c:pt idx="1181">
                  <c:v>59075</c:v>
                </c:pt>
                <c:pt idx="1182">
                  <c:v>59124</c:v>
                </c:pt>
                <c:pt idx="1183">
                  <c:v>59175</c:v>
                </c:pt>
                <c:pt idx="1184">
                  <c:v>59225</c:v>
                </c:pt>
                <c:pt idx="1185">
                  <c:v>59275</c:v>
                </c:pt>
                <c:pt idx="1186">
                  <c:v>59325</c:v>
                </c:pt>
                <c:pt idx="1187">
                  <c:v>59375</c:v>
                </c:pt>
                <c:pt idx="1188">
                  <c:v>59425</c:v>
                </c:pt>
                <c:pt idx="1189">
                  <c:v>59475</c:v>
                </c:pt>
                <c:pt idx="1190">
                  <c:v>59524</c:v>
                </c:pt>
                <c:pt idx="1191">
                  <c:v>59574</c:v>
                </c:pt>
                <c:pt idx="1192">
                  <c:v>59625</c:v>
                </c:pt>
                <c:pt idx="1193">
                  <c:v>59674</c:v>
                </c:pt>
                <c:pt idx="1194">
                  <c:v>59725</c:v>
                </c:pt>
                <c:pt idx="1195">
                  <c:v>59774</c:v>
                </c:pt>
                <c:pt idx="1196">
                  <c:v>59824</c:v>
                </c:pt>
                <c:pt idx="1197">
                  <c:v>59875</c:v>
                </c:pt>
                <c:pt idx="1198">
                  <c:v>59925</c:v>
                </c:pt>
                <c:pt idx="1199">
                  <c:v>59975</c:v>
                </c:pt>
                <c:pt idx="1200">
                  <c:v>60025</c:v>
                </c:pt>
                <c:pt idx="1201">
                  <c:v>60074</c:v>
                </c:pt>
                <c:pt idx="1202">
                  <c:v>60124</c:v>
                </c:pt>
                <c:pt idx="1203">
                  <c:v>60175</c:v>
                </c:pt>
                <c:pt idx="1204">
                  <c:v>60225</c:v>
                </c:pt>
                <c:pt idx="1205">
                  <c:v>60275</c:v>
                </c:pt>
                <c:pt idx="1206">
                  <c:v>60324</c:v>
                </c:pt>
                <c:pt idx="1207">
                  <c:v>60374</c:v>
                </c:pt>
                <c:pt idx="1208">
                  <c:v>60425</c:v>
                </c:pt>
                <c:pt idx="1209">
                  <c:v>60475</c:v>
                </c:pt>
                <c:pt idx="1210">
                  <c:v>60524</c:v>
                </c:pt>
                <c:pt idx="1211">
                  <c:v>60574</c:v>
                </c:pt>
                <c:pt idx="1212">
                  <c:v>60625</c:v>
                </c:pt>
                <c:pt idx="1213">
                  <c:v>60675</c:v>
                </c:pt>
                <c:pt idx="1214">
                  <c:v>60724</c:v>
                </c:pt>
                <c:pt idx="1215">
                  <c:v>60775</c:v>
                </c:pt>
                <c:pt idx="1216">
                  <c:v>60825</c:v>
                </c:pt>
                <c:pt idx="1217">
                  <c:v>60875</c:v>
                </c:pt>
                <c:pt idx="1218">
                  <c:v>60927</c:v>
                </c:pt>
                <c:pt idx="1219">
                  <c:v>60975</c:v>
                </c:pt>
                <c:pt idx="1220">
                  <c:v>61025</c:v>
                </c:pt>
                <c:pt idx="1221">
                  <c:v>61074</c:v>
                </c:pt>
                <c:pt idx="1222">
                  <c:v>61124</c:v>
                </c:pt>
                <c:pt idx="1223">
                  <c:v>61174</c:v>
                </c:pt>
                <c:pt idx="1224">
                  <c:v>61225</c:v>
                </c:pt>
                <c:pt idx="1225">
                  <c:v>61274</c:v>
                </c:pt>
                <c:pt idx="1226">
                  <c:v>61324</c:v>
                </c:pt>
                <c:pt idx="1227">
                  <c:v>61374</c:v>
                </c:pt>
                <c:pt idx="1228">
                  <c:v>61425</c:v>
                </c:pt>
                <c:pt idx="1229">
                  <c:v>61474</c:v>
                </c:pt>
                <c:pt idx="1230">
                  <c:v>61525</c:v>
                </c:pt>
                <c:pt idx="1231">
                  <c:v>61574</c:v>
                </c:pt>
                <c:pt idx="1232">
                  <c:v>61625</c:v>
                </c:pt>
                <c:pt idx="1233">
                  <c:v>61674</c:v>
                </c:pt>
                <c:pt idx="1234">
                  <c:v>61725</c:v>
                </c:pt>
                <c:pt idx="1235">
                  <c:v>61774</c:v>
                </c:pt>
                <c:pt idx="1236">
                  <c:v>61828</c:v>
                </c:pt>
                <c:pt idx="1237">
                  <c:v>61874</c:v>
                </c:pt>
                <c:pt idx="1238">
                  <c:v>61924</c:v>
                </c:pt>
                <c:pt idx="1239">
                  <c:v>61974</c:v>
                </c:pt>
                <c:pt idx="1240">
                  <c:v>62025</c:v>
                </c:pt>
                <c:pt idx="1241">
                  <c:v>62075</c:v>
                </c:pt>
                <c:pt idx="1242">
                  <c:v>62124</c:v>
                </c:pt>
                <c:pt idx="1243">
                  <c:v>62175</c:v>
                </c:pt>
                <c:pt idx="1244">
                  <c:v>62224</c:v>
                </c:pt>
                <c:pt idx="1245">
                  <c:v>62275</c:v>
                </c:pt>
                <c:pt idx="1246">
                  <c:v>62324</c:v>
                </c:pt>
                <c:pt idx="1247">
                  <c:v>62375</c:v>
                </c:pt>
                <c:pt idx="1248">
                  <c:v>62425</c:v>
                </c:pt>
                <c:pt idx="1249">
                  <c:v>62474</c:v>
                </c:pt>
                <c:pt idx="1250">
                  <c:v>62525</c:v>
                </c:pt>
                <c:pt idx="1251">
                  <c:v>62575</c:v>
                </c:pt>
                <c:pt idx="1252">
                  <c:v>62625</c:v>
                </c:pt>
                <c:pt idx="1253">
                  <c:v>62675</c:v>
                </c:pt>
                <c:pt idx="1254">
                  <c:v>62724</c:v>
                </c:pt>
                <c:pt idx="1255">
                  <c:v>62775</c:v>
                </c:pt>
                <c:pt idx="1256">
                  <c:v>62824</c:v>
                </c:pt>
                <c:pt idx="1257">
                  <c:v>62874</c:v>
                </c:pt>
                <c:pt idx="1258">
                  <c:v>62924</c:v>
                </c:pt>
                <c:pt idx="1259">
                  <c:v>62974</c:v>
                </c:pt>
                <c:pt idx="1260">
                  <c:v>63024</c:v>
                </c:pt>
                <c:pt idx="1261">
                  <c:v>63075</c:v>
                </c:pt>
                <c:pt idx="1262">
                  <c:v>63125</c:v>
                </c:pt>
                <c:pt idx="1263">
                  <c:v>63175</c:v>
                </c:pt>
                <c:pt idx="1264">
                  <c:v>63224</c:v>
                </c:pt>
                <c:pt idx="1265">
                  <c:v>63274</c:v>
                </c:pt>
                <c:pt idx="1266">
                  <c:v>63324</c:v>
                </c:pt>
                <c:pt idx="1267">
                  <c:v>63375</c:v>
                </c:pt>
                <c:pt idx="1268">
                  <c:v>63425</c:v>
                </c:pt>
                <c:pt idx="1269">
                  <c:v>63474</c:v>
                </c:pt>
                <c:pt idx="1270">
                  <c:v>63525</c:v>
                </c:pt>
                <c:pt idx="1271">
                  <c:v>63575</c:v>
                </c:pt>
                <c:pt idx="1272">
                  <c:v>63624</c:v>
                </c:pt>
                <c:pt idx="1273">
                  <c:v>63675</c:v>
                </c:pt>
                <c:pt idx="1274">
                  <c:v>63725</c:v>
                </c:pt>
                <c:pt idx="1275">
                  <c:v>63775</c:v>
                </c:pt>
                <c:pt idx="1276">
                  <c:v>63824</c:v>
                </c:pt>
                <c:pt idx="1277">
                  <c:v>63875</c:v>
                </c:pt>
                <c:pt idx="1278">
                  <c:v>63925</c:v>
                </c:pt>
                <c:pt idx="1279">
                  <c:v>63974</c:v>
                </c:pt>
                <c:pt idx="1280">
                  <c:v>64024</c:v>
                </c:pt>
                <c:pt idx="1281">
                  <c:v>64074</c:v>
                </c:pt>
                <c:pt idx="1282">
                  <c:v>64125</c:v>
                </c:pt>
                <c:pt idx="1283">
                  <c:v>64175</c:v>
                </c:pt>
                <c:pt idx="1284">
                  <c:v>64225</c:v>
                </c:pt>
                <c:pt idx="1285">
                  <c:v>64275</c:v>
                </c:pt>
                <c:pt idx="1286">
                  <c:v>64324</c:v>
                </c:pt>
                <c:pt idx="1287">
                  <c:v>64374</c:v>
                </c:pt>
                <c:pt idx="1288">
                  <c:v>64425</c:v>
                </c:pt>
                <c:pt idx="1289">
                  <c:v>64474</c:v>
                </c:pt>
                <c:pt idx="1290">
                  <c:v>64525</c:v>
                </c:pt>
                <c:pt idx="1291">
                  <c:v>64575</c:v>
                </c:pt>
                <c:pt idx="1292">
                  <c:v>64624</c:v>
                </c:pt>
                <c:pt idx="1293">
                  <c:v>64675</c:v>
                </c:pt>
                <c:pt idx="1294">
                  <c:v>64724</c:v>
                </c:pt>
                <c:pt idx="1295">
                  <c:v>64774</c:v>
                </c:pt>
                <c:pt idx="1296">
                  <c:v>64825</c:v>
                </c:pt>
                <c:pt idx="1297">
                  <c:v>64875</c:v>
                </c:pt>
                <c:pt idx="1298">
                  <c:v>64925</c:v>
                </c:pt>
                <c:pt idx="1299">
                  <c:v>64975</c:v>
                </c:pt>
                <c:pt idx="1300">
                  <c:v>65025</c:v>
                </c:pt>
                <c:pt idx="1301">
                  <c:v>65075</c:v>
                </c:pt>
                <c:pt idx="1302">
                  <c:v>65124</c:v>
                </c:pt>
                <c:pt idx="1303">
                  <c:v>65174</c:v>
                </c:pt>
                <c:pt idx="1304">
                  <c:v>65225</c:v>
                </c:pt>
                <c:pt idx="1305">
                  <c:v>65274</c:v>
                </c:pt>
                <c:pt idx="1306">
                  <c:v>65324</c:v>
                </c:pt>
                <c:pt idx="1307">
                  <c:v>65374</c:v>
                </c:pt>
                <c:pt idx="1308">
                  <c:v>65425</c:v>
                </c:pt>
                <c:pt idx="1309">
                  <c:v>65474</c:v>
                </c:pt>
                <c:pt idx="1310">
                  <c:v>65524</c:v>
                </c:pt>
                <c:pt idx="1311">
                  <c:v>65575</c:v>
                </c:pt>
                <c:pt idx="1312">
                  <c:v>65625</c:v>
                </c:pt>
                <c:pt idx="1313">
                  <c:v>65675</c:v>
                </c:pt>
                <c:pt idx="1314">
                  <c:v>65724</c:v>
                </c:pt>
                <c:pt idx="1315">
                  <c:v>65775</c:v>
                </c:pt>
                <c:pt idx="1316">
                  <c:v>65825</c:v>
                </c:pt>
                <c:pt idx="1317">
                  <c:v>65875</c:v>
                </c:pt>
                <c:pt idx="1318">
                  <c:v>65925</c:v>
                </c:pt>
                <c:pt idx="1319">
                  <c:v>65974</c:v>
                </c:pt>
                <c:pt idx="1320">
                  <c:v>66024</c:v>
                </c:pt>
                <c:pt idx="1321">
                  <c:v>66075</c:v>
                </c:pt>
                <c:pt idx="1322">
                  <c:v>66125</c:v>
                </c:pt>
                <c:pt idx="1323">
                  <c:v>66174</c:v>
                </c:pt>
                <c:pt idx="1324">
                  <c:v>66224</c:v>
                </c:pt>
                <c:pt idx="1325">
                  <c:v>66275</c:v>
                </c:pt>
                <c:pt idx="1326">
                  <c:v>66324</c:v>
                </c:pt>
                <c:pt idx="1327">
                  <c:v>66374</c:v>
                </c:pt>
                <c:pt idx="1328">
                  <c:v>66425</c:v>
                </c:pt>
                <c:pt idx="1329">
                  <c:v>66475</c:v>
                </c:pt>
                <c:pt idx="1330">
                  <c:v>66525</c:v>
                </c:pt>
                <c:pt idx="1331">
                  <c:v>66575</c:v>
                </c:pt>
                <c:pt idx="1332">
                  <c:v>66624</c:v>
                </c:pt>
                <c:pt idx="1333">
                  <c:v>66675</c:v>
                </c:pt>
                <c:pt idx="1334">
                  <c:v>66725</c:v>
                </c:pt>
                <c:pt idx="1335">
                  <c:v>66774</c:v>
                </c:pt>
                <c:pt idx="1336">
                  <c:v>66824</c:v>
                </c:pt>
                <c:pt idx="1337">
                  <c:v>66874</c:v>
                </c:pt>
                <c:pt idx="1338">
                  <c:v>66925</c:v>
                </c:pt>
                <c:pt idx="1339">
                  <c:v>66974</c:v>
                </c:pt>
                <c:pt idx="1340">
                  <c:v>67024</c:v>
                </c:pt>
                <c:pt idx="1341">
                  <c:v>67074</c:v>
                </c:pt>
                <c:pt idx="1342">
                  <c:v>67124</c:v>
                </c:pt>
                <c:pt idx="1343">
                  <c:v>67175</c:v>
                </c:pt>
                <c:pt idx="1344">
                  <c:v>67225</c:v>
                </c:pt>
                <c:pt idx="1345">
                  <c:v>67275</c:v>
                </c:pt>
                <c:pt idx="1346">
                  <c:v>67325</c:v>
                </c:pt>
                <c:pt idx="1347">
                  <c:v>67375</c:v>
                </c:pt>
                <c:pt idx="1348">
                  <c:v>67424</c:v>
                </c:pt>
                <c:pt idx="1349">
                  <c:v>67474</c:v>
                </c:pt>
                <c:pt idx="1350">
                  <c:v>67524</c:v>
                </c:pt>
                <c:pt idx="1351">
                  <c:v>67574</c:v>
                </c:pt>
                <c:pt idx="1352">
                  <c:v>67624</c:v>
                </c:pt>
                <c:pt idx="1353">
                  <c:v>67674</c:v>
                </c:pt>
                <c:pt idx="1354">
                  <c:v>67724</c:v>
                </c:pt>
                <c:pt idx="1355">
                  <c:v>67774</c:v>
                </c:pt>
                <c:pt idx="1356">
                  <c:v>67824</c:v>
                </c:pt>
                <c:pt idx="1357">
                  <c:v>67874</c:v>
                </c:pt>
                <c:pt idx="1358">
                  <c:v>67924</c:v>
                </c:pt>
                <c:pt idx="1359">
                  <c:v>67974</c:v>
                </c:pt>
                <c:pt idx="1360">
                  <c:v>68024</c:v>
                </c:pt>
                <c:pt idx="1361">
                  <c:v>68075</c:v>
                </c:pt>
                <c:pt idx="1362">
                  <c:v>68125</c:v>
                </c:pt>
                <c:pt idx="1363">
                  <c:v>68175</c:v>
                </c:pt>
                <c:pt idx="1364">
                  <c:v>68225</c:v>
                </c:pt>
                <c:pt idx="1365">
                  <c:v>68274</c:v>
                </c:pt>
                <c:pt idx="1366">
                  <c:v>68325</c:v>
                </c:pt>
                <c:pt idx="1367">
                  <c:v>68375</c:v>
                </c:pt>
                <c:pt idx="1368">
                  <c:v>68426</c:v>
                </c:pt>
                <c:pt idx="1369">
                  <c:v>68474</c:v>
                </c:pt>
                <c:pt idx="1370">
                  <c:v>68525</c:v>
                </c:pt>
                <c:pt idx="1371">
                  <c:v>68579</c:v>
                </c:pt>
                <c:pt idx="1372">
                  <c:v>68624</c:v>
                </c:pt>
                <c:pt idx="1373">
                  <c:v>68674</c:v>
                </c:pt>
                <c:pt idx="1374">
                  <c:v>68725</c:v>
                </c:pt>
                <c:pt idx="1375">
                  <c:v>68775</c:v>
                </c:pt>
                <c:pt idx="1376">
                  <c:v>68824</c:v>
                </c:pt>
                <c:pt idx="1377">
                  <c:v>68876</c:v>
                </c:pt>
                <c:pt idx="1378">
                  <c:v>68925</c:v>
                </c:pt>
                <c:pt idx="1379">
                  <c:v>68975</c:v>
                </c:pt>
                <c:pt idx="1380">
                  <c:v>69025</c:v>
                </c:pt>
                <c:pt idx="1381">
                  <c:v>69075</c:v>
                </c:pt>
                <c:pt idx="1382">
                  <c:v>69124</c:v>
                </c:pt>
                <c:pt idx="1383">
                  <c:v>69175</c:v>
                </c:pt>
                <c:pt idx="1384">
                  <c:v>69224</c:v>
                </c:pt>
                <c:pt idx="1385">
                  <c:v>69274</c:v>
                </c:pt>
                <c:pt idx="1386">
                  <c:v>69324</c:v>
                </c:pt>
                <c:pt idx="1387">
                  <c:v>69375</c:v>
                </c:pt>
                <c:pt idx="1388">
                  <c:v>69425</c:v>
                </c:pt>
                <c:pt idx="1389">
                  <c:v>69475</c:v>
                </c:pt>
                <c:pt idx="1390">
                  <c:v>69525</c:v>
                </c:pt>
                <c:pt idx="1391">
                  <c:v>69574</c:v>
                </c:pt>
                <c:pt idx="1392">
                  <c:v>69625</c:v>
                </c:pt>
                <c:pt idx="1393">
                  <c:v>69675</c:v>
                </c:pt>
                <c:pt idx="1394">
                  <c:v>69725</c:v>
                </c:pt>
                <c:pt idx="1395">
                  <c:v>69775</c:v>
                </c:pt>
                <c:pt idx="1396">
                  <c:v>69825</c:v>
                </c:pt>
                <c:pt idx="1397">
                  <c:v>69876</c:v>
                </c:pt>
                <c:pt idx="1398">
                  <c:v>69924</c:v>
                </c:pt>
                <c:pt idx="1399">
                  <c:v>69975</c:v>
                </c:pt>
                <c:pt idx="1400">
                  <c:v>70024</c:v>
                </c:pt>
                <c:pt idx="1401">
                  <c:v>70075</c:v>
                </c:pt>
                <c:pt idx="1402">
                  <c:v>70125</c:v>
                </c:pt>
                <c:pt idx="1403">
                  <c:v>70175</c:v>
                </c:pt>
                <c:pt idx="1404">
                  <c:v>70224</c:v>
                </c:pt>
                <c:pt idx="1405">
                  <c:v>70275</c:v>
                </c:pt>
                <c:pt idx="1406">
                  <c:v>70326</c:v>
                </c:pt>
                <c:pt idx="1407">
                  <c:v>70375</c:v>
                </c:pt>
                <c:pt idx="1408">
                  <c:v>70425</c:v>
                </c:pt>
                <c:pt idx="1409">
                  <c:v>70474</c:v>
                </c:pt>
                <c:pt idx="1410">
                  <c:v>70524</c:v>
                </c:pt>
                <c:pt idx="1411">
                  <c:v>70575</c:v>
                </c:pt>
                <c:pt idx="1412">
                  <c:v>70625</c:v>
                </c:pt>
                <c:pt idx="1413">
                  <c:v>70675</c:v>
                </c:pt>
                <c:pt idx="1414">
                  <c:v>70724</c:v>
                </c:pt>
                <c:pt idx="1415">
                  <c:v>70776</c:v>
                </c:pt>
                <c:pt idx="1416">
                  <c:v>70825</c:v>
                </c:pt>
                <c:pt idx="1417">
                  <c:v>70874</c:v>
                </c:pt>
                <c:pt idx="1418">
                  <c:v>70925</c:v>
                </c:pt>
                <c:pt idx="1419">
                  <c:v>70974</c:v>
                </c:pt>
                <c:pt idx="1420">
                  <c:v>71024</c:v>
                </c:pt>
                <c:pt idx="1421">
                  <c:v>71074</c:v>
                </c:pt>
                <c:pt idx="1422">
                  <c:v>71126</c:v>
                </c:pt>
                <c:pt idx="1423">
                  <c:v>71175</c:v>
                </c:pt>
                <c:pt idx="1424">
                  <c:v>71225</c:v>
                </c:pt>
                <c:pt idx="1425">
                  <c:v>71274</c:v>
                </c:pt>
                <c:pt idx="1426">
                  <c:v>71324</c:v>
                </c:pt>
                <c:pt idx="1427">
                  <c:v>71374</c:v>
                </c:pt>
                <c:pt idx="1428">
                  <c:v>71424</c:v>
                </c:pt>
                <c:pt idx="1429">
                  <c:v>71474</c:v>
                </c:pt>
                <c:pt idx="1430">
                  <c:v>71524</c:v>
                </c:pt>
                <c:pt idx="1431">
                  <c:v>71575</c:v>
                </c:pt>
                <c:pt idx="1432">
                  <c:v>71624</c:v>
                </c:pt>
                <c:pt idx="1433">
                  <c:v>71675</c:v>
                </c:pt>
                <c:pt idx="1434">
                  <c:v>71725</c:v>
                </c:pt>
                <c:pt idx="1435">
                  <c:v>71774</c:v>
                </c:pt>
                <c:pt idx="1436">
                  <c:v>71824</c:v>
                </c:pt>
                <c:pt idx="1437">
                  <c:v>71875</c:v>
                </c:pt>
                <c:pt idx="1438">
                  <c:v>71924</c:v>
                </c:pt>
                <c:pt idx="1439">
                  <c:v>71975</c:v>
                </c:pt>
                <c:pt idx="1440">
                  <c:v>72025</c:v>
                </c:pt>
                <c:pt idx="1441">
                  <c:v>72074</c:v>
                </c:pt>
                <c:pt idx="1442">
                  <c:v>72124</c:v>
                </c:pt>
                <c:pt idx="1443">
                  <c:v>72174</c:v>
                </c:pt>
                <c:pt idx="1444">
                  <c:v>72225</c:v>
                </c:pt>
                <c:pt idx="1445">
                  <c:v>72275</c:v>
                </c:pt>
                <c:pt idx="1446">
                  <c:v>72328</c:v>
                </c:pt>
                <c:pt idx="1447">
                  <c:v>72375</c:v>
                </c:pt>
                <c:pt idx="1448">
                  <c:v>72424</c:v>
                </c:pt>
                <c:pt idx="1449">
                  <c:v>72475</c:v>
                </c:pt>
                <c:pt idx="1450">
                  <c:v>72524</c:v>
                </c:pt>
                <c:pt idx="1451">
                  <c:v>72575</c:v>
                </c:pt>
                <c:pt idx="1452">
                  <c:v>72624</c:v>
                </c:pt>
                <c:pt idx="1453">
                  <c:v>72674</c:v>
                </c:pt>
                <c:pt idx="1454">
                  <c:v>72725</c:v>
                </c:pt>
                <c:pt idx="1455">
                  <c:v>72775</c:v>
                </c:pt>
                <c:pt idx="1456">
                  <c:v>72824</c:v>
                </c:pt>
                <c:pt idx="1457">
                  <c:v>72875</c:v>
                </c:pt>
                <c:pt idx="1458">
                  <c:v>72925</c:v>
                </c:pt>
                <c:pt idx="1459">
                  <c:v>72975</c:v>
                </c:pt>
                <c:pt idx="1460">
                  <c:v>73025</c:v>
                </c:pt>
                <c:pt idx="1461">
                  <c:v>73075</c:v>
                </c:pt>
                <c:pt idx="1462">
                  <c:v>73126</c:v>
                </c:pt>
                <c:pt idx="1463">
                  <c:v>73175</c:v>
                </c:pt>
                <c:pt idx="1464">
                  <c:v>73225</c:v>
                </c:pt>
                <c:pt idx="1465">
                  <c:v>73275</c:v>
                </c:pt>
                <c:pt idx="1466">
                  <c:v>73327</c:v>
                </c:pt>
                <c:pt idx="1467">
                  <c:v>73374</c:v>
                </c:pt>
                <c:pt idx="1468">
                  <c:v>73425</c:v>
                </c:pt>
                <c:pt idx="1469">
                  <c:v>73475</c:v>
                </c:pt>
                <c:pt idx="1470">
                  <c:v>73524</c:v>
                </c:pt>
                <c:pt idx="1471">
                  <c:v>73574</c:v>
                </c:pt>
                <c:pt idx="1472">
                  <c:v>73624</c:v>
                </c:pt>
                <c:pt idx="1473">
                  <c:v>73674</c:v>
                </c:pt>
                <c:pt idx="1474">
                  <c:v>73724</c:v>
                </c:pt>
                <c:pt idx="1475">
                  <c:v>73774</c:v>
                </c:pt>
                <c:pt idx="1476">
                  <c:v>73825</c:v>
                </c:pt>
                <c:pt idx="1477">
                  <c:v>73874</c:v>
                </c:pt>
                <c:pt idx="1478">
                  <c:v>73925</c:v>
                </c:pt>
                <c:pt idx="1479">
                  <c:v>73975</c:v>
                </c:pt>
                <c:pt idx="1480">
                  <c:v>74025</c:v>
                </c:pt>
                <c:pt idx="1481">
                  <c:v>74075</c:v>
                </c:pt>
                <c:pt idx="1482">
                  <c:v>74125</c:v>
                </c:pt>
                <c:pt idx="1483">
                  <c:v>74174</c:v>
                </c:pt>
                <c:pt idx="1484">
                  <c:v>74224</c:v>
                </c:pt>
                <c:pt idx="1485">
                  <c:v>74276</c:v>
                </c:pt>
                <c:pt idx="1486">
                  <c:v>74332</c:v>
                </c:pt>
                <c:pt idx="1487">
                  <c:v>74375</c:v>
                </c:pt>
                <c:pt idx="1488">
                  <c:v>74425</c:v>
                </c:pt>
                <c:pt idx="1489">
                  <c:v>74475</c:v>
                </c:pt>
                <c:pt idx="1490">
                  <c:v>74525</c:v>
                </c:pt>
                <c:pt idx="1491">
                  <c:v>74574</c:v>
                </c:pt>
                <c:pt idx="1492">
                  <c:v>74624</c:v>
                </c:pt>
                <c:pt idx="1493">
                  <c:v>74674</c:v>
                </c:pt>
                <c:pt idx="1494">
                  <c:v>74725</c:v>
                </c:pt>
                <c:pt idx="1495">
                  <c:v>74775</c:v>
                </c:pt>
                <c:pt idx="1496">
                  <c:v>74825</c:v>
                </c:pt>
                <c:pt idx="1497">
                  <c:v>74875</c:v>
                </c:pt>
                <c:pt idx="1498">
                  <c:v>74924</c:v>
                </c:pt>
                <c:pt idx="1499">
                  <c:v>74975</c:v>
                </c:pt>
                <c:pt idx="1500">
                  <c:v>75025</c:v>
                </c:pt>
                <c:pt idx="1501">
                  <c:v>75074</c:v>
                </c:pt>
                <c:pt idx="1502">
                  <c:v>75125</c:v>
                </c:pt>
                <c:pt idx="1503">
                  <c:v>75174</c:v>
                </c:pt>
                <c:pt idx="1504">
                  <c:v>75225</c:v>
                </c:pt>
                <c:pt idx="1505">
                  <c:v>75274</c:v>
                </c:pt>
                <c:pt idx="1506">
                  <c:v>75326</c:v>
                </c:pt>
                <c:pt idx="1507">
                  <c:v>75375</c:v>
                </c:pt>
                <c:pt idx="1508">
                  <c:v>75425</c:v>
                </c:pt>
                <c:pt idx="1509">
                  <c:v>75475</c:v>
                </c:pt>
                <c:pt idx="1510">
                  <c:v>75524</c:v>
                </c:pt>
                <c:pt idx="1511">
                  <c:v>75575</c:v>
                </c:pt>
                <c:pt idx="1512">
                  <c:v>75624</c:v>
                </c:pt>
                <c:pt idx="1513">
                  <c:v>75674</c:v>
                </c:pt>
                <c:pt idx="1514">
                  <c:v>75724</c:v>
                </c:pt>
                <c:pt idx="1515">
                  <c:v>75775</c:v>
                </c:pt>
                <c:pt idx="1516">
                  <c:v>75825</c:v>
                </c:pt>
                <c:pt idx="1517">
                  <c:v>75876</c:v>
                </c:pt>
                <c:pt idx="1518">
                  <c:v>75924</c:v>
                </c:pt>
                <c:pt idx="1519">
                  <c:v>75974</c:v>
                </c:pt>
                <c:pt idx="1520">
                  <c:v>76025</c:v>
                </c:pt>
                <c:pt idx="1521">
                  <c:v>76075</c:v>
                </c:pt>
                <c:pt idx="1522">
                  <c:v>76125</c:v>
                </c:pt>
                <c:pt idx="1523">
                  <c:v>76175</c:v>
                </c:pt>
                <c:pt idx="1524">
                  <c:v>76225</c:v>
                </c:pt>
                <c:pt idx="1525">
                  <c:v>76274</c:v>
                </c:pt>
                <c:pt idx="1526">
                  <c:v>76324</c:v>
                </c:pt>
                <c:pt idx="1527">
                  <c:v>76374</c:v>
                </c:pt>
                <c:pt idx="1528">
                  <c:v>76426</c:v>
                </c:pt>
                <c:pt idx="1529">
                  <c:v>76474</c:v>
                </c:pt>
                <c:pt idx="1530">
                  <c:v>76524</c:v>
                </c:pt>
                <c:pt idx="1531">
                  <c:v>76574</c:v>
                </c:pt>
                <c:pt idx="1532">
                  <c:v>76625</c:v>
                </c:pt>
                <c:pt idx="1533">
                  <c:v>76675</c:v>
                </c:pt>
                <c:pt idx="1534">
                  <c:v>76725</c:v>
                </c:pt>
                <c:pt idx="1535">
                  <c:v>76775</c:v>
                </c:pt>
                <c:pt idx="1536">
                  <c:v>76825</c:v>
                </c:pt>
                <c:pt idx="1537">
                  <c:v>76874</c:v>
                </c:pt>
                <c:pt idx="1538">
                  <c:v>76924</c:v>
                </c:pt>
                <c:pt idx="1539">
                  <c:v>76975</c:v>
                </c:pt>
                <c:pt idx="1540">
                  <c:v>77025</c:v>
                </c:pt>
                <c:pt idx="1541">
                  <c:v>77074</c:v>
                </c:pt>
                <c:pt idx="1542">
                  <c:v>77124</c:v>
                </c:pt>
                <c:pt idx="1543">
                  <c:v>77174</c:v>
                </c:pt>
                <c:pt idx="1544">
                  <c:v>77225</c:v>
                </c:pt>
                <c:pt idx="1545">
                  <c:v>77275</c:v>
                </c:pt>
                <c:pt idx="1546">
                  <c:v>77325</c:v>
                </c:pt>
                <c:pt idx="1547">
                  <c:v>77374</c:v>
                </c:pt>
                <c:pt idx="1548">
                  <c:v>77424</c:v>
                </c:pt>
                <c:pt idx="1549">
                  <c:v>77475</c:v>
                </c:pt>
                <c:pt idx="1550">
                  <c:v>77525</c:v>
                </c:pt>
                <c:pt idx="1551">
                  <c:v>77574</c:v>
                </c:pt>
                <c:pt idx="1552">
                  <c:v>77624</c:v>
                </c:pt>
                <c:pt idx="1553">
                  <c:v>77675</c:v>
                </c:pt>
                <c:pt idx="1554">
                  <c:v>77725</c:v>
                </c:pt>
                <c:pt idx="1555">
                  <c:v>77774</c:v>
                </c:pt>
                <c:pt idx="1556">
                  <c:v>77824</c:v>
                </c:pt>
                <c:pt idx="1557">
                  <c:v>77874</c:v>
                </c:pt>
                <c:pt idx="1558">
                  <c:v>77924</c:v>
                </c:pt>
                <c:pt idx="1559">
                  <c:v>77975</c:v>
                </c:pt>
                <c:pt idx="1560">
                  <c:v>78025</c:v>
                </c:pt>
                <c:pt idx="1561">
                  <c:v>78074</c:v>
                </c:pt>
                <c:pt idx="1562">
                  <c:v>78124</c:v>
                </c:pt>
                <c:pt idx="1563">
                  <c:v>78174</c:v>
                </c:pt>
                <c:pt idx="1564">
                  <c:v>78225</c:v>
                </c:pt>
                <c:pt idx="1565">
                  <c:v>78275</c:v>
                </c:pt>
                <c:pt idx="1566">
                  <c:v>78324</c:v>
                </c:pt>
                <c:pt idx="1567">
                  <c:v>78374</c:v>
                </c:pt>
                <c:pt idx="1568">
                  <c:v>78424</c:v>
                </c:pt>
                <c:pt idx="1569">
                  <c:v>78474</c:v>
                </c:pt>
                <c:pt idx="1570">
                  <c:v>78524</c:v>
                </c:pt>
                <c:pt idx="1571">
                  <c:v>78574</c:v>
                </c:pt>
                <c:pt idx="1572">
                  <c:v>78625</c:v>
                </c:pt>
                <c:pt idx="1573">
                  <c:v>78674</c:v>
                </c:pt>
                <c:pt idx="1574">
                  <c:v>78724</c:v>
                </c:pt>
                <c:pt idx="1575">
                  <c:v>78775</c:v>
                </c:pt>
                <c:pt idx="1576">
                  <c:v>78824</c:v>
                </c:pt>
                <c:pt idx="1577">
                  <c:v>78874</c:v>
                </c:pt>
                <c:pt idx="1578">
                  <c:v>78924</c:v>
                </c:pt>
                <c:pt idx="1579">
                  <c:v>78974</c:v>
                </c:pt>
                <c:pt idx="1580">
                  <c:v>79024</c:v>
                </c:pt>
                <c:pt idx="1581">
                  <c:v>79075</c:v>
                </c:pt>
                <c:pt idx="1582">
                  <c:v>79125</c:v>
                </c:pt>
                <c:pt idx="1583">
                  <c:v>79175</c:v>
                </c:pt>
                <c:pt idx="1584">
                  <c:v>79224</c:v>
                </c:pt>
                <c:pt idx="1585">
                  <c:v>79274</c:v>
                </c:pt>
                <c:pt idx="1586">
                  <c:v>79324</c:v>
                </c:pt>
                <c:pt idx="1587">
                  <c:v>79375</c:v>
                </c:pt>
                <c:pt idx="1588">
                  <c:v>79425</c:v>
                </c:pt>
                <c:pt idx="1589">
                  <c:v>79474</c:v>
                </c:pt>
                <c:pt idx="1590">
                  <c:v>79524</c:v>
                </c:pt>
                <c:pt idx="1591">
                  <c:v>79575</c:v>
                </c:pt>
                <c:pt idx="1592">
                  <c:v>79625</c:v>
                </c:pt>
                <c:pt idx="1593">
                  <c:v>79674</c:v>
                </c:pt>
                <c:pt idx="1594">
                  <c:v>79725</c:v>
                </c:pt>
                <c:pt idx="1595">
                  <c:v>79775</c:v>
                </c:pt>
                <c:pt idx="1596">
                  <c:v>79824</c:v>
                </c:pt>
                <c:pt idx="1597">
                  <c:v>79874</c:v>
                </c:pt>
                <c:pt idx="1598">
                  <c:v>79924</c:v>
                </c:pt>
                <c:pt idx="1599">
                  <c:v>79974</c:v>
                </c:pt>
                <c:pt idx="1600">
                  <c:v>80025</c:v>
                </c:pt>
                <c:pt idx="1601">
                  <c:v>80075</c:v>
                </c:pt>
                <c:pt idx="1602">
                  <c:v>80125</c:v>
                </c:pt>
                <c:pt idx="1603">
                  <c:v>80174</c:v>
                </c:pt>
                <c:pt idx="1604">
                  <c:v>80224</c:v>
                </c:pt>
                <c:pt idx="1605">
                  <c:v>80275</c:v>
                </c:pt>
                <c:pt idx="1606">
                  <c:v>80326</c:v>
                </c:pt>
                <c:pt idx="1607">
                  <c:v>80374</c:v>
                </c:pt>
                <c:pt idx="1608">
                  <c:v>80424</c:v>
                </c:pt>
                <c:pt idx="1609">
                  <c:v>80474</c:v>
                </c:pt>
                <c:pt idx="1610">
                  <c:v>80524</c:v>
                </c:pt>
                <c:pt idx="1611">
                  <c:v>80574</c:v>
                </c:pt>
                <c:pt idx="1612">
                  <c:v>80625</c:v>
                </c:pt>
                <c:pt idx="1613">
                  <c:v>80675</c:v>
                </c:pt>
                <c:pt idx="1614">
                  <c:v>80725</c:v>
                </c:pt>
                <c:pt idx="1615">
                  <c:v>80774</c:v>
                </c:pt>
                <c:pt idx="1616">
                  <c:v>80824</c:v>
                </c:pt>
                <c:pt idx="1617">
                  <c:v>80874</c:v>
                </c:pt>
                <c:pt idx="1618">
                  <c:v>80925</c:v>
                </c:pt>
                <c:pt idx="1619">
                  <c:v>80975</c:v>
                </c:pt>
                <c:pt idx="1620">
                  <c:v>81024</c:v>
                </c:pt>
                <c:pt idx="1621">
                  <c:v>81074</c:v>
                </c:pt>
                <c:pt idx="1622">
                  <c:v>81124</c:v>
                </c:pt>
                <c:pt idx="1623">
                  <c:v>81175</c:v>
                </c:pt>
                <c:pt idx="1624">
                  <c:v>81225</c:v>
                </c:pt>
                <c:pt idx="1625">
                  <c:v>81275</c:v>
                </c:pt>
                <c:pt idx="1626">
                  <c:v>81327</c:v>
                </c:pt>
                <c:pt idx="1627">
                  <c:v>81374</c:v>
                </c:pt>
                <c:pt idx="1628">
                  <c:v>81424</c:v>
                </c:pt>
                <c:pt idx="1629">
                  <c:v>81474</c:v>
                </c:pt>
                <c:pt idx="1630">
                  <c:v>81524</c:v>
                </c:pt>
                <c:pt idx="1631">
                  <c:v>81575</c:v>
                </c:pt>
                <c:pt idx="1632">
                  <c:v>81625</c:v>
                </c:pt>
                <c:pt idx="1633">
                  <c:v>81674</c:v>
                </c:pt>
                <c:pt idx="1634">
                  <c:v>81724</c:v>
                </c:pt>
                <c:pt idx="1635">
                  <c:v>81774</c:v>
                </c:pt>
                <c:pt idx="1636">
                  <c:v>81825</c:v>
                </c:pt>
                <c:pt idx="1637">
                  <c:v>81875</c:v>
                </c:pt>
                <c:pt idx="1638">
                  <c:v>81924</c:v>
                </c:pt>
                <c:pt idx="1639">
                  <c:v>81974</c:v>
                </c:pt>
                <c:pt idx="1640">
                  <c:v>82024</c:v>
                </c:pt>
                <c:pt idx="1641">
                  <c:v>82074</c:v>
                </c:pt>
                <c:pt idx="1642">
                  <c:v>82124</c:v>
                </c:pt>
                <c:pt idx="1643">
                  <c:v>82177</c:v>
                </c:pt>
                <c:pt idx="1644">
                  <c:v>82224</c:v>
                </c:pt>
                <c:pt idx="1645">
                  <c:v>82274</c:v>
                </c:pt>
                <c:pt idx="1646">
                  <c:v>82328</c:v>
                </c:pt>
                <c:pt idx="1647">
                  <c:v>82375</c:v>
                </c:pt>
                <c:pt idx="1648">
                  <c:v>82425</c:v>
                </c:pt>
                <c:pt idx="1649">
                  <c:v>82480</c:v>
                </c:pt>
                <c:pt idx="1650">
                  <c:v>82524</c:v>
                </c:pt>
                <c:pt idx="1651">
                  <c:v>82574</c:v>
                </c:pt>
                <c:pt idx="1652">
                  <c:v>82624</c:v>
                </c:pt>
                <c:pt idx="1653">
                  <c:v>82675</c:v>
                </c:pt>
                <c:pt idx="1654">
                  <c:v>82724</c:v>
                </c:pt>
                <c:pt idx="1655">
                  <c:v>82776</c:v>
                </c:pt>
                <c:pt idx="1656">
                  <c:v>82824</c:v>
                </c:pt>
                <c:pt idx="1657">
                  <c:v>82874</c:v>
                </c:pt>
                <c:pt idx="1658">
                  <c:v>82925</c:v>
                </c:pt>
                <c:pt idx="1659">
                  <c:v>82975</c:v>
                </c:pt>
                <c:pt idx="1660">
                  <c:v>83024</c:v>
                </c:pt>
                <c:pt idx="1661">
                  <c:v>83074</c:v>
                </c:pt>
                <c:pt idx="1662">
                  <c:v>83124</c:v>
                </c:pt>
                <c:pt idx="1663">
                  <c:v>83174</c:v>
                </c:pt>
                <c:pt idx="1664">
                  <c:v>83225</c:v>
                </c:pt>
                <c:pt idx="1665">
                  <c:v>83275</c:v>
                </c:pt>
                <c:pt idx="1666">
                  <c:v>83325</c:v>
                </c:pt>
                <c:pt idx="1667">
                  <c:v>83375</c:v>
                </c:pt>
                <c:pt idx="1668">
                  <c:v>83425</c:v>
                </c:pt>
                <c:pt idx="1669">
                  <c:v>83474</c:v>
                </c:pt>
                <c:pt idx="1670">
                  <c:v>83524</c:v>
                </c:pt>
                <c:pt idx="1671">
                  <c:v>83574</c:v>
                </c:pt>
                <c:pt idx="1672">
                  <c:v>83624</c:v>
                </c:pt>
                <c:pt idx="1673">
                  <c:v>83674</c:v>
                </c:pt>
                <c:pt idx="1674">
                  <c:v>83724</c:v>
                </c:pt>
                <c:pt idx="1675">
                  <c:v>83774</c:v>
                </c:pt>
                <c:pt idx="1676">
                  <c:v>83825</c:v>
                </c:pt>
                <c:pt idx="1677">
                  <c:v>83875</c:v>
                </c:pt>
                <c:pt idx="1678">
                  <c:v>83926</c:v>
                </c:pt>
                <c:pt idx="1679">
                  <c:v>83974</c:v>
                </c:pt>
                <c:pt idx="1680">
                  <c:v>84024</c:v>
                </c:pt>
                <c:pt idx="1681">
                  <c:v>84074</c:v>
                </c:pt>
                <c:pt idx="1682">
                  <c:v>84124</c:v>
                </c:pt>
                <c:pt idx="1683">
                  <c:v>84174</c:v>
                </c:pt>
                <c:pt idx="1684">
                  <c:v>84225</c:v>
                </c:pt>
                <c:pt idx="1685">
                  <c:v>84275</c:v>
                </c:pt>
                <c:pt idx="1686">
                  <c:v>84324</c:v>
                </c:pt>
                <c:pt idx="1687">
                  <c:v>84377</c:v>
                </c:pt>
                <c:pt idx="1688">
                  <c:v>84425</c:v>
                </c:pt>
                <c:pt idx="1689">
                  <c:v>84475</c:v>
                </c:pt>
                <c:pt idx="1690">
                  <c:v>84525</c:v>
                </c:pt>
                <c:pt idx="1691">
                  <c:v>84575</c:v>
                </c:pt>
                <c:pt idx="1692">
                  <c:v>84625</c:v>
                </c:pt>
                <c:pt idx="1693">
                  <c:v>84674</c:v>
                </c:pt>
                <c:pt idx="1694">
                  <c:v>84724</c:v>
                </c:pt>
                <c:pt idx="1695">
                  <c:v>84774</c:v>
                </c:pt>
                <c:pt idx="1696">
                  <c:v>84824</c:v>
                </c:pt>
                <c:pt idx="1697">
                  <c:v>84874</c:v>
                </c:pt>
                <c:pt idx="1698">
                  <c:v>84924</c:v>
                </c:pt>
                <c:pt idx="1699">
                  <c:v>84975</c:v>
                </c:pt>
                <c:pt idx="1700">
                  <c:v>85024</c:v>
                </c:pt>
                <c:pt idx="1701">
                  <c:v>85074</c:v>
                </c:pt>
                <c:pt idx="1702">
                  <c:v>85124</c:v>
                </c:pt>
                <c:pt idx="1703">
                  <c:v>85175</c:v>
                </c:pt>
                <c:pt idx="1704">
                  <c:v>85224</c:v>
                </c:pt>
                <c:pt idx="1705">
                  <c:v>85274</c:v>
                </c:pt>
                <c:pt idx="1706">
                  <c:v>85325</c:v>
                </c:pt>
                <c:pt idx="1707">
                  <c:v>85374</c:v>
                </c:pt>
                <c:pt idx="1708">
                  <c:v>85424</c:v>
                </c:pt>
                <c:pt idx="1709">
                  <c:v>85475</c:v>
                </c:pt>
                <c:pt idx="1710">
                  <c:v>85525</c:v>
                </c:pt>
                <c:pt idx="1711">
                  <c:v>85574</c:v>
                </c:pt>
                <c:pt idx="1712">
                  <c:v>85625</c:v>
                </c:pt>
                <c:pt idx="1713">
                  <c:v>85675</c:v>
                </c:pt>
                <c:pt idx="1714">
                  <c:v>85724</c:v>
                </c:pt>
                <c:pt idx="1715">
                  <c:v>85775</c:v>
                </c:pt>
                <c:pt idx="1716">
                  <c:v>85825</c:v>
                </c:pt>
                <c:pt idx="1717">
                  <c:v>85875</c:v>
                </c:pt>
                <c:pt idx="1718">
                  <c:v>85925</c:v>
                </c:pt>
                <c:pt idx="1719">
                  <c:v>85975</c:v>
                </c:pt>
                <c:pt idx="1720">
                  <c:v>86025</c:v>
                </c:pt>
                <c:pt idx="1721">
                  <c:v>86074</c:v>
                </c:pt>
                <c:pt idx="1722">
                  <c:v>86125</c:v>
                </c:pt>
                <c:pt idx="1723">
                  <c:v>86174</c:v>
                </c:pt>
                <c:pt idx="1724">
                  <c:v>86225</c:v>
                </c:pt>
                <c:pt idx="1725">
                  <c:v>86275</c:v>
                </c:pt>
                <c:pt idx="1726">
                  <c:v>86325</c:v>
                </c:pt>
                <c:pt idx="1727">
                  <c:v>86375</c:v>
                </c:pt>
                <c:pt idx="1728">
                  <c:v>86425</c:v>
                </c:pt>
                <c:pt idx="1729">
                  <c:v>86475</c:v>
                </c:pt>
                <c:pt idx="1730">
                  <c:v>86525</c:v>
                </c:pt>
                <c:pt idx="1731">
                  <c:v>86574</c:v>
                </c:pt>
                <c:pt idx="1732">
                  <c:v>86625</c:v>
                </c:pt>
                <c:pt idx="1733">
                  <c:v>86674</c:v>
                </c:pt>
                <c:pt idx="1734">
                  <c:v>86725</c:v>
                </c:pt>
                <c:pt idx="1735">
                  <c:v>86775</c:v>
                </c:pt>
                <c:pt idx="1736">
                  <c:v>86825</c:v>
                </c:pt>
                <c:pt idx="1737">
                  <c:v>86875</c:v>
                </c:pt>
                <c:pt idx="1738">
                  <c:v>86925</c:v>
                </c:pt>
                <c:pt idx="1739">
                  <c:v>86975</c:v>
                </c:pt>
                <c:pt idx="1740">
                  <c:v>87024</c:v>
                </c:pt>
                <c:pt idx="1741">
                  <c:v>87074</c:v>
                </c:pt>
                <c:pt idx="1742">
                  <c:v>87124</c:v>
                </c:pt>
                <c:pt idx="1743">
                  <c:v>87174</c:v>
                </c:pt>
                <c:pt idx="1744">
                  <c:v>87224</c:v>
                </c:pt>
                <c:pt idx="1745">
                  <c:v>87274</c:v>
                </c:pt>
                <c:pt idx="1746">
                  <c:v>87325</c:v>
                </c:pt>
                <c:pt idx="1747">
                  <c:v>87375</c:v>
                </c:pt>
                <c:pt idx="1748">
                  <c:v>87424</c:v>
                </c:pt>
                <c:pt idx="1749">
                  <c:v>87474</c:v>
                </c:pt>
                <c:pt idx="1750">
                  <c:v>87524</c:v>
                </c:pt>
                <c:pt idx="1751">
                  <c:v>87574</c:v>
                </c:pt>
                <c:pt idx="1752">
                  <c:v>87625</c:v>
                </c:pt>
                <c:pt idx="1753">
                  <c:v>87674</c:v>
                </c:pt>
                <c:pt idx="1754">
                  <c:v>87725</c:v>
                </c:pt>
                <c:pt idx="1755">
                  <c:v>87775</c:v>
                </c:pt>
                <c:pt idx="1756">
                  <c:v>87824</c:v>
                </c:pt>
                <c:pt idx="1757">
                  <c:v>87875</c:v>
                </c:pt>
                <c:pt idx="1758">
                  <c:v>87924</c:v>
                </c:pt>
                <c:pt idx="1759">
                  <c:v>87974</c:v>
                </c:pt>
                <c:pt idx="1760">
                  <c:v>88024</c:v>
                </c:pt>
                <c:pt idx="1761">
                  <c:v>88074</c:v>
                </c:pt>
                <c:pt idx="1762">
                  <c:v>88125</c:v>
                </c:pt>
                <c:pt idx="1763">
                  <c:v>88174</c:v>
                </c:pt>
                <c:pt idx="1764">
                  <c:v>88225</c:v>
                </c:pt>
                <c:pt idx="1765">
                  <c:v>88275</c:v>
                </c:pt>
                <c:pt idx="1766">
                  <c:v>88325</c:v>
                </c:pt>
                <c:pt idx="1767">
                  <c:v>88374</c:v>
                </c:pt>
                <c:pt idx="1768">
                  <c:v>88424</c:v>
                </c:pt>
                <c:pt idx="1769">
                  <c:v>88474</c:v>
                </c:pt>
                <c:pt idx="1770">
                  <c:v>88525</c:v>
                </c:pt>
                <c:pt idx="1771">
                  <c:v>88574</c:v>
                </c:pt>
                <c:pt idx="1772">
                  <c:v>88624</c:v>
                </c:pt>
                <c:pt idx="1773">
                  <c:v>88675</c:v>
                </c:pt>
                <c:pt idx="1774">
                  <c:v>88724</c:v>
                </c:pt>
                <c:pt idx="1775">
                  <c:v>88775</c:v>
                </c:pt>
                <c:pt idx="1776">
                  <c:v>88825</c:v>
                </c:pt>
                <c:pt idx="1777">
                  <c:v>88875</c:v>
                </c:pt>
                <c:pt idx="1778">
                  <c:v>88925</c:v>
                </c:pt>
                <c:pt idx="1779">
                  <c:v>88975</c:v>
                </c:pt>
                <c:pt idx="1780">
                  <c:v>89024</c:v>
                </c:pt>
                <c:pt idx="1781">
                  <c:v>89074</c:v>
                </c:pt>
                <c:pt idx="1782">
                  <c:v>89124</c:v>
                </c:pt>
                <c:pt idx="1783">
                  <c:v>89175</c:v>
                </c:pt>
                <c:pt idx="1784">
                  <c:v>89225</c:v>
                </c:pt>
                <c:pt idx="1785">
                  <c:v>89275</c:v>
                </c:pt>
                <c:pt idx="1786">
                  <c:v>89324</c:v>
                </c:pt>
                <c:pt idx="1787">
                  <c:v>89375</c:v>
                </c:pt>
                <c:pt idx="1788">
                  <c:v>89425</c:v>
                </c:pt>
                <c:pt idx="1789">
                  <c:v>89475</c:v>
                </c:pt>
                <c:pt idx="1790">
                  <c:v>89525</c:v>
                </c:pt>
                <c:pt idx="1791">
                  <c:v>89574</c:v>
                </c:pt>
                <c:pt idx="1792">
                  <c:v>89625</c:v>
                </c:pt>
                <c:pt idx="1793">
                  <c:v>89675</c:v>
                </c:pt>
                <c:pt idx="1794">
                  <c:v>89724</c:v>
                </c:pt>
                <c:pt idx="1795">
                  <c:v>89775</c:v>
                </c:pt>
                <c:pt idx="1796">
                  <c:v>89826</c:v>
                </c:pt>
                <c:pt idx="1797">
                  <c:v>89875</c:v>
                </c:pt>
                <c:pt idx="1798">
                  <c:v>89925</c:v>
                </c:pt>
                <c:pt idx="1799">
                  <c:v>89975</c:v>
                </c:pt>
                <c:pt idx="1800">
                  <c:v>90025</c:v>
                </c:pt>
                <c:pt idx="1801">
                  <c:v>90075</c:v>
                </c:pt>
                <c:pt idx="1802">
                  <c:v>90124</c:v>
                </c:pt>
                <c:pt idx="1803">
                  <c:v>90174</c:v>
                </c:pt>
                <c:pt idx="1804">
                  <c:v>90225</c:v>
                </c:pt>
                <c:pt idx="1805">
                  <c:v>90274</c:v>
                </c:pt>
                <c:pt idx="1806">
                  <c:v>90325</c:v>
                </c:pt>
                <c:pt idx="1807">
                  <c:v>90375</c:v>
                </c:pt>
                <c:pt idx="1808">
                  <c:v>90425</c:v>
                </c:pt>
                <c:pt idx="1809">
                  <c:v>90474</c:v>
                </c:pt>
                <c:pt idx="1810">
                  <c:v>90525</c:v>
                </c:pt>
                <c:pt idx="1811">
                  <c:v>90575</c:v>
                </c:pt>
                <c:pt idx="1812">
                  <c:v>90624</c:v>
                </c:pt>
                <c:pt idx="1813">
                  <c:v>90675</c:v>
                </c:pt>
                <c:pt idx="1814">
                  <c:v>90725</c:v>
                </c:pt>
                <c:pt idx="1815">
                  <c:v>90775</c:v>
                </c:pt>
                <c:pt idx="1816">
                  <c:v>90825</c:v>
                </c:pt>
                <c:pt idx="1817">
                  <c:v>90875</c:v>
                </c:pt>
                <c:pt idx="1818">
                  <c:v>90924</c:v>
                </c:pt>
                <c:pt idx="1819">
                  <c:v>90975</c:v>
                </c:pt>
                <c:pt idx="1820">
                  <c:v>91025</c:v>
                </c:pt>
                <c:pt idx="1821">
                  <c:v>91074</c:v>
                </c:pt>
                <c:pt idx="1822">
                  <c:v>91125</c:v>
                </c:pt>
                <c:pt idx="1823">
                  <c:v>91175</c:v>
                </c:pt>
                <c:pt idx="1824">
                  <c:v>91225</c:v>
                </c:pt>
                <c:pt idx="1825">
                  <c:v>91274</c:v>
                </c:pt>
                <c:pt idx="1826">
                  <c:v>91325</c:v>
                </c:pt>
                <c:pt idx="1827">
                  <c:v>91374</c:v>
                </c:pt>
                <c:pt idx="1828">
                  <c:v>91425</c:v>
                </c:pt>
                <c:pt idx="1829">
                  <c:v>91475</c:v>
                </c:pt>
                <c:pt idx="1830">
                  <c:v>91524</c:v>
                </c:pt>
                <c:pt idx="1831">
                  <c:v>91576</c:v>
                </c:pt>
                <c:pt idx="1832">
                  <c:v>91624</c:v>
                </c:pt>
                <c:pt idx="1833">
                  <c:v>91674</c:v>
                </c:pt>
                <c:pt idx="1834">
                  <c:v>91725</c:v>
                </c:pt>
                <c:pt idx="1835">
                  <c:v>91775</c:v>
                </c:pt>
                <c:pt idx="1836">
                  <c:v>91825</c:v>
                </c:pt>
                <c:pt idx="1837">
                  <c:v>91875</c:v>
                </c:pt>
                <c:pt idx="1838">
                  <c:v>91924</c:v>
                </c:pt>
                <c:pt idx="1839">
                  <c:v>91974</c:v>
                </c:pt>
                <c:pt idx="1840">
                  <c:v>92024</c:v>
                </c:pt>
                <c:pt idx="1841">
                  <c:v>92075</c:v>
                </c:pt>
                <c:pt idx="1842">
                  <c:v>92125</c:v>
                </c:pt>
                <c:pt idx="1843">
                  <c:v>92174</c:v>
                </c:pt>
                <c:pt idx="1844">
                  <c:v>92224</c:v>
                </c:pt>
                <c:pt idx="1845">
                  <c:v>92275</c:v>
                </c:pt>
                <c:pt idx="1846">
                  <c:v>92326</c:v>
                </c:pt>
                <c:pt idx="1847">
                  <c:v>92378</c:v>
                </c:pt>
                <c:pt idx="1848">
                  <c:v>92424</c:v>
                </c:pt>
                <c:pt idx="1849">
                  <c:v>92474</c:v>
                </c:pt>
                <c:pt idx="1850">
                  <c:v>92525</c:v>
                </c:pt>
                <c:pt idx="1851">
                  <c:v>92575</c:v>
                </c:pt>
                <c:pt idx="1852">
                  <c:v>92625</c:v>
                </c:pt>
                <c:pt idx="1853">
                  <c:v>92674</c:v>
                </c:pt>
                <c:pt idx="1854">
                  <c:v>92724</c:v>
                </c:pt>
                <c:pt idx="1855">
                  <c:v>92775</c:v>
                </c:pt>
                <c:pt idx="1856">
                  <c:v>92825</c:v>
                </c:pt>
                <c:pt idx="1857">
                  <c:v>92874</c:v>
                </c:pt>
                <c:pt idx="1858">
                  <c:v>92924</c:v>
                </c:pt>
                <c:pt idx="1859">
                  <c:v>92974</c:v>
                </c:pt>
                <c:pt idx="1860">
                  <c:v>93025</c:v>
                </c:pt>
                <c:pt idx="1861">
                  <c:v>93074</c:v>
                </c:pt>
                <c:pt idx="1862">
                  <c:v>93124</c:v>
                </c:pt>
                <c:pt idx="1863">
                  <c:v>93174</c:v>
                </c:pt>
                <c:pt idx="1864">
                  <c:v>93224</c:v>
                </c:pt>
                <c:pt idx="1865">
                  <c:v>93274</c:v>
                </c:pt>
                <c:pt idx="1866">
                  <c:v>93325</c:v>
                </c:pt>
                <c:pt idx="1867">
                  <c:v>93375</c:v>
                </c:pt>
                <c:pt idx="1868">
                  <c:v>93425</c:v>
                </c:pt>
                <c:pt idx="1869">
                  <c:v>93475</c:v>
                </c:pt>
                <c:pt idx="1870">
                  <c:v>93525</c:v>
                </c:pt>
                <c:pt idx="1871">
                  <c:v>93574</c:v>
                </c:pt>
                <c:pt idx="1872">
                  <c:v>93624</c:v>
                </c:pt>
                <c:pt idx="1873">
                  <c:v>93677</c:v>
                </c:pt>
                <c:pt idx="1874">
                  <c:v>93724</c:v>
                </c:pt>
                <c:pt idx="1875">
                  <c:v>93774</c:v>
                </c:pt>
                <c:pt idx="1876">
                  <c:v>93825</c:v>
                </c:pt>
                <c:pt idx="1877">
                  <c:v>93874</c:v>
                </c:pt>
                <c:pt idx="1878">
                  <c:v>93924</c:v>
                </c:pt>
                <c:pt idx="1879">
                  <c:v>93975</c:v>
                </c:pt>
                <c:pt idx="1880">
                  <c:v>94024</c:v>
                </c:pt>
                <c:pt idx="1881">
                  <c:v>94074</c:v>
                </c:pt>
                <c:pt idx="1882">
                  <c:v>94124</c:v>
                </c:pt>
                <c:pt idx="1883">
                  <c:v>94174</c:v>
                </c:pt>
                <c:pt idx="1884">
                  <c:v>94225</c:v>
                </c:pt>
                <c:pt idx="1885">
                  <c:v>94275</c:v>
                </c:pt>
                <c:pt idx="1886">
                  <c:v>94325</c:v>
                </c:pt>
                <c:pt idx="1887">
                  <c:v>94375</c:v>
                </c:pt>
                <c:pt idx="1888">
                  <c:v>94425</c:v>
                </c:pt>
                <c:pt idx="1889">
                  <c:v>94475</c:v>
                </c:pt>
                <c:pt idx="1890">
                  <c:v>94525</c:v>
                </c:pt>
                <c:pt idx="1891">
                  <c:v>94574</c:v>
                </c:pt>
                <c:pt idx="1892">
                  <c:v>94625</c:v>
                </c:pt>
                <c:pt idx="1893">
                  <c:v>94674</c:v>
                </c:pt>
                <c:pt idx="1894">
                  <c:v>94724</c:v>
                </c:pt>
                <c:pt idx="1895">
                  <c:v>94775</c:v>
                </c:pt>
                <c:pt idx="1896">
                  <c:v>94825</c:v>
                </c:pt>
                <c:pt idx="1897">
                  <c:v>94874</c:v>
                </c:pt>
                <c:pt idx="1898">
                  <c:v>94924</c:v>
                </c:pt>
                <c:pt idx="1899">
                  <c:v>94975</c:v>
                </c:pt>
                <c:pt idx="1900">
                  <c:v>95025</c:v>
                </c:pt>
                <c:pt idx="1901">
                  <c:v>95074</c:v>
                </c:pt>
                <c:pt idx="1902">
                  <c:v>95124</c:v>
                </c:pt>
                <c:pt idx="1903">
                  <c:v>95174</c:v>
                </c:pt>
                <c:pt idx="1904">
                  <c:v>95224</c:v>
                </c:pt>
                <c:pt idx="1905">
                  <c:v>95274</c:v>
                </c:pt>
                <c:pt idx="1906">
                  <c:v>95324</c:v>
                </c:pt>
                <c:pt idx="1907">
                  <c:v>95375</c:v>
                </c:pt>
                <c:pt idx="1908">
                  <c:v>95424</c:v>
                </c:pt>
                <c:pt idx="1909">
                  <c:v>95475</c:v>
                </c:pt>
                <c:pt idx="1910">
                  <c:v>95525</c:v>
                </c:pt>
                <c:pt idx="1911">
                  <c:v>95574</c:v>
                </c:pt>
                <c:pt idx="1912">
                  <c:v>95625</c:v>
                </c:pt>
                <c:pt idx="1913">
                  <c:v>95675</c:v>
                </c:pt>
                <c:pt idx="1914">
                  <c:v>95724</c:v>
                </c:pt>
                <c:pt idx="1915">
                  <c:v>95775</c:v>
                </c:pt>
                <c:pt idx="1916">
                  <c:v>95824</c:v>
                </c:pt>
                <c:pt idx="1917">
                  <c:v>95874</c:v>
                </c:pt>
                <c:pt idx="1918">
                  <c:v>95924</c:v>
                </c:pt>
                <c:pt idx="1919">
                  <c:v>95974</c:v>
                </c:pt>
                <c:pt idx="1920">
                  <c:v>96025</c:v>
                </c:pt>
                <c:pt idx="1921">
                  <c:v>96075</c:v>
                </c:pt>
                <c:pt idx="1922">
                  <c:v>96125</c:v>
                </c:pt>
                <c:pt idx="1923">
                  <c:v>96174</c:v>
                </c:pt>
                <c:pt idx="1924">
                  <c:v>96225</c:v>
                </c:pt>
                <c:pt idx="1925">
                  <c:v>96275</c:v>
                </c:pt>
                <c:pt idx="1926">
                  <c:v>96325</c:v>
                </c:pt>
                <c:pt idx="1927">
                  <c:v>96375</c:v>
                </c:pt>
                <c:pt idx="1928">
                  <c:v>96425</c:v>
                </c:pt>
                <c:pt idx="1929">
                  <c:v>96475</c:v>
                </c:pt>
                <c:pt idx="1930">
                  <c:v>96525</c:v>
                </c:pt>
                <c:pt idx="1931">
                  <c:v>96574</c:v>
                </c:pt>
                <c:pt idx="1932">
                  <c:v>96625</c:v>
                </c:pt>
                <c:pt idx="1933">
                  <c:v>96675</c:v>
                </c:pt>
                <c:pt idx="1934">
                  <c:v>96724</c:v>
                </c:pt>
                <c:pt idx="1935">
                  <c:v>96774</c:v>
                </c:pt>
                <c:pt idx="1936">
                  <c:v>96824</c:v>
                </c:pt>
                <c:pt idx="1937">
                  <c:v>96875</c:v>
                </c:pt>
                <c:pt idx="1938">
                  <c:v>96925</c:v>
                </c:pt>
                <c:pt idx="1939">
                  <c:v>96974</c:v>
                </c:pt>
                <c:pt idx="1940">
                  <c:v>97025</c:v>
                </c:pt>
                <c:pt idx="1941">
                  <c:v>97075</c:v>
                </c:pt>
                <c:pt idx="1942">
                  <c:v>97124</c:v>
                </c:pt>
                <c:pt idx="1943">
                  <c:v>97174</c:v>
                </c:pt>
                <c:pt idx="1944">
                  <c:v>97224</c:v>
                </c:pt>
                <c:pt idx="1945">
                  <c:v>97274</c:v>
                </c:pt>
                <c:pt idx="1946">
                  <c:v>97324</c:v>
                </c:pt>
                <c:pt idx="1947">
                  <c:v>97374</c:v>
                </c:pt>
                <c:pt idx="1948">
                  <c:v>97425</c:v>
                </c:pt>
                <c:pt idx="1949">
                  <c:v>97475</c:v>
                </c:pt>
                <c:pt idx="1950">
                  <c:v>97525</c:v>
                </c:pt>
                <c:pt idx="1951">
                  <c:v>97575</c:v>
                </c:pt>
                <c:pt idx="1952">
                  <c:v>97624</c:v>
                </c:pt>
                <c:pt idx="1953">
                  <c:v>97674</c:v>
                </c:pt>
                <c:pt idx="1954">
                  <c:v>97724</c:v>
                </c:pt>
                <c:pt idx="1955">
                  <c:v>97775</c:v>
                </c:pt>
                <c:pt idx="1956">
                  <c:v>97824</c:v>
                </c:pt>
                <c:pt idx="1957">
                  <c:v>97875</c:v>
                </c:pt>
                <c:pt idx="1958">
                  <c:v>97925</c:v>
                </c:pt>
                <c:pt idx="1959">
                  <c:v>97975</c:v>
                </c:pt>
                <c:pt idx="1960">
                  <c:v>98025</c:v>
                </c:pt>
                <c:pt idx="1961">
                  <c:v>98074</c:v>
                </c:pt>
                <c:pt idx="1962">
                  <c:v>98124</c:v>
                </c:pt>
                <c:pt idx="1963">
                  <c:v>98176</c:v>
                </c:pt>
                <c:pt idx="1964">
                  <c:v>98225</c:v>
                </c:pt>
                <c:pt idx="1965">
                  <c:v>98274</c:v>
                </c:pt>
                <c:pt idx="1966">
                  <c:v>98325</c:v>
                </c:pt>
                <c:pt idx="1967">
                  <c:v>98375</c:v>
                </c:pt>
                <c:pt idx="1968">
                  <c:v>98425</c:v>
                </c:pt>
                <c:pt idx="1969">
                  <c:v>98475</c:v>
                </c:pt>
                <c:pt idx="1970">
                  <c:v>98525</c:v>
                </c:pt>
                <c:pt idx="1971">
                  <c:v>98575</c:v>
                </c:pt>
                <c:pt idx="1972">
                  <c:v>98625</c:v>
                </c:pt>
                <c:pt idx="1973">
                  <c:v>98675</c:v>
                </c:pt>
                <c:pt idx="1974">
                  <c:v>98724</c:v>
                </c:pt>
                <c:pt idx="1975">
                  <c:v>98774</c:v>
                </c:pt>
                <c:pt idx="1976">
                  <c:v>98829</c:v>
                </c:pt>
                <c:pt idx="1977">
                  <c:v>98874</c:v>
                </c:pt>
                <c:pt idx="1978">
                  <c:v>98924</c:v>
                </c:pt>
                <c:pt idx="1979">
                  <c:v>98974</c:v>
                </c:pt>
                <c:pt idx="1980">
                  <c:v>99024</c:v>
                </c:pt>
                <c:pt idx="1981">
                  <c:v>99075</c:v>
                </c:pt>
                <c:pt idx="1982">
                  <c:v>99125</c:v>
                </c:pt>
                <c:pt idx="1983">
                  <c:v>99174</c:v>
                </c:pt>
                <c:pt idx="1984">
                  <c:v>99224</c:v>
                </c:pt>
                <c:pt idx="1985">
                  <c:v>99274</c:v>
                </c:pt>
                <c:pt idx="1986">
                  <c:v>99325</c:v>
                </c:pt>
                <c:pt idx="1987">
                  <c:v>99374</c:v>
                </c:pt>
                <c:pt idx="1988">
                  <c:v>99425</c:v>
                </c:pt>
                <c:pt idx="1989">
                  <c:v>99474</c:v>
                </c:pt>
                <c:pt idx="1990">
                  <c:v>99525</c:v>
                </c:pt>
                <c:pt idx="1991">
                  <c:v>99574</c:v>
                </c:pt>
                <c:pt idx="1992">
                  <c:v>99625</c:v>
                </c:pt>
                <c:pt idx="1993">
                  <c:v>99675</c:v>
                </c:pt>
                <c:pt idx="1994">
                  <c:v>99725</c:v>
                </c:pt>
                <c:pt idx="1995">
                  <c:v>99774</c:v>
                </c:pt>
                <c:pt idx="1996">
                  <c:v>99824</c:v>
                </c:pt>
                <c:pt idx="1997">
                  <c:v>99875</c:v>
                </c:pt>
                <c:pt idx="1998">
                  <c:v>99924</c:v>
                </c:pt>
                <c:pt idx="1999">
                  <c:v>99974</c:v>
                </c:pt>
                <c:pt idx="2000">
                  <c:v>100024</c:v>
                </c:pt>
                <c:pt idx="2001">
                  <c:v>100074</c:v>
                </c:pt>
                <c:pt idx="2002">
                  <c:v>100125</c:v>
                </c:pt>
                <c:pt idx="2003">
                  <c:v>100175</c:v>
                </c:pt>
                <c:pt idx="2004">
                  <c:v>100224</c:v>
                </c:pt>
                <c:pt idx="2005">
                  <c:v>100274</c:v>
                </c:pt>
                <c:pt idx="2006">
                  <c:v>100324</c:v>
                </c:pt>
                <c:pt idx="2007">
                  <c:v>100375</c:v>
                </c:pt>
                <c:pt idx="2008">
                  <c:v>100424</c:v>
                </c:pt>
                <c:pt idx="2009">
                  <c:v>100475</c:v>
                </c:pt>
                <c:pt idx="2010">
                  <c:v>100525</c:v>
                </c:pt>
                <c:pt idx="2011">
                  <c:v>100575</c:v>
                </c:pt>
                <c:pt idx="2012">
                  <c:v>100624</c:v>
                </c:pt>
                <c:pt idx="2013">
                  <c:v>100675</c:v>
                </c:pt>
                <c:pt idx="2014">
                  <c:v>100724</c:v>
                </c:pt>
                <c:pt idx="2015">
                  <c:v>100774</c:v>
                </c:pt>
                <c:pt idx="2016">
                  <c:v>100824</c:v>
                </c:pt>
                <c:pt idx="2017">
                  <c:v>100876</c:v>
                </c:pt>
                <c:pt idx="2018">
                  <c:v>100925</c:v>
                </c:pt>
                <c:pt idx="2019">
                  <c:v>100975</c:v>
                </c:pt>
                <c:pt idx="2020">
                  <c:v>101025</c:v>
                </c:pt>
                <c:pt idx="2021">
                  <c:v>101075</c:v>
                </c:pt>
                <c:pt idx="2022">
                  <c:v>101124</c:v>
                </c:pt>
                <c:pt idx="2023">
                  <c:v>101175</c:v>
                </c:pt>
                <c:pt idx="2024">
                  <c:v>101224</c:v>
                </c:pt>
                <c:pt idx="2025">
                  <c:v>101274</c:v>
                </c:pt>
                <c:pt idx="2026">
                  <c:v>101325</c:v>
                </c:pt>
                <c:pt idx="2027">
                  <c:v>101375</c:v>
                </c:pt>
                <c:pt idx="2028">
                  <c:v>101425</c:v>
                </c:pt>
                <c:pt idx="2029">
                  <c:v>101475</c:v>
                </c:pt>
                <c:pt idx="2030">
                  <c:v>101525</c:v>
                </c:pt>
                <c:pt idx="2031">
                  <c:v>101575</c:v>
                </c:pt>
                <c:pt idx="2032">
                  <c:v>101625</c:v>
                </c:pt>
                <c:pt idx="2033">
                  <c:v>101674</c:v>
                </c:pt>
                <c:pt idx="2034">
                  <c:v>101725</c:v>
                </c:pt>
                <c:pt idx="2035">
                  <c:v>101774</c:v>
                </c:pt>
                <c:pt idx="2036">
                  <c:v>101825</c:v>
                </c:pt>
                <c:pt idx="2037">
                  <c:v>101875</c:v>
                </c:pt>
                <c:pt idx="2038">
                  <c:v>101925</c:v>
                </c:pt>
                <c:pt idx="2039">
                  <c:v>101975</c:v>
                </c:pt>
                <c:pt idx="2040">
                  <c:v>102024</c:v>
                </c:pt>
                <c:pt idx="2041">
                  <c:v>102074</c:v>
                </c:pt>
                <c:pt idx="2042">
                  <c:v>102124</c:v>
                </c:pt>
                <c:pt idx="2043">
                  <c:v>102175</c:v>
                </c:pt>
                <c:pt idx="2044">
                  <c:v>102225</c:v>
                </c:pt>
                <c:pt idx="2045">
                  <c:v>102275</c:v>
                </c:pt>
                <c:pt idx="2046">
                  <c:v>102325</c:v>
                </c:pt>
                <c:pt idx="2047">
                  <c:v>102374</c:v>
                </c:pt>
                <c:pt idx="2048">
                  <c:v>102424</c:v>
                </c:pt>
                <c:pt idx="2049">
                  <c:v>102475</c:v>
                </c:pt>
                <c:pt idx="2050">
                  <c:v>102524</c:v>
                </c:pt>
                <c:pt idx="2051">
                  <c:v>102575</c:v>
                </c:pt>
                <c:pt idx="2052">
                  <c:v>102624</c:v>
                </c:pt>
                <c:pt idx="2053">
                  <c:v>102674</c:v>
                </c:pt>
                <c:pt idx="2054">
                  <c:v>102724</c:v>
                </c:pt>
                <c:pt idx="2055">
                  <c:v>102775</c:v>
                </c:pt>
                <c:pt idx="2056">
                  <c:v>102825</c:v>
                </c:pt>
                <c:pt idx="2057">
                  <c:v>102874</c:v>
                </c:pt>
                <c:pt idx="2058">
                  <c:v>102925</c:v>
                </c:pt>
                <c:pt idx="2059">
                  <c:v>102975</c:v>
                </c:pt>
                <c:pt idx="2060">
                  <c:v>103024</c:v>
                </c:pt>
                <c:pt idx="2061">
                  <c:v>103074</c:v>
                </c:pt>
                <c:pt idx="2062">
                  <c:v>103124</c:v>
                </c:pt>
                <c:pt idx="2063">
                  <c:v>103174</c:v>
                </c:pt>
                <c:pt idx="2064">
                  <c:v>103224</c:v>
                </c:pt>
                <c:pt idx="2065">
                  <c:v>103275</c:v>
                </c:pt>
                <c:pt idx="2066">
                  <c:v>103325</c:v>
                </c:pt>
                <c:pt idx="2067">
                  <c:v>103374</c:v>
                </c:pt>
                <c:pt idx="2068">
                  <c:v>103424</c:v>
                </c:pt>
                <c:pt idx="2069">
                  <c:v>103474</c:v>
                </c:pt>
                <c:pt idx="2070">
                  <c:v>103525</c:v>
                </c:pt>
                <c:pt idx="2071">
                  <c:v>103574</c:v>
                </c:pt>
                <c:pt idx="2072">
                  <c:v>103625</c:v>
                </c:pt>
                <c:pt idx="2073">
                  <c:v>103674</c:v>
                </c:pt>
                <c:pt idx="2074">
                  <c:v>103724</c:v>
                </c:pt>
                <c:pt idx="2075">
                  <c:v>103775</c:v>
                </c:pt>
                <c:pt idx="2076">
                  <c:v>103825</c:v>
                </c:pt>
                <c:pt idx="2077">
                  <c:v>103878</c:v>
                </c:pt>
                <c:pt idx="2078">
                  <c:v>103925</c:v>
                </c:pt>
                <c:pt idx="2079">
                  <c:v>103974</c:v>
                </c:pt>
                <c:pt idx="2080">
                  <c:v>104024</c:v>
                </c:pt>
                <c:pt idx="2081">
                  <c:v>104074</c:v>
                </c:pt>
                <c:pt idx="2082">
                  <c:v>104125</c:v>
                </c:pt>
                <c:pt idx="2083">
                  <c:v>104175</c:v>
                </c:pt>
                <c:pt idx="2084">
                  <c:v>104225</c:v>
                </c:pt>
                <c:pt idx="2085">
                  <c:v>104274</c:v>
                </c:pt>
                <c:pt idx="2086">
                  <c:v>104325</c:v>
                </c:pt>
                <c:pt idx="2087">
                  <c:v>104374</c:v>
                </c:pt>
                <c:pt idx="2088">
                  <c:v>104425</c:v>
                </c:pt>
                <c:pt idx="2089">
                  <c:v>104474</c:v>
                </c:pt>
                <c:pt idx="2090">
                  <c:v>104525</c:v>
                </c:pt>
                <c:pt idx="2091">
                  <c:v>104575</c:v>
                </c:pt>
                <c:pt idx="2092">
                  <c:v>104625</c:v>
                </c:pt>
                <c:pt idx="2093">
                  <c:v>104674</c:v>
                </c:pt>
                <c:pt idx="2094">
                  <c:v>104725</c:v>
                </c:pt>
                <c:pt idx="2095">
                  <c:v>104774</c:v>
                </c:pt>
                <c:pt idx="2096">
                  <c:v>104825</c:v>
                </c:pt>
                <c:pt idx="2097">
                  <c:v>104874</c:v>
                </c:pt>
                <c:pt idx="2098">
                  <c:v>104925</c:v>
                </c:pt>
                <c:pt idx="2099">
                  <c:v>104974</c:v>
                </c:pt>
                <c:pt idx="2100">
                  <c:v>105024</c:v>
                </c:pt>
                <c:pt idx="2101">
                  <c:v>105074</c:v>
                </c:pt>
                <c:pt idx="2102">
                  <c:v>105125</c:v>
                </c:pt>
                <c:pt idx="2103">
                  <c:v>105175</c:v>
                </c:pt>
                <c:pt idx="2104">
                  <c:v>105225</c:v>
                </c:pt>
                <c:pt idx="2105">
                  <c:v>105274</c:v>
                </c:pt>
                <c:pt idx="2106">
                  <c:v>105325</c:v>
                </c:pt>
                <c:pt idx="2107">
                  <c:v>105374</c:v>
                </c:pt>
                <c:pt idx="2108">
                  <c:v>105424</c:v>
                </c:pt>
                <c:pt idx="2109">
                  <c:v>105474</c:v>
                </c:pt>
                <c:pt idx="2110">
                  <c:v>105524</c:v>
                </c:pt>
                <c:pt idx="2111">
                  <c:v>105574</c:v>
                </c:pt>
                <c:pt idx="2112">
                  <c:v>105624</c:v>
                </c:pt>
                <c:pt idx="2113">
                  <c:v>105675</c:v>
                </c:pt>
                <c:pt idx="2114">
                  <c:v>105725</c:v>
                </c:pt>
                <c:pt idx="2115">
                  <c:v>105775</c:v>
                </c:pt>
                <c:pt idx="2116">
                  <c:v>105824</c:v>
                </c:pt>
                <c:pt idx="2117">
                  <c:v>105875</c:v>
                </c:pt>
                <c:pt idx="2118">
                  <c:v>105925</c:v>
                </c:pt>
                <c:pt idx="2119">
                  <c:v>105974</c:v>
                </c:pt>
                <c:pt idx="2120">
                  <c:v>106025</c:v>
                </c:pt>
                <c:pt idx="2121">
                  <c:v>106075</c:v>
                </c:pt>
                <c:pt idx="2122">
                  <c:v>106125</c:v>
                </c:pt>
                <c:pt idx="2123">
                  <c:v>106175</c:v>
                </c:pt>
                <c:pt idx="2124">
                  <c:v>106224</c:v>
                </c:pt>
                <c:pt idx="2125">
                  <c:v>106275</c:v>
                </c:pt>
                <c:pt idx="2126">
                  <c:v>106325</c:v>
                </c:pt>
                <c:pt idx="2127">
                  <c:v>106375</c:v>
                </c:pt>
                <c:pt idx="2128">
                  <c:v>106425</c:v>
                </c:pt>
                <c:pt idx="2129">
                  <c:v>106475</c:v>
                </c:pt>
                <c:pt idx="2130">
                  <c:v>106525</c:v>
                </c:pt>
                <c:pt idx="2131">
                  <c:v>106574</c:v>
                </c:pt>
                <c:pt idx="2132">
                  <c:v>106625</c:v>
                </c:pt>
                <c:pt idx="2133">
                  <c:v>106674</c:v>
                </c:pt>
                <c:pt idx="2134">
                  <c:v>106725</c:v>
                </c:pt>
                <c:pt idx="2135">
                  <c:v>106775</c:v>
                </c:pt>
                <c:pt idx="2136">
                  <c:v>106825</c:v>
                </c:pt>
                <c:pt idx="2137">
                  <c:v>106875</c:v>
                </c:pt>
                <c:pt idx="2138">
                  <c:v>106924</c:v>
                </c:pt>
                <c:pt idx="2139">
                  <c:v>106974</c:v>
                </c:pt>
                <c:pt idx="2140">
                  <c:v>107025</c:v>
                </c:pt>
                <c:pt idx="2141">
                  <c:v>107075</c:v>
                </c:pt>
                <c:pt idx="2142">
                  <c:v>107124</c:v>
                </c:pt>
                <c:pt idx="2143">
                  <c:v>107175</c:v>
                </c:pt>
                <c:pt idx="2144">
                  <c:v>107225</c:v>
                </c:pt>
                <c:pt idx="2145">
                  <c:v>107275</c:v>
                </c:pt>
                <c:pt idx="2146">
                  <c:v>107324</c:v>
                </c:pt>
                <c:pt idx="2147">
                  <c:v>107375</c:v>
                </c:pt>
                <c:pt idx="2148">
                  <c:v>107424</c:v>
                </c:pt>
                <c:pt idx="2149">
                  <c:v>107475</c:v>
                </c:pt>
                <c:pt idx="2150">
                  <c:v>107524</c:v>
                </c:pt>
                <c:pt idx="2151">
                  <c:v>107575</c:v>
                </c:pt>
                <c:pt idx="2152">
                  <c:v>107625</c:v>
                </c:pt>
                <c:pt idx="2153">
                  <c:v>107675</c:v>
                </c:pt>
                <c:pt idx="2154">
                  <c:v>107724</c:v>
                </c:pt>
                <c:pt idx="2155">
                  <c:v>107774</c:v>
                </c:pt>
                <c:pt idx="2156">
                  <c:v>107824</c:v>
                </c:pt>
                <c:pt idx="2157">
                  <c:v>107875</c:v>
                </c:pt>
                <c:pt idx="2158">
                  <c:v>107924</c:v>
                </c:pt>
                <c:pt idx="2159">
                  <c:v>107974</c:v>
                </c:pt>
                <c:pt idx="2160">
                  <c:v>108025</c:v>
                </c:pt>
                <c:pt idx="2161">
                  <c:v>108075</c:v>
                </c:pt>
                <c:pt idx="2162">
                  <c:v>108124</c:v>
                </c:pt>
                <c:pt idx="2163">
                  <c:v>108174</c:v>
                </c:pt>
                <c:pt idx="2164">
                  <c:v>108224</c:v>
                </c:pt>
                <c:pt idx="2165">
                  <c:v>108274</c:v>
                </c:pt>
                <c:pt idx="2166">
                  <c:v>108325</c:v>
                </c:pt>
                <c:pt idx="2167">
                  <c:v>108375</c:v>
                </c:pt>
                <c:pt idx="2168">
                  <c:v>108425</c:v>
                </c:pt>
                <c:pt idx="2169">
                  <c:v>108475</c:v>
                </c:pt>
                <c:pt idx="2170">
                  <c:v>108525</c:v>
                </c:pt>
                <c:pt idx="2171">
                  <c:v>108575</c:v>
                </c:pt>
                <c:pt idx="2172">
                  <c:v>108625</c:v>
                </c:pt>
                <c:pt idx="2173">
                  <c:v>108675</c:v>
                </c:pt>
                <c:pt idx="2174">
                  <c:v>108724</c:v>
                </c:pt>
                <c:pt idx="2175">
                  <c:v>108775</c:v>
                </c:pt>
                <c:pt idx="2176">
                  <c:v>108824</c:v>
                </c:pt>
                <c:pt idx="2177">
                  <c:v>108875</c:v>
                </c:pt>
                <c:pt idx="2178">
                  <c:v>108925</c:v>
                </c:pt>
                <c:pt idx="2179">
                  <c:v>108975</c:v>
                </c:pt>
                <c:pt idx="2180">
                  <c:v>109024</c:v>
                </c:pt>
                <c:pt idx="2181">
                  <c:v>109075</c:v>
                </c:pt>
                <c:pt idx="2182">
                  <c:v>109125</c:v>
                </c:pt>
                <c:pt idx="2183">
                  <c:v>109175</c:v>
                </c:pt>
                <c:pt idx="2184">
                  <c:v>109225</c:v>
                </c:pt>
                <c:pt idx="2185">
                  <c:v>109274</c:v>
                </c:pt>
                <c:pt idx="2186">
                  <c:v>109324</c:v>
                </c:pt>
                <c:pt idx="2187">
                  <c:v>109378</c:v>
                </c:pt>
                <c:pt idx="2188">
                  <c:v>109425</c:v>
                </c:pt>
                <c:pt idx="2189">
                  <c:v>109475</c:v>
                </c:pt>
                <c:pt idx="2190">
                  <c:v>109525</c:v>
                </c:pt>
                <c:pt idx="2191">
                  <c:v>109575</c:v>
                </c:pt>
                <c:pt idx="2192">
                  <c:v>109625</c:v>
                </c:pt>
                <c:pt idx="2193">
                  <c:v>109674</c:v>
                </c:pt>
                <c:pt idx="2194">
                  <c:v>109725</c:v>
                </c:pt>
                <c:pt idx="2195">
                  <c:v>109775</c:v>
                </c:pt>
                <c:pt idx="2196">
                  <c:v>109824</c:v>
                </c:pt>
                <c:pt idx="2197">
                  <c:v>109875</c:v>
                </c:pt>
                <c:pt idx="2198">
                  <c:v>109925</c:v>
                </c:pt>
                <c:pt idx="2199">
                  <c:v>109974</c:v>
                </c:pt>
                <c:pt idx="2200">
                  <c:v>110024</c:v>
                </c:pt>
                <c:pt idx="2201">
                  <c:v>110074</c:v>
                </c:pt>
                <c:pt idx="2202">
                  <c:v>110125</c:v>
                </c:pt>
                <c:pt idx="2203">
                  <c:v>110175</c:v>
                </c:pt>
                <c:pt idx="2204">
                  <c:v>110225</c:v>
                </c:pt>
                <c:pt idx="2205">
                  <c:v>110274</c:v>
                </c:pt>
                <c:pt idx="2206">
                  <c:v>110324</c:v>
                </c:pt>
                <c:pt idx="2207">
                  <c:v>110376</c:v>
                </c:pt>
                <c:pt idx="2208">
                  <c:v>110424</c:v>
                </c:pt>
                <c:pt idx="2209">
                  <c:v>110474</c:v>
                </c:pt>
                <c:pt idx="2210">
                  <c:v>110524</c:v>
                </c:pt>
                <c:pt idx="2211">
                  <c:v>110575</c:v>
                </c:pt>
                <c:pt idx="2212">
                  <c:v>110625</c:v>
                </c:pt>
                <c:pt idx="2213">
                  <c:v>110674</c:v>
                </c:pt>
                <c:pt idx="2214">
                  <c:v>110725</c:v>
                </c:pt>
                <c:pt idx="2215">
                  <c:v>110775</c:v>
                </c:pt>
                <c:pt idx="2216">
                  <c:v>110824</c:v>
                </c:pt>
                <c:pt idx="2217">
                  <c:v>110878</c:v>
                </c:pt>
                <c:pt idx="2218">
                  <c:v>110925</c:v>
                </c:pt>
                <c:pt idx="2219">
                  <c:v>110974</c:v>
                </c:pt>
                <c:pt idx="2220">
                  <c:v>111024</c:v>
                </c:pt>
                <c:pt idx="2221">
                  <c:v>111074</c:v>
                </c:pt>
                <c:pt idx="2222">
                  <c:v>111124</c:v>
                </c:pt>
                <c:pt idx="2223">
                  <c:v>111174</c:v>
                </c:pt>
                <c:pt idx="2224">
                  <c:v>111224</c:v>
                </c:pt>
                <c:pt idx="2225">
                  <c:v>111274</c:v>
                </c:pt>
                <c:pt idx="2226">
                  <c:v>111325</c:v>
                </c:pt>
                <c:pt idx="2227">
                  <c:v>111375</c:v>
                </c:pt>
                <c:pt idx="2228">
                  <c:v>111424</c:v>
                </c:pt>
                <c:pt idx="2229">
                  <c:v>111474</c:v>
                </c:pt>
                <c:pt idx="2230">
                  <c:v>111525</c:v>
                </c:pt>
                <c:pt idx="2231">
                  <c:v>111575</c:v>
                </c:pt>
                <c:pt idx="2232">
                  <c:v>111625</c:v>
                </c:pt>
                <c:pt idx="2233">
                  <c:v>111675</c:v>
                </c:pt>
                <c:pt idx="2234">
                  <c:v>111725</c:v>
                </c:pt>
                <c:pt idx="2235">
                  <c:v>111774</c:v>
                </c:pt>
                <c:pt idx="2236">
                  <c:v>111825</c:v>
                </c:pt>
                <c:pt idx="2237">
                  <c:v>111874</c:v>
                </c:pt>
                <c:pt idx="2238">
                  <c:v>111924</c:v>
                </c:pt>
                <c:pt idx="2239">
                  <c:v>111976</c:v>
                </c:pt>
                <c:pt idx="2240">
                  <c:v>112025</c:v>
                </c:pt>
                <c:pt idx="2241">
                  <c:v>112075</c:v>
                </c:pt>
                <c:pt idx="2242">
                  <c:v>112124</c:v>
                </c:pt>
                <c:pt idx="2243">
                  <c:v>112174</c:v>
                </c:pt>
                <c:pt idx="2244">
                  <c:v>112225</c:v>
                </c:pt>
                <c:pt idx="2245">
                  <c:v>112274</c:v>
                </c:pt>
                <c:pt idx="2246">
                  <c:v>112324</c:v>
                </c:pt>
                <c:pt idx="2247">
                  <c:v>112374</c:v>
                </c:pt>
                <c:pt idx="2248">
                  <c:v>112425</c:v>
                </c:pt>
                <c:pt idx="2249">
                  <c:v>112475</c:v>
                </c:pt>
                <c:pt idx="2250">
                  <c:v>112525</c:v>
                </c:pt>
                <c:pt idx="2251">
                  <c:v>112575</c:v>
                </c:pt>
                <c:pt idx="2252">
                  <c:v>112625</c:v>
                </c:pt>
                <c:pt idx="2253">
                  <c:v>112674</c:v>
                </c:pt>
                <c:pt idx="2254">
                  <c:v>112725</c:v>
                </c:pt>
                <c:pt idx="2255">
                  <c:v>112775</c:v>
                </c:pt>
                <c:pt idx="2256">
                  <c:v>112824</c:v>
                </c:pt>
                <c:pt idx="2257">
                  <c:v>112874</c:v>
                </c:pt>
                <c:pt idx="2258">
                  <c:v>112924</c:v>
                </c:pt>
                <c:pt idx="2259">
                  <c:v>112975</c:v>
                </c:pt>
                <c:pt idx="2260">
                  <c:v>113025</c:v>
                </c:pt>
                <c:pt idx="2261">
                  <c:v>113075</c:v>
                </c:pt>
                <c:pt idx="2262">
                  <c:v>113125</c:v>
                </c:pt>
                <c:pt idx="2263">
                  <c:v>113175</c:v>
                </c:pt>
                <c:pt idx="2264">
                  <c:v>113225</c:v>
                </c:pt>
                <c:pt idx="2265">
                  <c:v>113275</c:v>
                </c:pt>
                <c:pt idx="2266">
                  <c:v>113325</c:v>
                </c:pt>
                <c:pt idx="2267">
                  <c:v>113374</c:v>
                </c:pt>
                <c:pt idx="2268">
                  <c:v>113424</c:v>
                </c:pt>
                <c:pt idx="2269">
                  <c:v>113475</c:v>
                </c:pt>
                <c:pt idx="2270">
                  <c:v>113525</c:v>
                </c:pt>
                <c:pt idx="2271">
                  <c:v>113574</c:v>
                </c:pt>
                <c:pt idx="2272">
                  <c:v>113625</c:v>
                </c:pt>
                <c:pt idx="2273">
                  <c:v>113675</c:v>
                </c:pt>
                <c:pt idx="2274">
                  <c:v>113725</c:v>
                </c:pt>
                <c:pt idx="2275">
                  <c:v>113774</c:v>
                </c:pt>
                <c:pt idx="2276">
                  <c:v>113824</c:v>
                </c:pt>
                <c:pt idx="2277">
                  <c:v>113875</c:v>
                </c:pt>
                <c:pt idx="2278">
                  <c:v>113924</c:v>
                </c:pt>
                <c:pt idx="2279">
                  <c:v>113975</c:v>
                </c:pt>
                <c:pt idx="2280">
                  <c:v>114025</c:v>
                </c:pt>
                <c:pt idx="2281">
                  <c:v>114074</c:v>
                </c:pt>
                <c:pt idx="2282">
                  <c:v>114124</c:v>
                </c:pt>
                <c:pt idx="2283">
                  <c:v>114175</c:v>
                </c:pt>
                <c:pt idx="2284">
                  <c:v>114225</c:v>
                </c:pt>
                <c:pt idx="2285">
                  <c:v>114274</c:v>
                </c:pt>
                <c:pt idx="2286">
                  <c:v>114325</c:v>
                </c:pt>
                <c:pt idx="2287">
                  <c:v>114374</c:v>
                </c:pt>
                <c:pt idx="2288">
                  <c:v>114425</c:v>
                </c:pt>
                <c:pt idx="2289">
                  <c:v>114475</c:v>
                </c:pt>
                <c:pt idx="2290">
                  <c:v>114524</c:v>
                </c:pt>
                <c:pt idx="2291">
                  <c:v>114575</c:v>
                </c:pt>
                <c:pt idx="2292">
                  <c:v>114625</c:v>
                </c:pt>
                <c:pt idx="2293">
                  <c:v>114675</c:v>
                </c:pt>
                <c:pt idx="2294">
                  <c:v>114725</c:v>
                </c:pt>
                <c:pt idx="2295">
                  <c:v>114774</c:v>
                </c:pt>
                <c:pt idx="2296">
                  <c:v>114824</c:v>
                </c:pt>
                <c:pt idx="2297">
                  <c:v>114875</c:v>
                </c:pt>
                <c:pt idx="2298">
                  <c:v>114924</c:v>
                </c:pt>
                <c:pt idx="2299">
                  <c:v>114975</c:v>
                </c:pt>
                <c:pt idx="2300">
                  <c:v>115025</c:v>
                </c:pt>
                <c:pt idx="2301">
                  <c:v>115075</c:v>
                </c:pt>
                <c:pt idx="2302">
                  <c:v>115124</c:v>
                </c:pt>
                <c:pt idx="2303">
                  <c:v>115175</c:v>
                </c:pt>
                <c:pt idx="2304">
                  <c:v>115225</c:v>
                </c:pt>
                <c:pt idx="2305">
                  <c:v>115274</c:v>
                </c:pt>
                <c:pt idx="2306">
                  <c:v>115324</c:v>
                </c:pt>
                <c:pt idx="2307">
                  <c:v>115374</c:v>
                </c:pt>
                <c:pt idx="2308">
                  <c:v>115424</c:v>
                </c:pt>
                <c:pt idx="2309">
                  <c:v>115475</c:v>
                </c:pt>
                <c:pt idx="2310">
                  <c:v>115525</c:v>
                </c:pt>
                <c:pt idx="2311">
                  <c:v>115575</c:v>
                </c:pt>
                <c:pt idx="2312">
                  <c:v>115625</c:v>
                </c:pt>
                <c:pt idx="2313">
                  <c:v>115675</c:v>
                </c:pt>
                <c:pt idx="2314">
                  <c:v>115725</c:v>
                </c:pt>
                <c:pt idx="2315">
                  <c:v>115775</c:v>
                </c:pt>
                <c:pt idx="2316">
                  <c:v>115824</c:v>
                </c:pt>
                <c:pt idx="2317">
                  <c:v>115874</c:v>
                </c:pt>
                <c:pt idx="2318">
                  <c:v>115924</c:v>
                </c:pt>
                <c:pt idx="2319">
                  <c:v>115975</c:v>
                </c:pt>
                <c:pt idx="2320">
                  <c:v>116024</c:v>
                </c:pt>
                <c:pt idx="2321">
                  <c:v>116074</c:v>
                </c:pt>
                <c:pt idx="2322">
                  <c:v>116124</c:v>
                </c:pt>
                <c:pt idx="2323">
                  <c:v>116174</c:v>
                </c:pt>
                <c:pt idx="2324">
                  <c:v>116225</c:v>
                </c:pt>
                <c:pt idx="2325">
                  <c:v>116274</c:v>
                </c:pt>
                <c:pt idx="2326">
                  <c:v>116325</c:v>
                </c:pt>
                <c:pt idx="2327">
                  <c:v>116375</c:v>
                </c:pt>
                <c:pt idx="2328">
                  <c:v>116424</c:v>
                </c:pt>
                <c:pt idx="2329">
                  <c:v>116474</c:v>
                </c:pt>
                <c:pt idx="2330">
                  <c:v>116524</c:v>
                </c:pt>
                <c:pt idx="2331">
                  <c:v>116574</c:v>
                </c:pt>
                <c:pt idx="2332">
                  <c:v>116624</c:v>
                </c:pt>
                <c:pt idx="2333">
                  <c:v>116675</c:v>
                </c:pt>
                <c:pt idx="2334">
                  <c:v>116724</c:v>
                </c:pt>
                <c:pt idx="2335">
                  <c:v>116774</c:v>
                </c:pt>
                <c:pt idx="2336">
                  <c:v>116825</c:v>
                </c:pt>
                <c:pt idx="2337">
                  <c:v>116875</c:v>
                </c:pt>
                <c:pt idx="2338">
                  <c:v>116925</c:v>
                </c:pt>
                <c:pt idx="2339">
                  <c:v>116975</c:v>
                </c:pt>
                <c:pt idx="2340">
                  <c:v>117025</c:v>
                </c:pt>
                <c:pt idx="2341">
                  <c:v>117074</c:v>
                </c:pt>
                <c:pt idx="2342">
                  <c:v>117125</c:v>
                </c:pt>
                <c:pt idx="2343">
                  <c:v>117175</c:v>
                </c:pt>
                <c:pt idx="2344">
                  <c:v>117225</c:v>
                </c:pt>
                <c:pt idx="2345">
                  <c:v>117275</c:v>
                </c:pt>
                <c:pt idx="2346">
                  <c:v>117324</c:v>
                </c:pt>
                <c:pt idx="2347">
                  <c:v>117377</c:v>
                </c:pt>
                <c:pt idx="2348">
                  <c:v>117424</c:v>
                </c:pt>
                <c:pt idx="2349">
                  <c:v>117475</c:v>
                </c:pt>
                <c:pt idx="2350">
                  <c:v>117525</c:v>
                </c:pt>
                <c:pt idx="2351">
                  <c:v>117575</c:v>
                </c:pt>
                <c:pt idx="2352">
                  <c:v>117625</c:v>
                </c:pt>
                <c:pt idx="2353">
                  <c:v>117675</c:v>
                </c:pt>
                <c:pt idx="2354">
                  <c:v>117725</c:v>
                </c:pt>
                <c:pt idx="2355">
                  <c:v>117775</c:v>
                </c:pt>
                <c:pt idx="2356">
                  <c:v>117825</c:v>
                </c:pt>
                <c:pt idx="2357">
                  <c:v>117875</c:v>
                </c:pt>
                <c:pt idx="2358">
                  <c:v>117924</c:v>
                </c:pt>
                <c:pt idx="2359">
                  <c:v>117974</c:v>
                </c:pt>
                <c:pt idx="2360">
                  <c:v>118024</c:v>
                </c:pt>
                <c:pt idx="2361">
                  <c:v>118074</c:v>
                </c:pt>
                <c:pt idx="2362">
                  <c:v>118124</c:v>
                </c:pt>
                <c:pt idx="2363">
                  <c:v>118175</c:v>
                </c:pt>
                <c:pt idx="2364">
                  <c:v>118224</c:v>
                </c:pt>
                <c:pt idx="2365">
                  <c:v>118275</c:v>
                </c:pt>
                <c:pt idx="2366">
                  <c:v>118325</c:v>
                </c:pt>
                <c:pt idx="2367">
                  <c:v>118374</c:v>
                </c:pt>
                <c:pt idx="2368">
                  <c:v>118424</c:v>
                </c:pt>
                <c:pt idx="2369">
                  <c:v>118474</c:v>
                </c:pt>
                <c:pt idx="2370">
                  <c:v>118524</c:v>
                </c:pt>
                <c:pt idx="2371">
                  <c:v>118575</c:v>
                </c:pt>
                <c:pt idx="2372">
                  <c:v>118624</c:v>
                </c:pt>
                <c:pt idx="2373">
                  <c:v>118675</c:v>
                </c:pt>
                <c:pt idx="2374">
                  <c:v>118725</c:v>
                </c:pt>
                <c:pt idx="2375">
                  <c:v>118775</c:v>
                </c:pt>
                <c:pt idx="2376">
                  <c:v>118825</c:v>
                </c:pt>
                <c:pt idx="2377">
                  <c:v>118874</c:v>
                </c:pt>
                <c:pt idx="2378">
                  <c:v>118924</c:v>
                </c:pt>
                <c:pt idx="2379">
                  <c:v>118975</c:v>
                </c:pt>
                <c:pt idx="2380">
                  <c:v>119024</c:v>
                </c:pt>
                <c:pt idx="2381">
                  <c:v>119074</c:v>
                </c:pt>
                <c:pt idx="2382">
                  <c:v>119124</c:v>
                </c:pt>
                <c:pt idx="2383">
                  <c:v>119174</c:v>
                </c:pt>
                <c:pt idx="2384">
                  <c:v>119225</c:v>
                </c:pt>
                <c:pt idx="2385">
                  <c:v>119274</c:v>
                </c:pt>
                <c:pt idx="2386">
                  <c:v>119325</c:v>
                </c:pt>
                <c:pt idx="2387">
                  <c:v>119375</c:v>
                </c:pt>
                <c:pt idx="2388">
                  <c:v>119425</c:v>
                </c:pt>
                <c:pt idx="2389">
                  <c:v>119475</c:v>
                </c:pt>
                <c:pt idx="2390">
                  <c:v>119525</c:v>
                </c:pt>
                <c:pt idx="2391">
                  <c:v>119575</c:v>
                </c:pt>
                <c:pt idx="2392">
                  <c:v>119625</c:v>
                </c:pt>
                <c:pt idx="2393">
                  <c:v>119675</c:v>
                </c:pt>
                <c:pt idx="2394">
                  <c:v>119724</c:v>
                </c:pt>
                <c:pt idx="2395">
                  <c:v>119775</c:v>
                </c:pt>
                <c:pt idx="2396">
                  <c:v>119825</c:v>
                </c:pt>
                <c:pt idx="2397">
                  <c:v>119874</c:v>
                </c:pt>
                <c:pt idx="2398">
                  <c:v>119925</c:v>
                </c:pt>
                <c:pt idx="2399">
                  <c:v>119975</c:v>
                </c:pt>
                <c:pt idx="2400">
                  <c:v>120024</c:v>
                </c:pt>
                <c:pt idx="2401">
                  <c:v>120075</c:v>
                </c:pt>
                <c:pt idx="2402">
                  <c:v>120125</c:v>
                </c:pt>
                <c:pt idx="2403">
                  <c:v>120175</c:v>
                </c:pt>
                <c:pt idx="2404">
                  <c:v>120225</c:v>
                </c:pt>
                <c:pt idx="2405">
                  <c:v>120274</c:v>
                </c:pt>
                <c:pt idx="2406">
                  <c:v>120325</c:v>
                </c:pt>
                <c:pt idx="2407">
                  <c:v>120375</c:v>
                </c:pt>
                <c:pt idx="2408">
                  <c:v>120424</c:v>
                </c:pt>
                <c:pt idx="2409">
                  <c:v>120474</c:v>
                </c:pt>
                <c:pt idx="2410">
                  <c:v>120524</c:v>
                </c:pt>
                <c:pt idx="2411">
                  <c:v>120574</c:v>
                </c:pt>
                <c:pt idx="2412">
                  <c:v>120625</c:v>
                </c:pt>
                <c:pt idx="2413">
                  <c:v>120674</c:v>
                </c:pt>
                <c:pt idx="2414">
                  <c:v>120725</c:v>
                </c:pt>
                <c:pt idx="2415">
                  <c:v>120774</c:v>
                </c:pt>
                <c:pt idx="2416">
                  <c:v>120824</c:v>
                </c:pt>
                <c:pt idx="2417">
                  <c:v>120877</c:v>
                </c:pt>
                <c:pt idx="2418">
                  <c:v>120924</c:v>
                </c:pt>
                <c:pt idx="2419">
                  <c:v>120975</c:v>
                </c:pt>
                <c:pt idx="2420">
                  <c:v>121025</c:v>
                </c:pt>
                <c:pt idx="2421">
                  <c:v>121074</c:v>
                </c:pt>
                <c:pt idx="2422">
                  <c:v>121124</c:v>
                </c:pt>
                <c:pt idx="2423">
                  <c:v>121174</c:v>
                </c:pt>
                <c:pt idx="2424">
                  <c:v>121225</c:v>
                </c:pt>
                <c:pt idx="2425">
                  <c:v>121274</c:v>
                </c:pt>
                <c:pt idx="2426">
                  <c:v>121325</c:v>
                </c:pt>
                <c:pt idx="2427">
                  <c:v>121375</c:v>
                </c:pt>
                <c:pt idx="2428">
                  <c:v>121425</c:v>
                </c:pt>
                <c:pt idx="2429">
                  <c:v>121475</c:v>
                </c:pt>
                <c:pt idx="2430">
                  <c:v>121524</c:v>
                </c:pt>
                <c:pt idx="2431">
                  <c:v>121575</c:v>
                </c:pt>
                <c:pt idx="2432">
                  <c:v>121624</c:v>
                </c:pt>
                <c:pt idx="2433">
                  <c:v>121675</c:v>
                </c:pt>
                <c:pt idx="2434">
                  <c:v>121725</c:v>
                </c:pt>
                <c:pt idx="2435">
                  <c:v>121775</c:v>
                </c:pt>
                <c:pt idx="2436">
                  <c:v>121825</c:v>
                </c:pt>
                <c:pt idx="2437">
                  <c:v>121875</c:v>
                </c:pt>
                <c:pt idx="2438">
                  <c:v>121925</c:v>
                </c:pt>
                <c:pt idx="2439">
                  <c:v>121975</c:v>
                </c:pt>
                <c:pt idx="2440">
                  <c:v>122025</c:v>
                </c:pt>
                <c:pt idx="2441">
                  <c:v>122074</c:v>
                </c:pt>
                <c:pt idx="2442">
                  <c:v>122124</c:v>
                </c:pt>
                <c:pt idx="2443">
                  <c:v>122174</c:v>
                </c:pt>
                <c:pt idx="2444">
                  <c:v>122225</c:v>
                </c:pt>
                <c:pt idx="2445">
                  <c:v>122275</c:v>
                </c:pt>
                <c:pt idx="2446">
                  <c:v>122325</c:v>
                </c:pt>
                <c:pt idx="2447">
                  <c:v>122375</c:v>
                </c:pt>
                <c:pt idx="2448">
                  <c:v>122425</c:v>
                </c:pt>
                <c:pt idx="2449">
                  <c:v>122474</c:v>
                </c:pt>
                <c:pt idx="2450">
                  <c:v>122524</c:v>
                </c:pt>
                <c:pt idx="2451">
                  <c:v>122575</c:v>
                </c:pt>
                <c:pt idx="2452">
                  <c:v>122624</c:v>
                </c:pt>
                <c:pt idx="2453">
                  <c:v>122675</c:v>
                </c:pt>
                <c:pt idx="2454">
                  <c:v>122725</c:v>
                </c:pt>
                <c:pt idx="2455">
                  <c:v>122774</c:v>
                </c:pt>
                <c:pt idx="2456">
                  <c:v>122824</c:v>
                </c:pt>
                <c:pt idx="2457">
                  <c:v>122875</c:v>
                </c:pt>
                <c:pt idx="2458">
                  <c:v>122925</c:v>
                </c:pt>
                <c:pt idx="2459">
                  <c:v>122975</c:v>
                </c:pt>
                <c:pt idx="2460">
                  <c:v>123025</c:v>
                </c:pt>
                <c:pt idx="2461">
                  <c:v>123074</c:v>
                </c:pt>
                <c:pt idx="2462">
                  <c:v>123124</c:v>
                </c:pt>
                <c:pt idx="2463">
                  <c:v>123174</c:v>
                </c:pt>
                <c:pt idx="2464">
                  <c:v>123225</c:v>
                </c:pt>
                <c:pt idx="2465">
                  <c:v>123275</c:v>
                </c:pt>
                <c:pt idx="2466">
                  <c:v>123325</c:v>
                </c:pt>
                <c:pt idx="2467">
                  <c:v>123374</c:v>
                </c:pt>
                <c:pt idx="2468">
                  <c:v>123424</c:v>
                </c:pt>
                <c:pt idx="2469">
                  <c:v>123474</c:v>
                </c:pt>
                <c:pt idx="2470">
                  <c:v>123525</c:v>
                </c:pt>
                <c:pt idx="2471">
                  <c:v>123575</c:v>
                </c:pt>
                <c:pt idx="2472">
                  <c:v>123625</c:v>
                </c:pt>
                <c:pt idx="2473">
                  <c:v>123674</c:v>
                </c:pt>
                <c:pt idx="2474">
                  <c:v>123725</c:v>
                </c:pt>
                <c:pt idx="2475">
                  <c:v>123775</c:v>
                </c:pt>
                <c:pt idx="2476">
                  <c:v>123825</c:v>
                </c:pt>
                <c:pt idx="2477">
                  <c:v>123874</c:v>
                </c:pt>
                <c:pt idx="2478">
                  <c:v>123925</c:v>
                </c:pt>
                <c:pt idx="2479">
                  <c:v>123975</c:v>
                </c:pt>
                <c:pt idx="2480">
                  <c:v>124024</c:v>
                </c:pt>
                <c:pt idx="2481">
                  <c:v>124074</c:v>
                </c:pt>
                <c:pt idx="2482">
                  <c:v>124125</c:v>
                </c:pt>
                <c:pt idx="2483">
                  <c:v>124174</c:v>
                </c:pt>
                <c:pt idx="2484">
                  <c:v>124225</c:v>
                </c:pt>
                <c:pt idx="2485">
                  <c:v>124274</c:v>
                </c:pt>
                <c:pt idx="2486">
                  <c:v>124325</c:v>
                </c:pt>
                <c:pt idx="2487">
                  <c:v>124375</c:v>
                </c:pt>
                <c:pt idx="2488">
                  <c:v>124424</c:v>
                </c:pt>
                <c:pt idx="2489">
                  <c:v>124474</c:v>
                </c:pt>
                <c:pt idx="2490">
                  <c:v>124524</c:v>
                </c:pt>
                <c:pt idx="2491">
                  <c:v>124575</c:v>
                </c:pt>
                <c:pt idx="2492">
                  <c:v>124625</c:v>
                </c:pt>
                <c:pt idx="2493">
                  <c:v>124675</c:v>
                </c:pt>
                <c:pt idx="2494">
                  <c:v>124725</c:v>
                </c:pt>
                <c:pt idx="2495">
                  <c:v>124774</c:v>
                </c:pt>
                <c:pt idx="2496">
                  <c:v>124825</c:v>
                </c:pt>
                <c:pt idx="2497">
                  <c:v>124874</c:v>
                </c:pt>
                <c:pt idx="2498">
                  <c:v>124924</c:v>
                </c:pt>
                <c:pt idx="2499">
                  <c:v>124975</c:v>
                </c:pt>
                <c:pt idx="2500">
                  <c:v>125025</c:v>
                </c:pt>
                <c:pt idx="2501">
                  <c:v>125075</c:v>
                </c:pt>
                <c:pt idx="2502">
                  <c:v>125125</c:v>
                </c:pt>
                <c:pt idx="2503">
                  <c:v>125175</c:v>
                </c:pt>
                <c:pt idx="2504">
                  <c:v>125224</c:v>
                </c:pt>
                <c:pt idx="2505">
                  <c:v>125274</c:v>
                </c:pt>
                <c:pt idx="2506">
                  <c:v>125325</c:v>
                </c:pt>
                <c:pt idx="2507">
                  <c:v>125374</c:v>
                </c:pt>
                <c:pt idx="2508">
                  <c:v>125425</c:v>
                </c:pt>
                <c:pt idx="2509">
                  <c:v>125475</c:v>
                </c:pt>
                <c:pt idx="2510">
                  <c:v>125525</c:v>
                </c:pt>
                <c:pt idx="2511">
                  <c:v>125575</c:v>
                </c:pt>
                <c:pt idx="2512">
                  <c:v>125624</c:v>
                </c:pt>
                <c:pt idx="2513">
                  <c:v>125674</c:v>
                </c:pt>
                <c:pt idx="2514">
                  <c:v>125725</c:v>
                </c:pt>
                <c:pt idx="2515">
                  <c:v>125774</c:v>
                </c:pt>
                <c:pt idx="2516">
                  <c:v>125825</c:v>
                </c:pt>
                <c:pt idx="2517">
                  <c:v>125875</c:v>
                </c:pt>
                <c:pt idx="2518">
                  <c:v>125924</c:v>
                </c:pt>
                <c:pt idx="2519">
                  <c:v>125974</c:v>
                </c:pt>
                <c:pt idx="2520">
                  <c:v>126025</c:v>
                </c:pt>
                <c:pt idx="2521">
                  <c:v>126075</c:v>
                </c:pt>
                <c:pt idx="2522">
                  <c:v>126125</c:v>
                </c:pt>
                <c:pt idx="2523">
                  <c:v>126175</c:v>
                </c:pt>
                <c:pt idx="2524">
                  <c:v>126225</c:v>
                </c:pt>
                <c:pt idx="2525">
                  <c:v>126275</c:v>
                </c:pt>
                <c:pt idx="2526">
                  <c:v>126324</c:v>
                </c:pt>
                <c:pt idx="2527">
                  <c:v>126374</c:v>
                </c:pt>
                <c:pt idx="2528">
                  <c:v>126424</c:v>
                </c:pt>
                <c:pt idx="2529">
                  <c:v>126475</c:v>
                </c:pt>
                <c:pt idx="2530">
                  <c:v>126524</c:v>
                </c:pt>
                <c:pt idx="2531">
                  <c:v>126574</c:v>
                </c:pt>
                <c:pt idx="2532">
                  <c:v>126625</c:v>
                </c:pt>
                <c:pt idx="2533">
                  <c:v>126675</c:v>
                </c:pt>
                <c:pt idx="2534">
                  <c:v>126725</c:v>
                </c:pt>
                <c:pt idx="2535">
                  <c:v>126775</c:v>
                </c:pt>
                <c:pt idx="2536">
                  <c:v>126824</c:v>
                </c:pt>
                <c:pt idx="2537">
                  <c:v>126875</c:v>
                </c:pt>
                <c:pt idx="2538">
                  <c:v>126925</c:v>
                </c:pt>
                <c:pt idx="2539">
                  <c:v>126974</c:v>
                </c:pt>
                <c:pt idx="2540">
                  <c:v>127024</c:v>
                </c:pt>
                <c:pt idx="2541">
                  <c:v>127075</c:v>
                </c:pt>
                <c:pt idx="2542">
                  <c:v>127125</c:v>
                </c:pt>
                <c:pt idx="2543">
                  <c:v>127174</c:v>
                </c:pt>
                <c:pt idx="2544">
                  <c:v>127224</c:v>
                </c:pt>
                <c:pt idx="2545">
                  <c:v>127275</c:v>
                </c:pt>
                <c:pt idx="2546">
                  <c:v>127325</c:v>
                </c:pt>
                <c:pt idx="2547">
                  <c:v>127375</c:v>
                </c:pt>
                <c:pt idx="2548">
                  <c:v>127424</c:v>
                </c:pt>
                <c:pt idx="2549">
                  <c:v>127475</c:v>
                </c:pt>
                <c:pt idx="2550">
                  <c:v>127524</c:v>
                </c:pt>
                <c:pt idx="2551">
                  <c:v>127575</c:v>
                </c:pt>
                <c:pt idx="2552">
                  <c:v>127625</c:v>
                </c:pt>
                <c:pt idx="2553">
                  <c:v>127674</c:v>
                </c:pt>
                <c:pt idx="2554">
                  <c:v>127725</c:v>
                </c:pt>
                <c:pt idx="2555">
                  <c:v>127774</c:v>
                </c:pt>
                <c:pt idx="2556">
                  <c:v>127825</c:v>
                </c:pt>
                <c:pt idx="2557">
                  <c:v>127874</c:v>
                </c:pt>
                <c:pt idx="2558">
                  <c:v>127924</c:v>
                </c:pt>
                <c:pt idx="2559">
                  <c:v>127976</c:v>
                </c:pt>
                <c:pt idx="2560">
                  <c:v>128025</c:v>
                </c:pt>
                <c:pt idx="2561">
                  <c:v>128075</c:v>
                </c:pt>
                <c:pt idx="2562">
                  <c:v>128124</c:v>
                </c:pt>
                <c:pt idx="2563">
                  <c:v>128174</c:v>
                </c:pt>
                <c:pt idx="2564">
                  <c:v>128225</c:v>
                </c:pt>
                <c:pt idx="2565">
                  <c:v>128275</c:v>
                </c:pt>
                <c:pt idx="2566">
                  <c:v>128324</c:v>
                </c:pt>
                <c:pt idx="2567">
                  <c:v>128375</c:v>
                </c:pt>
                <c:pt idx="2568">
                  <c:v>128424</c:v>
                </c:pt>
                <c:pt idx="2569">
                  <c:v>128475</c:v>
                </c:pt>
                <c:pt idx="2570">
                  <c:v>128524</c:v>
                </c:pt>
                <c:pt idx="2571">
                  <c:v>128574</c:v>
                </c:pt>
                <c:pt idx="2572">
                  <c:v>128625</c:v>
                </c:pt>
                <c:pt idx="2573">
                  <c:v>128676</c:v>
                </c:pt>
                <c:pt idx="2574">
                  <c:v>128725</c:v>
                </c:pt>
                <c:pt idx="2575">
                  <c:v>128775</c:v>
                </c:pt>
                <c:pt idx="2576">
                  <c:v>128824</c:v>
                </c:pt>
                <c:pt idx="2577">
                  <c:v>128874</c:v>
                </c:pt>
                <c:pt idx="2578">
                  <c:v>128924</c:v>
                </c:pt>
                <c:pt idx="2579">
                  <c:v>128974</c:v>
                </c:pt>
                <c:pt idx="2580">
                  <c:v>129025</c:v>
                </c:pt>
                <c:pt idx="2581">
                  <c:v>129075</c:v>
                </c:pt>
                <c:pt idx="2582">
                  <c:v>129125</c:v>
                </c:pt>
                <c:pt idx="2583">
                  <c:v>129174</c:v>
                </c:pt>
                <c:pt idx="2584">
                  <c:v>129224</c:v>
                </c:pt>
                <c:pt idx="2585">
                  <c:v>129274</c:v>
                </c:pt>
                <c:pt idx="2586">
                  <c:v>129325</c:v>
                </c:pt>
                <c:pt idx="2587">
                  <c:v>129374</c:v>
                </c:pt>
                <c:pt idx="2588">
                  <c:v>129424</c:v>
                </c:pt>
                <c:pt idx="2589">
                  <c:v>129474</c:v>
                </c:pt>
                <c:pt idx="2590">
                  <c:v>129525</c:v>
                </c:pt>
                <c:pt idx="2591">
                  <c:v>129575</c:v>
                </c:pt>
                <c:pt idx="2592">
                  <c:v>129625</c:v>
                </c:pt>
                <c:pt idx="2593">
                  <c:v>129674</c:v>
                </c:pt>
                <c:pt idx="2594">
                  <c:v>129724</c:v>
                </c:pt>
                <c:pt idx="2595">
                  <c:v>129775</c:v>
                </c:pt>
                <c:pt idx="2596">
                  <c:v>129824</c:v>
                </c:pt>
                <c:pt idx="2597">
                  <c:v>129875</c:v>
                </c:pt>
                <c:pt idx="2598">
                  <c:v>129925</c:v>
                </c:pt>
                <c:pt idx="2599">
                  <c:v>129974</c:v>
                </c:pt>
                <c:pt idx="2600">
                  <c:v>130025</c:v>
                </c:pt>
                <c:pt idx="2601">
                  <c:v>130075</c:v>
                </c:pt>
                <c:pt idx="2602">
                  <c:v>130124</c:v>
                </c:pt>
                <c:pt idx="2603">
                  <c:v>130174</c:v>
                </c:pt>
                <c:pt idx="2604">
                  <c:v>130224</c:v>
                </c:pt>
                <c:pt idx="2605">
                  <c:v>130274</c:v>
                </c:pt>
                <c:pt idx="2606">
                  <c:v>130324</c:v>
                </c:pt>
                <c:pt idx="2607">
                  <c:v>130375</c:v>
                </c:pt>
                <c:pt idx="2608">
                  <c:v>130425</c:v>
                </c:pt>
                <c:pt idx="2609">
                  <c:v>130474</c:v>
                </c:pt>
                <c:pt idx="2610">
                  <c:v>130525</c:v>
                </c:pt>
                <c:pt idx="2611">
                  <c:v>130574</c:v>
                </c:pt>
                <c:pt idx="2612">
                  <c:v>130625</c:v>
                </c:pt>
                <c:pt idx="2613">
                  <c:v>130675</c:v>
                </c:pt>
                <c:pt idx="2614">
                  <c:v>130725</c:v>
                </c:pt>
                <c:pt idx="2615">
                  <c:v>130774</c:v>
                </c:pt>
                <c:pt idx="2616">
                  <c:v>130825</c:v>
                </c:pt>
                <c:pt idx="2617">
                  <c:v>130875</c:v>
                </c:pt>
                <c:pt idx="2618">
                  <c:v>130925</c:v>
                </c:pt>
                <c:pt idx="2619">
                  <c:v>130975</c:v>
                </c:pt>
                <c:pt idx="2620">
                  <c:v>131024</c:v>
                </c:pt>
                <c:pt idx="2621">
                  <c:v>131074</c:v>
                </c:pt>
                <c:pt idx="2622">
                  <c:v>131125</c:v>
                </c:pt>
                <c:pt idx="2623">
                  <c:v>131175</c:v>
                </c:pt>
                <c:pt idx="2624">
                  <c:v>131225</c:v>
                </c:pt>
                <c:pt idx="2625">
                  <c:v>131275</c:v>
                </c:pt>
                <c:pt idx="2626">
                  <c:v>131324</c:v>
                </c:pt>
                <c:pt idx="2627">
                  <c:v>131375</c:v>
                </c:pt>
                <c:pt idx="2628">
                  <c:v>131424</c:v>
                </c:pt>
                <c:pt idx="2629">
                  <c:v>131475</c:v>
                </c:pt>
                <c:pt idx="2630">
                  <c:v>131525</c:v>
                </c:pt>
                <c:pt idx="2631">
                  <c:v>131574</c:v>
                </c:pt>
                <c:pt idx="2632">
                  <c:v>131625</c:v>
                </c:pt>
                <c:pt idx="2633">
                  <c:v>131675</c:v>
                </c:pt>
                <c:pt idx="2634">
                  <c:v>131725</c:v>
                </c:pt>
                <c:pt idx="2635">
                  <c:v>131775</c:v>
                </c:pt>
                <c:pt idx="2636">
                  <c:v>131824</c:v>
                </c:pt>
                <c:pt idx="2637">
                  <c:v>131874</c:v>
                </c:pt>
                <c:pt idx="2638">
                  <c:v>131924</c:v>
                </c:pt>
                <c:pt idx="2639">
                  <c:v>131975</c:v>
                </c:pt>
                <c:pt idx="2640">
                  <c:v>132025</c:v>
                </c:pt>
                <c:pt idx="2641">
                  <c:v>132075</c:v>
                </c:pt>
                <c:pt idx="2642">
                  <c:v>132124</c:v>
                </c:pt>
                <c:pt idx="2643">
                  <c:v>132174</c:v>
                </c:pt>
                <c:pt idx="2644">
                  <c:v>132224</c:v>
                </c:pt>
                <c:pt idx="2645">
                  <c:v>132274</c:v>
                </c:pt>
                <c:pt idx="2646">
                  <c:v>132324</c:v>
                </c:pt>
                <c:pt idx="2647">
                  <c:v>132374</c:v>
                </c:pt>
                <c:pt idx="2648">
                  <c:v>132425</c:v>
                </c:pt>
                <c:pt idx="2649">
                  <c:v>132475</c:v>
                </c:pt>
                <c:pt idx="2650">
                  <c:v>132525</c:v>
                </c:pt>
                <c:pt idx="2651">
                  <c:v>132575</c:v>
                </c:pt>
                <c:pt idx="2652">
                  <c:v>132624</c:v>
                </c:pt>
                <c:pt idx="2653">
                  <c:v>132674</c:v>
                </c:pt>
                <c:pt idx="2654">
                  <c:v>132724</c:v>
                </c:pt>
                <c:pt idx="2655">
                  <c:v>132774</c:v>
                </c:pt>
                <c:pt idx="2656">
                  <c:v>132824</c:v>
                </c:pt>
                <c:pt idx="2657">
                  <c:v>132875</c:v>
                </c:pt>
                <c:pt idx="2658">
                  <c:v>132925</c:v>
                </c:pt>
                <c:pt idx="2659">
                  <c:v>132975</c:v>
                </c:pt>
                <c:pt idx="2660">
                  <c:v>133024</c:v>
                </c:pt>
                <c:pt idx="2661">
                  <c:v>133074</c:v>
                </c:pt>
                <c:pt idx="2662">
                  <c:v>133124</c:v>
                </c:pt>
                <c:pt idx="2663">
                  <c:v>133174</c:v>
                </c:pt>
                <c:pt idx="2664">
                  <c:v>133224</c:v>
                </c:pt>
                <c:pt idx="2665">
                  <c:v>133275</c:v>
                </c:pt>
                <c:pt idx="2666">
                  <c:v>133325</c:v>
                </c:pt>
                <c:pt idx="2667">
                  <c:v>133375</c:v>
                </c:pt>
                <c:pt idx="2668">
                  <c:v>133425</c:v>
                </c:pt>
                <c:pt idx="2669">
                  <c:v>133474</c:v>
                </c:pt>
                <c:pt idx="2670">
                  <c:v>133524</c:v>
                </c:pt>
                <c:pt idx="2671">
                  <c:v>133574</c:v>
                </c:pt>
                <c:pt idx="2672">
                  <c:v>133625</c:v>
                </c:pt>
                <c:pt idx="2673">
                  <c:v>133674</c:v>
                </c:pt>
                <c:pt idx="2674">
                  <c:v>133724</c:v>
                </c:pt>
                <c:pt idx="2675">
                  <c:v>133775</c:v>
                </c:pt>
                <c:pt idx="2676">
                  <c:v>133825</c:v>
                </c:pt>
                <c:pt idx="2677">
                  <c:v>133875</c:v>
                </c:pt>
                <c:pt idx="2678">
                  <c:v>133925</c:v>
                </c:pt>
                <c:pt idx="2679">
                  <c:v>133974</c:v>
                </c:pt>
                <c:pt idx="2680">
                  <c:v>134025</c:v>
                </c:pt>
                <c:pt idx="2681">
                  <c:v>134074</c:v>
                </c:pt>
                <c:pt idx="2682">
                  <c:v>134125</c:v>
                </c:pt>
                <c:pt idx="2683">
                  <c:v>134175</c:v>
                </c:pt>
                <c:pt idx="2684">
                  <c:v>134224</c:v>
                </c:pt>
                <c:pt idx="2685">
                  <c:v>134276</c:v>
                </c:pt>
                <c:pt idx="2686">
                  <c:v>134325</c:v>
                </c:pt>
                <c:pt idx="2687">
                  <c:v>134375</c:v>
                </c:pt>
                <c:pt idx="2688">
                  <c:v>134425</c:v>
                </c:pt>
                <c:pt idx="2689">
                  <c:v>134475</c:v>
                </c:pt>
                <c:pt idx="2690">
                  <c:v>134525</c:v>
                </c:pt>
                <c:pt idx="2691">
                  <c:v>134574</c:v>
                </c:pt>
                <c:pt idx="2692">
                  <c:v>134624</c:v>
                </c:pt>
                <c:pt idx="2693">
                  <c:v>134674</c:v>
                </c:pt>
                <c:pt idx="2694">
                  <c:v>134725</c:v>
                </c:pt>
                <c:pt idx="2695">
                  <c:v>134774</c:v>
                </c:pt>
                <c:pt idx="2696">
                  <c:v>134824</c:v>
                </c:pt>
                <c:pt idx="2697">
                  <c:v>134876</c:v>
                </c:pt>
                <c:pt idx="2698">
                  <c:v>134925</c:v>
                </c:pt>
                <c:pt idx="2699">
                  <c:v>134974</c:v>
                </c:pt>
                <c:pt idx="2700">
                  <c:v>135024</c:v>
                </c:pt>
                <c:pt idx="2701">
                  <c:v>135074</c:v>
                </c:pt>
                <c:pt idx="2702">
                  <c:v>135125</c:v>
                </c:pt>
                <c:pt idx="2703">
                  <c:v>135174</c:v>
                </c:pt>
                <c:pt idx="2704">
                  <c:v>135224</c:v>
                </c:pt>
                <c:pt idx="2705">
                  <c:v>135274</c:v>
                </c:pt>
                <c:pt idx="2706">
                  <c:v>135325</c:v>
                </c:pt>
                <c:pt idx="2707">
                  <c:v>135374</c:v>
                </c:pt>
                <c:pt idx="2708">
                  <c:v>135424</c:v>
                </c:pt>
                <c:pt idx="2709">
                  <c:v>135474</c:v>
                </c:pt>
                <c:pt idx="2710">
                  <c:v>135524</c:v>
                </c:pt>
                <c:pt idx="2711">
                  <c:v>135575</c:v>
                </c:pt>
                <c:pt idx="2712">
                  <c:v>135624</c:v>
                </c:pt>
                <c:pt idx="2713">
                  <c:v>135675</c:v>
                </c:pt>
                <c:pt idx="2714">
                  <c:v>135725</c:v>
                </c:pt>
                <c:pt idx="2715">
                  <c:v>135775</c:v>
                </c:pt>
                <c:pt idx="2716">
                  <c:v>135824</c:v>
                </c:pt>
                <c:pt idx="2717">
                  <c:v>135875</c:v>
                </c:pt>
                <c:pt idx="2718">
                  <c:v>135924</c:v>
                </c:pt>
                <c:pt idx="2719">
                  <c:v>135975</c:v>
                </c:pt>
                <c:pt idx="2720">
                  <c:v>136025</c:v>
                </c:pt>
                <c:pt idx="2721">
                  <c:v>136074</c:v>
                </c:pt>
                <c:pt idx="2722">
                  <c:v>136124</c:v>
                </c:pt>
                <c:pt idx="2723">
                  <c:v>136174</c:v>
                </c:pt>
                <c:pt idx="2724">
                  <c:v>136224</c:v>
                </c:pt>
                <c:pt idx="2725">
                  <c:v>136275</c:v>
                </c:pt>
                <c:pt idx="2726">
                  <c:v>136325</c:v>
                </c:pt>
                <c:pt idx="2727">
                  <c:v>136375</c:v>
                </c:pt>
                <c:pt idx="2728">
                  <c:v>136429</c:v>
                </c:pt>
                <c:pt idx="2729">
                  <c:v>136474</c:v>
                </c:pt>
                <c:pt idx="2730">
                  <c:v>136524</c:v>
                </c:pt>
                <c:pt idx="2731">
                  <c:v>136574</c:v>
                </c:pt>
                <c:pt idx="2732">
                  <c:v>136624</c:v>
                </c:pt>
                <c:pt idx="2733">
                  <c:v>136674</c:v>
                </c:pt>
                <c:pt idx="2734">
                  <c:v>136725</c:v>
                </c:pt>
                <c:pt idx="2735">
                  <c:v>136774</c:v>
                </c:pt>
                <c:pt idx="2736">
                  <c:v>136824</c:v>
                </c:pt>
                <c:pt idx="2737">
                  <c:v>136874</c:v>
                </c:pt>
                <c:pt idx="2738">
                  <c:v>136924</c:v>
                </c:pt>
                <c:pt idx="2739">
                  <c:v>136976</c:v>
                </c:pt>
                <c:pt idx="2740">
                  <c:v>137024</c:v>
                </c:pt>
                <c:pt idx="2741">
                  <c:v>137074</c:v>
                </c:pt>
                <c:pt idx="2742">
                  <c:v>137125</c:v>
                </c:pt>
                <c:pt idx="2743">
                  <c:v>137175</c:v>
                </c:pt>
                <c:pt idx="2744">
                  <c:v>137224</c:v>
                </c:pt>
                <c:pt idx="2745">
                  <c:v>137274</c:v>
                </c:pt>
                <c:pt idx="2746">
                  <c:v>137324</c:v>
                </c:pt>
                <c:pt idx="2747">
                  <c:v>137375</c:v>
                </c:pt>
                <c:pt idx="2748">
                  <c:v>137425</c:v>
                </c:pt>
                <c:pt idx="2749">
                  <c:v>137475</c:v>
                </c:pt>
                <c:pt idx="2750">
                  <c:v>137525</c:v>
                </c:pt>
                <c:pt idx="2751">
                  <c:v>137575</c:v>
                </c:pt>
                <c:pt idx="2752">
                  <c:v>137624</c:v>
                </c:pt>
                <c:pt idx="2753">
                  <c:v>137675</c:v>
                </c:pt>
                <c:pt idx="2754">
                  <c:v>137725</c:v>
                </c:pt>
                <c:pt idx="2755">
                  <c:v>137774</c:v>
                </c:pt>
                <c:pt idx="2756">
                  <c:v>137825</c:v>
                </c:pt>
                <c:pt idx="2757">
                  <c:v>137874</c:v>
                </c:pt>
                <c:pt idx="2758">
                  <c:v>137925</c:v>
                </c:pt>
                <c:pt idx="2759">
                  <c:v>137974</c:v>
                </c:pt>
                <c:pt idx="2760">
                  <c:v>138024</c:v>
                </c:pt>
                <c:pt idx="2761">
                  <c:v>138074</c:v>
                </c:pt>
                <c:pt idx="2762">
                  <c:v>138125</c:v>
                </c:pt>
                <c:pt idx="2763">
                  <c:v>138174</c:v>
                </c:pt>
                <c:pt idx="2764">
                  <c:v>138225</c:v>
                </c:pt>
                <c:pt idx="2765">
                  <c:v>138274</c:v>
                </c:pt>
                <c:pt idx="2766">
                  <c:v>138325</c:v>
                </c:pt>
                <c:pt idx="2767">
                  <c:v>138375</c:v>
                </c:pt>
                <c:pt idx="2768">
                  <c:v>138426</c:v>
                </c:pt>
                <c:pt idx="2769">
                  <c:v>138474</c:v>
                </c:pt>
                <c:pt idx="2770">
                  <c:v>138524</c:v>
                </c:pt>
                <c:pt idx="2771">
                  <c:v>138575</c:v>
                </c:pt>
                <c:pt idx="2772">
                  <c:v>138625</c:v>
                </c:pt>
                <c:pt idx="2773">
                  <c:v>138675</c:v>
                </c:pt>
                <c:pt idx="2774">
                  <c:v>138725</c:v>
                </c:pt>
                <c:pt idx="2775">
                  <c:v>138775</c:v>
                </c:pt>
                <c:pt idx="2776">
                  <c:v>138825</c:v>
                </c:pt>
                <c:pt idx="2777">
                  <c:v>138874</c:v>
                </c:pt>
                <c:pt idx="2778">
                  <c:v>138924</c:v>
                </c:pt>
                <c:pt idx="2779">
                  <c:v>138974</c:v>
                </c:pt>
                <c:pt idx="2780">
                  <c:v>139025</c:v>
                </c:pt>
                <c:pt idx="2781">
                  <c:v>139075</c:v>
                </c:pt>
                <c:pt idx="2782">
                  <c:v>139124</c:v>
                </c:pt>
                <c:pt idx="2783">
                  <c:v>139174</c:v>
                </c:pt>
                <c:pt idx="2784">
                  <c:v>139225</c:v>
                </c:pt>
                <c:pt idx="2785">
                  <c:v>139274</c:v>
                </c:pt>
                <c:pt idx="2786">
                  <c:v>139324</c:v>
                </c:pt>
                <c:pt idx="2787">
                  <c:v>139375</c:v>
                </c:pt>
                <c:pt idx="2788">
                  <c:v>139426</c:v>
                </c:pt>
                <c:pt idx="2789">
                  <c:v>139474</c:v>
                </c:pt>
                <c:pt idx="2790">
                  <c:v>139524</c:v>
                </c:pt>
                <c:pt idx="2791">
                  <c:v>139574</c:v>
                </c:pt>
                <c:pt idx="2792">
                  <c:v>139625</c:v>
                </c:pt>
                <c:pt idx="2793">
                  <c:v>139675</c:v>
                </c:pt>
                <c:pt idx="2794">
                  <c:v>139725</c:v>
                </c:pt>
                <c:pt idx="2795">
                  <c:v>139775</c:v>
                </c:pt>
                <c:pt idx="2796">
                  <c:v>139825</c:v>
                </c:pt>
                <c:pt idx="2797">
                  <c:v>139874</c:v>
                </c:pt>
                <c:pt idx="2798">
                  <c:v>139924</c:v>
                </c:pt>
                <c:pt idx="2799">
                  <c:v>139974</c:v>
                </c:pt>
                <c:pt idx="2800">
                  <c:v>140024</c:v>
                </c:pt>
                <c:pt idx="2801">
                  <c:v>140074</c:v>
                </c:pt>
                <c:pt idx="2802">
                  <c:v>140124</c:v>
                </c:pt>
                <c:pt idx="2803">
                  <c:v>140174</c:v>
                </c:pt>
                <c:pt idx="2804">
                  <c:v>140225</c:v>
                </c:pt>
                <c:pt idx="2805">
                  <c:v>140275</c:v>
                </c:pt>
                <c:pt idx="2806">
                  <c:v>140325</c:v>
                </c:pt>
                <c:pt idx="2807">
                  <c:v>140375</c:v>
                </c:pt>
                <c:pt idx="2808">
                  <c:v>140425</c:v>
                </c:pt>
                <c:pt idx="2809">
                  <c:v>140474</c:v>
                </c:pt>
                <c:pt idx="2810">
                  <c:v>140525</c:v>
                </c:pt>
                <c:pt idx="2811">
                  <c:v>140575</c:v>
                </c:pt>
                <c:pt idx="2812">
                  <c:v>140625</c:v>
                </c:pt>
                <c:pt idx="2813">
                  <c:v>140674</c:v>
                </c:pt>
                <c:pt idx="2814">
                  <c:v>140725</c:v>
                </c:pt>
                <c:pt idx="2815">
                  <c:v>140774</c:v>
                </c:pt>
                <c:pt idx="2816">
                  <c:v>140824</c:v>
                </c:pt>
                <c:pt idx="2817">
                  <c:v>140874</c:v>
                </c:pt>
                <c:pt idx="2818">
                  <c:v>140924</c:v>
                </c:pt>
                <c:pt idx="2819">
                  <c:v>140975</c:v>
                </c:pt>
                <c:pt idx="2820">
                  <c:v>141025</c:v>
                </c:pt>
                <c:pt idx="2821">
                  <c:v>141074</c:v>
                </c:pt>
                <c:pt idx="2822">
                  <c:v>141124</c:v>
                </c:pt>
                <c:pt idx="2823">
                  <c:v>141174</c:v>
                </c:pt>
                <c:pt idx="2824">
                  <c:v>141225</c:v>
                </c:pt>
                <c:pt idx="2825">
                  <c:v>141275</c:v>
                </c:pt>
                <c:pt idx="2826">
                  <c:v>141324</c:v>
                </c:pt>
                <c:pt idx="2827">
                  <c:v>141374</c:v>
                </c:pt>
                <c:pt idx="2828">
                  <c:v>141425</c:v>
                </c:pt>
                <c:pt idx="2829">
                  <c:v>141474</c:v>
                </c:pt>
                <c:pt idx="2830">
                  <c:v>141525</c:v>
                </c:pt>
                <c:pt idx="2831">
                  <c:v>141574</c:v>
                </c:pt>
                <c:pt idx="2832">
                  <c:v>141624</c:v>
                </c:pt>
                <c:pt idx="2833">
                  <c:v>141675</c:v>
                </c:pt>
                <c:pt idx="2834">
                  <c:v>141724</c:v>
                </c:pt>
                <c:pt idx="2835">
                  <c:v>141775</c:v>
                </c:pt>
                <c:pt idx="2836">
                  <c:v>141824</c:v>
                </c:pt>
                <c:pt idx="2837">
                  <c:v>141874</c:v>
                </c:pt>
                <c:pt idx="2838">
                  <c:v>141925</c:v>
                </c:pt>
                <c:pt idx="2839">
                  <c:v>141974</c:v>
                </c:pt>
                <c:pt idx="2840">
                  <c:v>142024</c:v>
                </c:pt>
                <c:pt idx="2841">
                  <c:v>142074</c:v>
                </c:pt>
                <c:pt idx="2842">
                  <c:v>142126</c:v>
                </c:pt>
                <c:pt idx="2843">
                  <c:v>142174</c:v>
                </c:pt>
                <c:pt idx="2844">
                  <c:v>142225</c:v>
                </c:pt>
                <c:pt idx="2845">
                  <c:v>142275</c:v>
                </c:pt>
                <c:pt idx="2846">
                  <c:v>142325</c:v>
                </c:pt>
                <c:pt idx="2847">
                  <c:v>142375</c:v>
                </c:pt>
                <c:pt idx="2848">
                  <c:v>142425</c:v>
                </c:pt>
                <c:pt idx="2849">
                  <c:v>142474</c:v>
                </c:pt>
                <c:pt idx="2850">
                  <c:v>142524</c:v>
                </c:pt>
                <c:pt idx="2851">
                  <c:v>142575</c:v>
                </c:pt>
                <c:pt idx="2852">
                  <c:v>142625</c:v>
                </c:pt>
                <c:pt idx="2853">
                  <c:v>142674</c:v>
                </c:pt>
                <c:pt idx="2854">
                  <c:v>142724</c:v>
                </c:pt>
                <c:pt idx="2855">
                  <c:v>142774</c:v>
                </c:pt>
                <c:pt idx="2856">
                  <c:v>142824</c:v>
                </c:pt>
                <c:pt idx="2857">
                  <c:v>142874</c:v>
                </c:pt>
                <c:pt idx="2858">
                  <c:v>142924</c:v>
                </c:pt>
                <c:pt idx="2859">
                  <c:v>142974</c:v>
                </c:pt>
                <c:pt idx="2860">
                  <c:v>143025</c:v>
                </c:pt>
                <c:pt idx="2861">
                  <c:v>143075</c:v>
                </c:pt>
                <c:pt idx="2862">
                  <c:v>143125</c:v>
                </c:pt>
                <c:pt idx="2863">
                  <c:v>143175</c:v>
                </c:pt>
                <c:pt idx="2864">
                  <c:v>143225</c:v>
                </c:pt>
                <c:pt idx="2865">
                  <c:v>143275</c:v>
                </c:pt>
                <c:pt idx="2866">
                  <c:v>143324</c:v>
                </c:pt>
                <c:pt idx="2867">
                  <c:v>143375</c:v>
                </c:pt>
                <c:pt idx="2868">
                  <c:v>143425</c:v>
                </c:pt>
                <c:pt idx="2869">
                  <c:v>143475</c:v>
                </c:pt>
                <c:pt idx="2870">
                  <c:v>143525</c:v>
                </c:pt>
                <c:pt idx="2871">
                  <c:v>143575</c:v>
                </c:pt>
                <c:pt idx="2872">
                  <c:v>143625</c:v>
                </c:pt>
                <c:pt idx="2873">
                  <c:v>143675</c:v>
                </c:pt>
                <c:pt idx="2874">
                  <c:v>143725</c:v>
                </c:pt>
                <c:pt idx="2875">
                  <c:v>143776</c:v>
                </c:pt>
                <c:pt idx="2876">
                  <c:v>143825</c:v>
                </c:pt>
                <c:pt idx="2877">
                  <c:v>143875</c:v>
                </c:pt>
                <c:pt idx="2878">
                  <c:v>143924</c:v>
                </c:pt>
                <c:pt idx="2879">
                  <c:v>143974</c:v>
                </c:pt>
                <c:pt idx="2880">
                  <c:v>144024</c:v>
                </c:pt>
                <c:pt idx="2881">
                  <c:v>144074</c:v>
                </c:pt>
                <c:pt idx="2882">
                  <c:v>144124</c:v>
                </c:pt>
                <c:pt idx="2883">
                  <c:v>144174</c:v>
                </c:pt>
                <c:pt idx="2884">
                  <c:v>144224</c:v>
                </c:pt>
                <c:pt idx="2885">
                  <c:v>144274</c:v>
                </c:pt>
                <c:pt idx="2886">
                  <c:v>144325</c:v>
                </c:pt>
                <c:pt idx="2887">
                  <c:v>144375</c:v>
                </c:pt>
                <c:pt idx="2888">
                  <c:v>144425</c:v>
                </c:pt>
                <c:pt idx="2889">
                  <c:v>144475</c:v>
                </c:pt>
                <c:pt idx="2890">
                  <c:v>144525</c:v>
                </c:pt>
                <c:pt idx="2891">
                  <c:v>144574</c:v>
                </c:pt>
                <c:pt idx="2892">
                  <c:v>144624</c:v>
                </c:pt>
                <c:pt idx="2893">
                  <c:v>144675</c:v>
                </c:pt>
                <c:pt idx="2894">
                  <c:v>144725</c:v>
                </c:pt>
                <c:pt idx="2895">
                  <c:v>144774</c:v>
                </c:pt>
                <c:pt idx="2896">
                  <c:v>144824</c:v>
                </c:pt>
                <c:pt idx="2897">
                  <c:v>144874</c:v>
                </c:pt>
                <c:pt idx="2898">
                  <c:v>144925</c:v>
                </c:pt>
                <c:pt idx="2899">
                  <c:v>144975</c:v>
                </c:pt>
                <c:pt idx="2900">
                  <c:v>145025</c:v>
                </c:pt>
                <c:pt idx="2901">
                  <c:v>145074</c:v>
                </c:pt>
                <c:pt idx="2902">
                  <c:v>145124</c:v>
                </c:pt>
                <c:pt idx="2903">
                  <c:v>145175</c:v>
                </c:pt>
                <c:pt idx="2904">
                  <c:v>145224</c:v>
                </c:pt>
                <c:pt idx="2905">
                  <c:v>145275</c:v>
                </c:pt>
                <c:pt idx="2906">
                  <c:v>145325</c:v>
                </c:pt>
                <c:pt idx="2907">
                  <c:v>145374</c:v>
                </c:pt>
                <c:pt idx="2908">
                  <c:v>145425</c:v>
                </c:pt>
                <c:pt idx="2909">
                  <c:v>145475</c:v>
                </c:pt>
                <c:pt idx="2910">
                  <c:v>145525</c:v>
                </c:pt>
                <c:pt idx="2911">
                  <c:v>145575</c:v>
                </c:pt>
                <c:pt idx="2912">
                  <c:v>145625</c:v>
                </c:pt>
                <c:pt idx="2913">
                  <c:v>145675</c:v>
                </c:pt>
                <c:pt idx="2914">
                  <c:v>145725</c:v>
                </c:pt>
                <c:pt idx="2915">
                  <c:v>145775</c:v>
                </c:pt>
                <c:pt idx="2916">
                  <c:v>145824</c:v>
                </c:pt>
                <c:pt idx="2917">
                  <c:v>145875</c:v>
                </c:pt>
                <c:pt idx="2918">
                  <c:v>145924</c:v>
                </c:pt>
                <c:pt idx="2919">
                  <c:v>145974</c:v>
                </c:pt>
                <c:pt idx="2920">
                  <c:v>146024</c:v>
                </c:pt>
                <c:pt idx="2921">
                  <c:v>146075</c:v>
                </c:pt>
                <c:pt idx="2922">
                  <c:v>146125</c:v>
                </c:pt>
                <c:pt idx="2923">
                  <c:v>146175</c:v>
                </c:pt>
                <c:pt idx="2924">
                  <c:v>146225</c:v>
                </c:pt>
                <c:pt idx="2925">
                  <c:v>146275</c:v>
                </c:pt>
                <c:pt idx="2926">
                  <c:v>146325</c:v>
                </c:pt>
                <c:pt idx="2927">
                  <c:v>146374</c:v>
                </c:pt>
                <c:pt idx="2928">
                  <c:v>146425</c:v>
                </c:pt>
                <c:pt idx="2929">
                  <c:v>146475</c:v>
                </c:pt>
                <c:pt idx="2930">
                  <c:v>146524</c:v>
                </c:pt>
                <c:pt idx="2931">
                  <c:v>146575</c:v>
                </c:pt>
                <c:pt idx="2932">
                  <c:v>146624</c:v>
                </c:pt>
                <c:pt idx="2933">
                  <c:v>146675</c:v>
                </c:pt>
                <c:pt idx="2934">
                  <c:v>146724</c:v>
                </c:pt>
                <c:pt idx="2935">
                  <c:v>146774</c:v>
                </c:pt>
                <c:pt idx="2936">
                  <c:v>146825</c:v>
                </c:pt>
                <c:pt idx="2937">
                  <c:v>146874</c:v>
                </c:pt>
                <c:pt idx="2938">
                  <c:v>146924</c:v>
                </c:pt>
                <c:pt idx="2939">
                  <c:v>146974</c:v>
                </c:pt>
                <c:pt idx="2940">
                  <c:v>147024</c:v>
                </c:pt>
                <c:pt idx="2941">
                  <c:v>147075</c:v>
                </c:pt>
                <c:pt idx="2942">
                  <c:v>147125</c:v>
                </c:pt>
                <c:pt idx="2943">
                  <c:v>147174</c:v>
                </c:pt>
                <c:pt idx="2944">
                  <c:v>147225</c:v>
                </c:pt>
                <c:pt idx="2945">
                  <c:v>147274</c:v>
                </c:pt>
                <c:pt idx="2946">
                  <c:v>147325</c:v>
                </c:pt>
                <c:pt idx="2947">
                  <c:v>147374</c:v>
                </c:pt>
                <c:pt idx="2948">
                  <c:v>147424</c:v>
                </c:pt>
                <c:pt idx="2949">
                  <c:v>147475</c:v>
                </c:pt>
                <c:pt idx="2950">
                  <c:v>147525</c:v>
                </c:pt>
                <c:pt idx="2951">
                  <c:v>147575</c:v>
                </c:pt>
                <c:pt idx="2952">
                  <c:v>147625</c:v>
                </c:pt>
                <c:pt idx="2953">
                  <c:v>147675</c:v>
                </c:pt>
                <c:pt idx="2954">
                  <c:v>147725</c:v>
                </c:pt>
                <c:pt idx="2955">
                  <c:v>147775</c:v>
                </c:pt>
                <c:pt idx="2956">
                  <c:v>147825</c:v>
                </c:pt>
                <c:pt idx="2957">
                  <c:v>147874</c:v>
                </c:pt>
                <c:pt idx="2958">
                  <c:v>147925</c:v>
                </c:pt>
                <c:pt idx="2959">
                  <c:v>147974</c:v>
                </c:pt>
                <c:pt idx="2960">
                  <c:v>148024</c:v>
                </c:pt>
                <c:pt idx="2961">
                  <c:v>148074</c:v>
                </c:pt>
                <c:pt idx="2962">
                  <c:v>148125</c:v>
                </c:pt>
                <c:pt idx="2963">
                  <c:v>148174</c:v>
                </c:pt>
                <c:pt idx="2964">
                  <c:v>148224</c:v>
                </c:pt>
                <c:pt idx="2965">
                  <c:v>148274</c:v>
                </c:pt>
                <c:pt idx="2966">
                  <c:v>148326</c:v>
                </c:pt>
                <c:pt idx="2967">
                  <c:v>148375</c:v>
                </c:pt>
                <c:pt idx="2968">
                  <c:v>148425</c:v>
                </c:pt>
                <c:pt idx="2969">
                  <c:v>148475</c:v>
                </c:pt>
                <c:pt idx="2970">
                  <c:v>148524</c:v>
                </c:pt>
                <c:pt idx="2971">
                  <c:v>148574</c:v>
                </c:pt>
                <c:pt idx="2972">
                  <c:v>148624</c:v>
                </c:pt>
                <c:pt idx="2973">
                  <c:v>148675</c:v>
                </c:pt>
                <c:pt idx="2974">
                  <c:v>148724</c:v>
                </c:pt>
                <c:pt idx="2975">
                  <c:v>148774</c:v>
                </c:pt>
                <c:pt idx="2976">
                  <c:v>148824</c:v>
                </c:pt>
                <c:pt idx="2977">
                  <c:v>148874</c:v>
                </c:pt>
                <c:pt idx="2978">
                  <c:v>148924</c:v>
                </c:pt>
                <c:pt idx="2979">
                  <c:v>148974</c:v>
                </c:pt>
                <c:pt idx="2980">
                  <c:v>149025</c:v>
                </c:pt>
                <c:pt idx="2981">
                  <c:v>149075</c:v>
                </c:pt>
                <c:pt idx="2982">
                  <c:v>149124</c:v>
                </c:pt>
                <c:pt idx="2983">
                  <c:v>149175</c:v>
                </c:pt>
                <c:pt idx="2984">
                  <c:v>149225</c:v>
                </c:pt>
                <c:pt idx="2985">
                  <c:v>149274</c:v>
                </c:pt>
                <c:pt idx="2986">
                  <c:v>149324</c:v>
                </c:pt>
                <c:pt idx="2987">
                  <c:v>149374</c:v>
                </c:pt>
                <c:pt idx="2988">
                  <c:v>149425</c:v>
                </c:pt>
                <c:pt idx="2989">
                  <c:v>149475</c:v>
                </c:pt>
                <c:pt idx="2990">
                  <c:v>149525</c:v>
                </c:pt>
                <c:pt idx="2991">
                  <c:v>149575</c:v>
                </c:pt>
                <c:pt idx="2992">
                  <c:v>149624</c:v>
                </c:pt>
                <c:pt idx="2993">
                  <c:v>149675</c:v>
                </c:pt>
                <c:pt idx="2994">
                  <c:v>149725</c:v>
                </c:pt>
                <c:pt idx="2995">
                  <c:v>149775</c:v>
                </c:pt>
                <c:pt idx="2996">
                  <c:v>149825</c:v>
                </c:pt>
                <c:pt idx="2997">
                  <c:v>149875</c:v>
                </c:pt>
                <c:pt idx="2998">
                  <c:v>149925</c:v>
                </c:pt>
                <c:pt idx="2999">
                  <c:v>149974</c:v>
                </c:pt>
                <c:pt idx="3000">
                  <c:v>150024</c:v>
                </c:pt>
                <c:pt idx="3001">
                  <c:v>150075</c:v>
                </c:pt>
                <c:pt idx="3002">
                  <c:v>150125</c:v>
                </c:pt>
                <c:pt idx="3003">
                  <c:v>150175</c:v>
                </c:pt>
                <c:pt idx="3004">
                  <c:v>150224</c:v>
                </c:pt>
                <c:pt idx="3005">
                  <c:v>150275</c:v>
                </c:pt>
                <c:pt idx="3006">
                  <c:v>150324</c:v>
                </c:pt>
                <c:pt idx="3007">
                  <c:v>150375</c:v>
                </c:pt>
                <c:pt idx="3008">
                  <c:v>150424</c:v>
                </c:pt>
                <c:pt idx="3009">
                  <c:v>150475</c:v>
                </c:pt>
                <c:pt idx="3010">
                  <c:v>150524</c:v>
                </c:pt>
                <c:pt idx="3011">
                  <c:v>150574</c:v>
                </c:pt>
                <c:pt idx="3012">
                  <c:v>150625</c:v>
                </c:pt>
                <c:pt idx="3013">
                  <c:v>150675</c:v>
                </c:pt>
                <c:pt idx="3014">
                  <c:v>150725</c:v>
                </c:pt>
                <c:pt idx="3015">
                  <c:v>150774</c:v>
                </c:pt>
                <c:pt idx="3016">
                  <c:v>150835</c:v>
                </c:pt>
                <c:pt idx="3017">
                  <c:v>150874</c:v>
                </c:pt>
                <c:pt idx="3018">
                  <c:v>150925</c:v>
                </c:pt>
                <c:pt idx="3019">
                  <c:v>150975</c:v>
                </c:pt>
                <c:pt idx="3020">
                  <c:v>151025</c:v>
                </c:pt>
                <c:pt idx="3021">
                  <c:v>151075</c:v>
                </c:pt>
                <c:pt idx="3022">
                  <c:v>151124</c:v>
                </c:pt>
                <c:pt idx="3023">
                  <c:v>151175</c:v>
                </c:pt>
                <c:pt idx="3024">
                  <c:v>151224</c:v>
                </c:pt>
                <c:pt idx="3025">
                  <c:v>151274</c:v>
                </c:pt>
                <c:pt idx="3026">
                  <c:v>151324</c:v>
                </c:pt>
                <c:pt idx="3027">
                  <c:v>151374</c:v>
                </c:pt>
                <c:pt idx="3028">
                  <c:v>151424</c:v>
                </c:pt>
                <c:pt idx="3029">
                  <c:v>151474</c:v>
                </c:pt>
                <c:pt idx="3030">
                  <c:v>151524</c:v>
                </c:pt>
                <c:pt idx="3031">
                  <c:v>151574</c:v>
                </c:pt>
                <c:pt idx="3032">
                  <c:v>151625</c:v>
                </c:pt>
                <c:pt idx="3033">
                  <c:v>151675</c:v>
                </c:pt>
                <c:pt idx="3034">
                  <c:v>151725</c:v>
                </c:pt>
                <c:pt idx="3035">
                  <c:v>151774</c:v>
                </c:pt>
                <c:pt idx="3036">
                  <c:v>151824</c:v>
                </c:pt>
                <c:pt idx="3037">
                  <c:v>151874</c:v>
                </c:pt>
                <c:pt idx="3038">
                  <c:v>151927</c:v>
                </c:pt>
                <c:pt idx="3039">
                  <c:v>151975</c:v>
                </c:pt>
                <c:pt idx="3040">
                  <c:v>152025</c:v>
                </c:pt>
                <c:pt idx="3041">
                  <c:v>152075</c:v>
                </c:pt>
                <c:pt idx="3042">
                  <c:v>152125</c:v>
                </c:pt>
                <c:pt idx="3043">
                  <c:v>152174</c:v>
                </c:pt>
                <c:pt idx="3044">
                  <c:v>152225</c:v>
                </c:pt>
                <c:pt idx="3045">
                  <c:v>152274</c:v>
                </c:pt>
                <c:pt idx="3046">
                  <c:v>152325</c:v>
                </c:pt>
                <c:pt idx="3047">
                  <c:v>152374</c:v>
                </c:pt>
                <c:pt idx="3048">
                  <c:v>152425</c:v>
                </c:pt>
                <c:pt idx="3049">
                  <c:v>152474</c:v>
                </c:pt>
                <c:pt idx="3050">
                  <c:v>152524</c:v>
                </c:pt>
                <c:pt idx="3051">
                  <c:v>152574</c:v>
                </c:pt>
                <c:pt idx="3052">
                  <c:v>152624</c:v>
                </c:pt>
                <c:pt idx="3053">
                  <c:v>152675</c:v>
                </c:pt>
                <c:pt idx="3054">
                  <c:v>152724</c:v>
                </c:pt>
                <c:pt idx="3055">
                  <c:v>152775</c:v>
                </c:pt>
                <c:pt idx="3056">
                  <c:v>152825</c:v>
                </c:pt>
                <c:pt idx="3057">
                  <c:v>152874</c:v>
                </c:pt>
                <c:pt idx="3058">
                  <c:v>152925</c:v>
                </c:pt>
                <c:pt idx="3059">
                  <c:v>152975</c:v>
                </c:pt>
                <c:pt idx="3060">
                  <c:v>153025</c:v>
                </c:pt>
                <c:pt idx="3061">
                  <c:v>153074</c:v>
                </c:pt>
                <c:pt idx="3062">
                  <c:v>153124</c:v>
                </c:pt>
                <c:pt idx="3063">
                  <c:v>153174</c:v>
                </c:pt>
                <c:pt idx="3064">
                  <c:v>153224</c:v>
                </c:pt>
                <c:pt idx="3065">
                  <c:v>153274</c:v>
                </c:pt>
                <c:pt idx="3066">
                  <c:v>153325</c:v>
                </c:pt>
                <c:pt idx="3067">
                  <c:v>153375</c:v>
                </c:pt>
                <c:pt idx="3068">
                  <c:v>153424</c:v>
                </c:pt>
                <c:pt idx="3069">
                  <c:v>153474</c:v>
                </c:pt>
                <c:pt idx="3070">
                  <c:v>153524</c:v>
                </c:pt>
                <c:pt idx="3071">
                  <c:v>153574</c:v>
                </c:pt>
                <c:pt idx="3072">
                  <c:v>153624</c:v>
                </c:pt>
                <c:pt idx="3073">
                  <c:v>153674</c:v>
                </c:pt>
                <c:pt idx="3074">
                  <c:v>153724</c:v>
                </c:pt>
                <c:pt idx="3075">
                  <c:v>153776</c:v>
                </c:pt>
                <c:pt idx="3076">
                  <c:v>153825</c:v>
                </c:pt>
                <c:pt idx="3077">
                  <c:v>153874</c:v>
                </c:pt>
                <c:pt idx="3078">
                  <c:v>153924</c:v>
                </c:pt>
                <c:pt idx="3079">
                  <c:v>153974</c:v>
                </c:pt>
                <c:pt idx="3080">
                  <c:v>154025</c:v>
                </c:pt>
                <c:pt idx="3081">
                  <c:v>154075</c:v>
                </c:pt>
                <c:pt idx="3082">
                  <c:v>154124</c:v>
                </c:pt>
                <c:pt idx="3083">
                  <c:v>154175</c:v>
                </c:pt>
                <c:pt idx="3084">
                  <c:v>154224</c:v>
                </c:pt>
                <c:pt idx="3085">
                  <c:v>154274</c:v>
                </c:pt>
                <c:pt idx="3086">
                  <c:v>154326</c:v>
                </c:pt>
                <c:pt idx="3087">
                  <c:v>154375</c:v>
                </c:pt>
                <c:pt idx="3088">
                  <c:v>154424</c:v>
                </c:pt>
                <c:pt idx="3089">
                  <c:v>154475</c:v>
                </c:pt>
                <c:pt idx="3090">
                  <c:v>154525</c:v>
                </c:pt>
                <c:pt idx="3091">
                  <c:v>154575</c:v>
                </c:pt>
                <c:pt idx="3092">
                  <c:v>154625</c:v>
                </c:pt>
                <c:pt idx="3093">
                  <c:v>154675</c:v>
                </c:pt>
                <c:pt idx="3094">
                  <c:v>154725</c:v>
                </c:pt>
                <c:pt idx="3095">
                  <c:v>154774</c:v>
                </c:pt>
                <c:pt idx="3096">
                  <c:v>154824</c:v>
                </c:pt>
                <c:pt idx="3097">
                  <c:v>154875</c:v>
                </c:pt>
                <c:pt idx="3098">
                  <c:v>154925</c:v>
                </c:pt>
                <c:pt idx="3099">
                  <c:v>154974</c:v>
                </c:pt>
                <c:pt idx="3100">
                  <c:v>155024</c:v>
                </c:pt>
                <c:pt idx="3101">
                  <c:v>155074</c:v>
                </c:pt>
                <c:pt idx="3102">
                  <c:v>155124</c:v>
                </c:pt>
                <c:pt idx="3103">
                  <c:v>155175</c:v>
                </c:pt>
                <c:pt idx="3104">
                  <c:v>155225</c:v>
                </c:pt>
                <c:pt idx="3105">
                  <c:v>155275</c:v>
                </c:pt>
                <c:pt idx="3106">
                  <c:v>155325</c:v>
                </c:pt>
                <c:pt idx="3107">
                  <c:v>155375</c:v>
                </c:pt>
                <c:pt idx="3108">
                  <c:v>155424</c:v>
                </c:pt>
                <c:pt idx="3109">
                  <c:v>155474</c:v>
                </c:pt>
                <c:pt idx="3110">
                  <c:v>155524</c:v>
                </c:pt>
                <c:pt idx="3111">
                  <c:v>155574</c:v>
                </c:pt>
                <c:pt idx="3112">
                  <c:v>155624</c:v>
                </c:pt>
                <c:pt idx="3113">
                  <c:v>155676</c:v>
                </c:pt>
                <c:pt idx="3114">
                  <c:v>155724</c:v>
                </c:pt>
                <c:pt idx="3115">
                  <c:v>155775</c:v>
                </c:pt>
                <c:pt idx="3116">
                  <c:v>155825</c:v>
                </c:pt>
                <c:pt idx="3117">
                  <c:v>155874</c:v>
                </c:pt>
                <c:pt idx="3118">
                  <c:v>155924</c:v>
                </c:pt>
                <c:pt idx="3119">
                  <c:v>155974</c:v>
                </c:pt>
                <c:pt idx="3120">
                  <c:v>156024</c:v>
                </c:pt>
                <c:pt idx="3121">
                  <c:v>156075</c:v>
                </c:pt>
                <c:pt idx="3122">
                  <c:v>156125</c:v>
                </c:pt>
                <c:pt idx="3123">
                  <c:v>156174</c:v>
                </c:pt>
                <c:pt idx="3124">
                  <c:v>156225</c:v>
                </c:pt>
                <c:pt idx="3125">
                  <c:v>156275</c:v>
                </c:pt>
                <c:pt idx="3126">
                  <c:v>156325</c:v>
                </c:pt>
                <c:pt idx="3127">
                  <c:v>156374</c:v>
                </c:pt>
                <c:pt idx="3128">
                  <c:v>156424</c:v>
                </c:pt>
                <c:pt idx="3129">
                  <c:v>156475</c:v>
                </c:pt>
                <c:pt idx="3130">
                  <c:v>156524</c:v>
                </c:pt>
                <c:pt idx="3131">
                  <c:v>156575</c:v>
                </c:pt>
                <c:pt idx="3132">
                  <c:v>156625</c:v>
                </c:pt>
                <c:pt idx="3133">
                  <c:v>156675</c:v>
                </c:pt>
                <c:pt idx="3134">
                  <c:v>156725</c:v>
                </c:pt>
                <c:pt idx="3135">
                  <c:v>156775</c:v>
                </c:pt>
                <c:pt idx="3136">
                  <c:v>156824</c:v>
                </c:pt>
                <c:pt idx="3137">
                  <c:v>156874</c:v>
                </c:pt>
                <c:pt idx="3138">
                  <c:v>156924</c:v>
                </c:pt>
                <c:pt idx="3139">
                  <c:v>156974</c:v>
                </c:pt>
                <c:pt idx="3140">
                  <c:v>157025</c:v>
                </c:pt>
                <c:pt idx="3141">
                  <c:v>157074</c:v>
                </c:pt>
                <c:pt idx="3142">
                  <c:v>157124</c:v>
                </c:pt>
                <c:pt idx="3143">
                  <c:v>157175</c:v>
                </c:pt>
                <c:pt idx="3144">
                  <c:v>157225</c:v>
                </c:pt>
                <c:pt idx="3145">
                  <c:v>157275</c:v>
                </c:pt>
                <c:pt idx="3146">
                  <c:v>157325</c:v>
                </c:pt>
                <c:pt idx="3147">
                  <c:v>157375</c:v>
                </c:pt>
                <c:pt idx="3148">
                  <c:v>157425</c:v>
                </c:pt>
                <c:pt idx="3149">
                  <c:v>157475</c:v>
                </c:pt>
                <c:pt idx="3150">
                  <c:v>157524</c:v>
                </c:pt>
                <c:pt idx="3151">
                  <c:v>157574</c:v>
                </c:pt>
                <c:pt idx="3152">
                  <c:v>157625</c:v>
                </c:pt>
                <c:pt idx="3153">
                  <c:v>157675</c:v>
                </c:pt>
                <c:pt idx="3154">
                  <c:v>157725</c:v>
                </c:pt>
                <c:pt idx="3155">
                  <c:v>157774</c:v>
                </c:pt>
                <c:pt idx="3156">
                  <c:v>157824</c:v>
                </c:pt>
                <c:pt idx="3157">
                  <c:v>157875</c:v>
                </c:pt>
                <c:pt idx="3158">
                  <c:v>157925</c:v>
                </c:pt>
                <c:pt idx="3159">
                  <c:v>157974</c:v>
                </c:pt>
                <c:pt idx="3160">
                  <c:v>158024</c:v>
                </c:pt>
                <c:pt idx="3161">
                  <c:v>158075</c:v>
                </c:pt>
                <c:pt idx="3162">
                  <c:v>158126</c:v>
                </c:pt>
                <c:pt idx="3163">
                  <c:v>158174</c:v>
                </c:pt>
                <c:pt idx="3164">
                  <c:v>158224</c:v>
                </c:pt>
                <c:pt idx="3165">
                  <c:v>158275</c:v>
                </c:pt>
                <c:pt idx="3166">
                  <c:v>158325</c:v>
                </c:pt>
                <c:pt idx="3167">
                  <c:v>158374</c:v>
                </c:pt>
                <c:pt idx="3168">
                  <c:v>158424</c:v>
                </c:pt>
                <c:pt idx="3169">
                  <c:v>158474</c:v>
                </c:pt>
                <c:pt idx="3170">
                  <c:v>158524</c:v>
                </c:pt>
                <c:pt idx="3171">
                  <c:v>158575</c:v>
                </c:pt>
                <c:pt idx="3172">
                  <c:v>158624</c:v>
                </c:pt>
                <c:pt idx="3173">
                  <c:v>158674</c:v>
                </c:pt>
                <c:pt idx="3174">
                  <c:v>158725</c:v>
                </c:pt>
                <c:pt idx="3175">
                  <c:v>158775</c:v>
                </c:pt>
                <c:pt idx="3176">
                  <c:v>158825</c:v>
                </c:pt>
                <c:pt idx="3177">
                  <c:v>158875</c:v>
                </c:pt>
                <c:pt idx="3178">
                  <c:v>158925</c:v>
                </c:pt>
                <c:pt idx="3179">
                  <c:v>158974</c:v>
                </c:pt>
                <c:pt idx="3180">
                  <c:v>159024</c:v>
                </c:pt>
                <c:pt idx="3181">
                  <c:v>159075</c:v>
                </c:pt>
                <c:pt idx="3182">
                  <c:v>159125</c:v>
                </c:pt>
                <c:pt idx="3183">
                  <c:v>159175</c:v>
                </c:pt>
                <c:pt idx="3184">
                  <c:v>159224</c:v>
                </c:pt>
                <c:pt idx="3185">
                  <c:v>159275</c:v>
                </c:pt>
                <c:pt idx="3186">
                  <c:v>159324</c:v>
                </c:pt>
                <c:pt idx="3187">
                  <c:v>159374</c:v>
                </c:pt>
                <c:pt idx="3188">
                  <c:v>159424</c:v>
                </c:pt>
                <c:pt idx="3189">
                  <c:v>159474</c:v>
                </c:pt>
                <c:pt idx="3190">
                  <c:v>159525</c:v>
                </c:pt>
                <c:pt idx="3191">
                  <c:v>159574</c:v>
                </c:pt>
                <c:pt idx="3192">
                  <c:v>159629</c:v>
                </c:pt>
                <c:pt idx="3193">
                  <c:v>159675</c:v>
                </c:pt>
                <c:pt idx="3194">
                  <c:v>159724</c:v>
                </c:pt>
                <c:pt idx="3195">
                  <c:v>159775</c:v>
                </c:pt>
                <c:pt idx="3196">
                  <c:v>159825</c:v>
                </c:pt>
                <c:pt idx="3197">
                  <c:v>159875</c:v>
                </c:pt>
                <c:pt idx="3198">
                  <c:v>159925</c:v>
                </c:pt>
                <c:pt idx="3199">
                  <c:v>159975</c:v>
                </c:pt>
                <c:pt idx="3200">
                  <c:v>160025</c:v>
                </c:pt>
                <c:pt idx="3201">
                  <c:v>160074</c:v>
                </c:pt>
                <c:pt idx="3202">
                  <c:v>160124</c:v>
                </c:pt>
                <c:pt idx="3203">
                  <c:v>160174</c:v>
                </c:pt>
                <c:pt idx="3204">
                  <c:v>160225</c:v>
                </c:pt>
                <c:pt idx="3205">
                  <c:v>160275</c:v>
                </c:pt>
                <c:pt idx="3206">
                  <c:v>160325</c:v>
                </c:pt>
                <c:pt idx="3207">
                  <c:v>160374</c:v>
                </c:pt>
                <c:pt idx="3208">
                  <c:v>160426</c:v>
                </c:pt>
                <c:pt idx="3209">
                  <c:v>160474</c:v>
                </c:pt>
                <c:pt idx="3210">
                  <c:v>160525</c:v>
                </c:pt>
                <c:pt idx="3211">
                  <c:v>160575</c:v>
                </c:pt>
                <c:pt idx="3212">
                  <c:v>160624</c:v>
                </c:pt>
                <c:pt idx="3213">
                  <c:v>160675</c:v>
                </c:pt>
                <c:pt idx="3214">
                  <c:v>160724</c:v>
                </c:pt>
                <c:pt idx="3215">
                  <c:v>160774</c:v>
                </c:pt>
                <c:pt idx="3216">
                  <c:v>160824</c:v>
                </c:pt>
                <c:pt idx="3217">
                  <c:v>160875</c:v>
                </c:pt>
                <c:pt idx="3218">
                  <c:v>160925</c:v>
                </c:pt>
                <c:pt idx="3219">
                  <c:v>160975</c:v>
                </c:pt>
                <c:pt idx="3220">
                  <c:v>161024</c:v>
                </c:pt>
                <c:pt idx="3221">
                  <c:v>161074</c:v>
                </c:pt>
                <c:pt idx="3222">
                  <c:v>161124</c:v>
                </c:pt>
                <c:pt idx="3223">
                  <c:v>161174</c:v>
                </c:pt>
                <c:pt idx="3224">
                  <c:v>161224</c:v>
                </c:pt>
                <c:pt idx="3225">
                  <c:v>161274</c:v>
                </c:pt>
                <c:pt idx="3226">
                  <c:v>161325</c:v>
                </c:pt>
                <c:pt idx="3227">
                  <c:v>161374</c:v>
                </c:pt>
                <c:pt idx="3228">
                  <c:v>161425</c:v>
                </c:pt>
                <c:pt idx="3229">
                  <c:v>161474</c:v>
                </c:pt>
                <c:pt idx="3230">
                  <c:v>161525</c:v>
                </c:pt>
                <c:pt idx="3231">
                  <c:v>161575</c:v>
                </c:pt>
                <c:pt idx="3232">
                  <c:v>161625</c:v>
                </c:pt>
                <c:pt idx="3233">
                  <c:v>161675</c:v>
                </c:pt>
                <c:pt idx="3234">
                  <c:v>161725</c:v>
                </c:pt>
                <c:pt idx="3235">
                  <c:v>161775</c:v>
                </c:pt>
                <c:pt idx="3236">
                  <c:v>161825</c:v>
                </c:pt>
                <c:pt idx="3237">
                  <c:v>161879</c:v>
                </c:pt>
                <c:pt idx="3238">
                  <c:v>161925</c:v>
                </c:pt>
                <c:pt idx="3239">
                  <c:v>161974</c:v>
                </c:pt>
                <c:pt idx="3240">
                  <c:v>162024</c:v>
                </c:pt>
                <c:pt idx="3241">
                  <c:v>162075</c:v>
                </c:pt>
                <c:pt idx="3242">
                  <c:v>162129</c:v>
                </c:pt>
                <c:pt idx="3243">
                  <c:v>162175</c:v>
                </c:pt>
                <c:pt idx="3244">
                  <c:v>162225</c:v>
                </c:pt>
                <c:pt idx="3245">
                  <c:v>162275</c:v>
                </c:pt>
                <c:pt idx="3246">
                  <c:v>162325</c:v>
                </c:pt>
                <c:pt idx="3247">
                  <c:v>162375</c:v>
                </c:pt>
                <c:pt idx="3248">
                  <c:v>162425</c:v>
                </c:pt>
                <c:pt idx="3249">
                  <c:v>162475</c:v>
                </c:pt>
                <c:pt idx="3250">
                  <c:v>162524</c:v>
                </c:pt>
                <c:pt idx="3251">
                  <c:v>162575</c:v>
                </c:pt>
                <c:pt idx="3252">
                  <c:v>162625</c:v>
                </c:pt>
                <c:pt idx="3253">
                  <c:v>162674</c:v>
                </c:pt>
                <c:pt idx="3254">
                  <c:v>162725</c:v>
                </c:pt>
                <c:pt idx="3255">
                  <c:v>162774</c:v>
                </c:pt>
                <c:pt idx="3256">
                  <c:v>162824</c:v>
                </c:pt>
                <c:pt idx="3257">
                  <c:v>162874</c:v>
                </c:pt>
                <c:pt idx="3258">
                  <c:v>162924</c:v>
                </c:pt>
                <c:pt idx="3259">
                  <c:v>162974</c:v>
                </c:pt>
                <c:pt idx="3260">
                  <c:v>163024</c:v>
                </c:pt>
                <c:pt idx="3261">
                  <c:v>163075</c:v>
                </c:pt>
                <c:pt idx="3262">
                  <c:v>163124</c:v>
                </c:pt>
                <c:pt idx="3263">
                  <c:v>163174</c:v>
                </c:pt>
                <c:pt idx="3264">
                  <c:v>163225</c:v>
                </c:pt>
                <c:pt idx="3265">
                  <c:v>163274</c:v>
                </c:pt>
                <c:pt idx="3266">
                  <c:v>163326</c:v>
                </c:pt>
                <c:pt idx="3267">
                  <c:v>163374</c:v>
                </c:pt>
                <c:pt idx="3268">
                  <c:v>163424</c:v>
                </c:pt>
                <c:pt idx="3269">
                  <c:v>163475</c:v>
                </c:pt>
                <c:pt idx="3270">
                  <c:v>163524</c:v>
                </c:pt>
                <c:pt idx="3271">
                  <c:v>163575</c:v>
                </c:pt>
                <c:pt idx="3272">
                  <c:v>163624</c:v>
                </c:pt>
                <c:pt idx="3273">
                  <c:v>163675</c:v>
                </c:pt>
                <c:pt idx="3274">
                  <c:v>163724</c:v>
                </c:pt>
                <c:pt idx="3275">
                  <c:v>163774</c:v>
                </c:pt>
                <c:pt idx="3276">
                  <c:v>163825</c:v>
                </c:pt>
                <c:pt idx="3277">
                  <c:v>163875</c:v>
                </c:pt>
                <c:pt idx="3278">
                  <c:v>163925</c:v>
                </c:pt>
                <c:pt idx="3279">
                  <c:v>163974</c:v>
                </c:pt>
                <c:pt idx="3280">
                  <c:v>164024</c:v>
                </c:pt>
                <c:pt idx="3281">
                  <c:v>164074</c:v>
                </c:pt>
                <c:pt idx="3282">
                  <c:v>164124</c:v>
                </c:pt>
                <c:pt idx="3283">
                  <c:v>164175</c:v>
                </c:pt>
                <c:pt idx="3284">
                  <c:v>164225</c:v>
                </c:pt>
                <c:pt idx="3285">
                  <c:v>164275</c:v>
                </c:pt>
                <c:pt idx="3286">
                  <c:v>164325</c:v>
                </c:pt>
                <c:pt idx="3287">
                  <c:v>164375</c:v>
                </c:pt>
                <c:pt idx="3288">
                  <c:v>164424</c:v>
                </c:pt>
                <c:pt idx="3289">
                  <c:v>164475</c:v>
                </c:pt>
                <c:pt idx="3290">
                  <c:v>164524</c:v>
                </c:pt>
                <c:pt idx="3291">
                  <c:v>164574</c:v>
                </c:pt>
                <c:pt idx="3292">
                  <c:v>164625</c:v>
                </c:pt>
                <c:pt idx="3293">
                  <c:v>164674</c:v>
                </c:pt>
                <c:pt idx="3294">
                  <c:v>164724</c:v>
                </c:pt>
                <c:pt idx="3295">
                  <c:v>164774</c:v>
                </c:pt>
                <c:pt idx="3296">
                  <c:v>164825</c:v>
                </c:pt>
                <c:pt idx="3297">
                  <c:v>164874</c:v>
                </c:pt>
                <c:pt idx="3298">
                  <c:v>164925</c:v>
                </c:pt>
                <c:pt idx="3299">
                  <c:v>164974</c:v>
                </c:pt>
                <c:pt idx="3300">
                  <c:v>165025</c:v>
                </c:pt>
                <c:pt idx="3301">
                  <c:v>165075</c:v>
                </c:pt>
                <c:pt idx="3302">
                  <c:v>165124</c:v>
                </c:pt>
                <c:pt idx="3303">
                  <c:v>165174</c:v>
                </c:pt>
                <c:pt idx="3304">
                  <c:v>165225</c:v>
                </c:pt>
                <c:pt idx="3305">
                  <c:v>165275</c:v>
                </c:pt>
                <c:pt idx="3306">
                  <c:v>165324</c:v>
                </c:pt>
                <c:pt idx="3307">
                  <c:v>165374</c:v>
                </c:pt>
                <c:pt idx="3308">
                  <c:v>165424</c:v>
                </c:pt>
                <c:pt idx="3309">
                  <c:v>165475</c:v>
                </c:pt>
                <c:pt idx="3310">
                  <c:v>165524</c:v>
                </c:pt>
                <c:pt idx="3311">
                  <c:v>165575</c:v>
                </c:pt>
                <c:pt idx="3312">
                  <c:v>165626</c:v>
                </c:pt>
                <c:pt idx="3313">
                  <c:v>165675</c:v>
                </c:pt>
                <c:pt idx="3314">
                  <c:v>165724</c:v>
                </c:pt>
                <c:pt idx="3315">
                  <c:v>165774</c:v>
                </c:pt>
                <c:pt idx="3316">
                  <c:v>165824</c:v>
                </c:pt>
                <c:pt idx="3317">
                  <c:v>165875</c:v>
                </c:pt>
                <c:pt idx="3318">
                  <c:v>165924</c:v>
                </c:pt>
                <c:pt idx="3319">
                  <c:v>165974</c:v>
                </c:pt>
                <c:pt idx="3320">
                  <c:v>166024</c:v>
                </c:pt>
                <c:pt idx="3321">
                  <c:v>166075</c:v>
                </c:pt>
                <c:pt idx="3322">
                  <c:v>166124</c:v>
                </c:pt>
                <c:pt idx="3323">
                  <c:v>166174</c:v>
                </c:pt>
                <c:pt idx="3324">
                  <c:v>166225</c:v>
                </c:pt>
                <c:pt idx="3325">
                  <c:v>166274</c:v>
                </c:pt>
                <c:pt idx="3326">
                  <c:v>166324</c:v>
                </c:pt>
                <c:pt idx="3327">
                  <c:v>166374</c:v>
                </c:pt>
                <c:pt idx="3328">
                  <c:v>166424</c:v>
                </c:pt>
                <c:pt idx="3329">
                  <c:v>166474</c:v>
                </c:pt>
                <c:pt idx="3330">
                  <c:v>166524</c:v>
                </c:pt>
                <c:pt idx="3331">
                  <c:v>166575</c:v>
                </c:pt>
                <c:pt idx="3332">
                  <c:v>166625</c:v>
                </c:pt>
                <c:pt idx="3333">
                  <c:v>166675</c:v>
                </c:pt>
                <c:pt idx="3334">
                  <c:v>166724</c:v>
                </c:pt>
                <c:pt idx="3335">
                  <c:v>166774</c:v>
                </c:pt>
                <c:pt idx="3336">
                  <c:v>166825</c:v>
                </c:pt>
                <c:pt idx="3337">
                  <c:v>166875</c:v>
                </c:pt>
                <c:pt idx="3338">
                  <c:v>166925</c:v>
                </c:pt>
                <c:pt idx="3339">
                  <c:v>166975</c:v>
                </c:pt>
                <c:pt idx="3340">
                  <c:v>167024</c:v>
                </c:pt>
                <c:pt idx="3341">
                  <c:v>167074</c:v>
                </c:pt>
                <c:pt idx="3342">
                  <c:v>167125</c:v>
                </c:pt>
                <c:pt idx="3343">
                  <c:v>167174</c:v>
                </c:pt>
                <c:pt idx="3344">
                  <c:v>167224</c:v>
                </c:pt>
                <c:pt idx="3345">
                  <c:v>167274</c:v>
                </c:pt>
                <c:pt idx="3346">
                  <c:v>167324</c:v>
                </c:pt>
                <c:pt idx="3347">
                  <c:v>167375</c:v>
                </c:pt>
                <c:pt idx="3348">
                  <c:v>167424</c:v>
                </c:pt>
                <c:pt idx="3349">
                  <c:v>167474</c:v>
                </c:pt>
                <c:pt idx="3350">
                  <c:v>167525</c:v>
                </c:pt>
                <c:pt idx="3351">
                  <c:v>167575</c:v>
                </c:pt>
                <c:pt idx="3352">
                  <c:v>167624</c:v>
                </c:pt>
                <c:pt idx="3353">
                  <c:v>167674</c:v>
                </c:pt>
                <c:pt idx="3354">
                  <c:v>167725</c:v>
                </c:pt>
                <c:pt idx="3355">
                  <c:v>167774</c:v>
                </c:pt>
                <c:pt idx="3356">
                  <c:v>167824</c:v>
                </c:pt>
                <c:pt idx="3357">
                  <c:v>167875</c:v>
                </c:pt>
                <c:pt idx="3358">
                  <c:v>167925</c:v>
                </c:pt>
                <c:pt idx="3359">
                  <c:v>167974</c:v>
                </c:pt>
                <c:pt idx="3360">
                  <c:v>168024</c:v>
                </c:pt>
                <c:pt idx="3361">
                  <c:v>168074</c:v>
                </c:pt>
                <c:pt idx="3362">
                  <c:v>168124</c:v>
                </c:pt>
                <c:pt idx="3363">
                  <c:v>168174</c:v>
                </c:pt>
                <c:pt idx="3364">
                  <c:v>168224</c:v>
                </c:pt>
                <c:pt idx="3365">
                  <c:v>168274</c:v>
                </c:pt>
                <c:pt idx="3366">
                  <c:v>168325</c:v>
                </c:pt>
                <c:pt idx="3367">
                  <c:v>168374</c:v>
                </c:pt>
                <c:pt idx="3368">
                  <c:v>168425</c:v>
                </c:pt>
                <c:pt idx="3369">
                  <c:v>168474</c:v>
                </c:pt>
                <c:pt idx="3370">
                  <c:v>168524</c:v>
                </c:pt>
                <c:pt idx="3371">
                  <c:v>168575</c:v>
                </c:pt>
                <c:pt idx="3372">
                  <c:v>168624</c:v>
                </c:pt>
                <c:pt idx="3373">
                  <c:v>168674</c:v>
                </c:pt>
                <c:pt idx="3374">
                  <c:v>168725</c:v>
                </c:pt>
                <c:pt idx="3375">
                  <c:v>168775</c:v>
                </c:pt>
                <c:pt idx="3376">
                  <c:v>168824</c:v>
                </c:pt>
                <c:pt idx="3377">
                  <c:v>168875</c:v>
                </c:pt>
                <c:pt idx="3378">
                  <c:v>168925</c:v>
                </c:pt>
                <c:pt idx="3379">
                  <c:v>168975</c:v>
                </c:pt>
                <c:pt idx="3380">
                  <c:v>169024</c:v>
                </c:pt>
                <c:pt idx="3381">
                  <c:v>169074</c:v>
                </c:pt>
                <c:pt idx="3382">
                  <c:v>169124</c:v>
                </c:pt>
                <c:pt idx="3383">
                  <c:v>169174</c:v>
                </c:pt>
                <c:pt idx="3384">
                  <c:v>169225</c:v>
                </c:pt>
                <c:pt idx="3385">
                  <c:v>169274</c:v>
                </c:pt>
                <c:pt idx="3386">
                  <c:v>169325</c:v>
                </c:pt>
                <c:pt idx="3387">
                  <c:v>169375</c:v>
                </c:pt>
                <c:pt idx="3388">
                  <c:v>169425</c:v>
                </c:pt>
                <c:pt idx="3389">
                  <c:v>169475</c:v>
                </c:pt>
                <c:pt idx="3390">
                  <c:v>169525</c:v>
                </c:pt>
                <c:pt idx="3391">
                  <c:v>169575</c:v>
                </c:pt>
                <c:pt idx="3392">
                  <c:v>169625</c:v>
                </c:pt>
                <c:pt idx="3393">
                  <c:v>169675</c:v>
                </c:pt>
                <c:pt idx="3394">
                  <c:v>169725</c:v>
                </c:pt>
                <c:pt idx="3395">
                  <c:v>169775</c:v>
                </c:pt>
                <c:pt idx="3396">
                  <c:v>169825</c:v>
                </c:pt>
                <c:pt idx="3397">
                  <c:v>169874</c:v>
                </c:pt>
                <c:pt idx="3398">
                  <c:v>169924</c:v>
                </c:pt>
                <c:pt idx="3399">
                  <c:v>169975</c:v>
                </c:pt>
                <c:pt idx="3400">
                  <c:v>170025</c:v>
                </c:pt>
                <c:pt idx="3401">
                  <c:v>170075</c:v>
                </c:pt>
                <c:pt idx="3402">
                  <c:v>170125</c:v>
                </c:pt>
                <c:pt idx="3403">
                  <c:v>170174</c:v>
                </c:pt>
                <c:pt idx="3404">
                  <c:v>170225</c:v>
                </c:pt>
                <c:pt idx="3405">
                  <c:v>170276</c:v>
                </c:pt>
                <c:pt idx="3406">
                  <c:v>170325</c:v>
                </c:pt>
                <c:pt idx="3407">
                  <c:v>170374</c:v>
                </c:pt>
                <c:pt idx="3408">
                  <c:v>170424</c:v>
                </c:pt>
                <c:pt idx="3409">
                  <c:v>170474</c:v>
                </c:pt>
                <c:pt idx="3410">
                  <c:v>170525</c:v>
                </c:pt>
                <c:pt idx="3411">
                  <c:v>170575</c:v>
                </c:pt>
                <c:pt idx="3412">
                  <c:v>170625</c:v>
                </c:pt>
                <c:pt idx="3413">
                  <c:v>170675</c:v>
                </c:pt>
                <c:pt idx="3414">
                  <c:v>170725</c:v>
                </c:pt>
                <c:pt idx="3415">
                  <c:v>170774</c:v>
                </c:pt>
                <c:pt idx="3416">
                  <c:v>170824</c:v>
                </c:pt>
                <c:pt idx="3417">
                  <c:v>170874</c:v>
                </c:pt>
                <c:pt idx="3418">
                  <c:v>170925</c:v>
                </c:pt>
                <c:pt idx="3419">
                  <c:v>170975</c:v>
                </c:pt>
                <c:pt idx="3420">
                  <c:v>171025</c:v>
                </c:pt>
                <c:pt idx="3421">
                  <c:v>171074</c:v>
                </c:pt>
                <c:pt idx="3422">
                  <c:v>171124</c:v>
                </c:pt>
                <c:pt idx="3423">
                  <c:v>171174</c:v>
                </c:pt>
                <c:pt idx="3424">
                  <c:v>171224</c:v>
                </c:pt>
                <c:pt idx="3425">
                  <c:v>171275</c:v>
                </c:pt>
                <c:pt idx="3426">
                  <c:v>171324</c:v>
                </c:pt>
                <c:pt idx="3427">
                  <c:v>171374</c:v>
                </c:pt>
                <c:pt idx="3428">
                  <c:v>171424</c:v>
                </c:pt>
                <c:pt idx="3429">
                  <c:v>171474</c:v>
                </c:pt>
                <c:pt idx="3430">
                  <c:v>171524</c:v>
                </c:pt>
                <c:pt idx="3431">
                  <c:v>171575</c:v>
                </c:pt>
                <c:pt idx="3432">
                  <c:v>171625</c:v>
                </c:pt>
                <c:pt idx="3433">
                  <c:v>171674</c:v>
                </c:pt>
                <c:pt idx="3434">
                  <c:v>171724</c:v>
                </c:pt>
                <c:pt idx="3435">
                  <c:v>171774</c:v>
                </c:pt>
                <c:pt idx="3436">
                  <c:v>171825</c:v>
                </c:pt>
                <c:pt idx="3437">
                  <c:v>171875</c:v>
                </c:pt>
                <c:pt idx="3438">
                  <c:v>171925</c:v>
                </c:pt>
                <c:pt idx="3439">
                  <c:v>171974</c:v>
                </c:pt>
                <c:pt idx="3440">
                  <c:v>172024</c:v>
                </c:pt>
                <c:pt idx="3441">
                  <c:v>172074</c:v>
                </c:pt>
                <c:pt idx="3442">
                  <c:v>172125</c:v>
                </c:pt>
                <c:pt idx="3443">
                  <c:v>172175</c:v>
                </c:pt>
                <c:pt idx="3444">
                  <c:v>172224</c:v>
                </c:pt>
                <c:pt idx="3445">
                  <c:v>172274</c:v>
                </c:pt>
                <c:pt idx="3446">
                  <c:v>172324</c:v>
                </c:pt>
                <c:pt idx="3447">
                  <c:v>172374</c:v>
                </c:pt>
                <c:pt idx="3448">
                  <c:v>172424</c:v>
                </c:pt>
                <c:pt idx="3449">
                  <c:v>172474</c:v>
                </c:pt>
                <c:pt idx="3450">
                  <c:v>172525</c:v>
                </c:pt>
                <c:pt idx="3451">
                  <c:v>172574</c:v>
                </c:pt>
                <c:pt idx="3452">
                  <c:v>172624</c:v>
                </c:pt>
                <c:pt idx="3453">
                  <c:v>172674</c:v>
                </c:pt>
                <c:pt idx="3454">
                  <c:v>172724</c:v>
                </c:pt>
                <c:pt idx="3455">
                  <c:v>172775</c:v>
                </c:pt>
                <c:pt idx="3456">
                  <c:v>172825</c:v>
                </c:pt>
                <c:pt idx="3457">
                  <c:v>172875</c:v>
                </c:pt>
                <c:pt idx="3458">
                  <c:v>172925</c:v>
                </c:pt>
                <c:pt idx="3459">
                  <c:v>172975</c:v>
                </c:pt>
                <c:pt idx="3460">
                  <c:v>173024</c:v>
                </c:pt>
                <c:pt idx="3461">
                  <c:v>173074</c:v>
                </c:pt>
                <c:pt idx="3462">
                  <c:v>173125</c:v>
                </c:pt>
                <c:pt idx="3463">
                  <c:v>173175</c:v>
                </c:pt>
                <c:pt idx="3464">
                  <c:v>173224</c:v>
                </c:pt>
                <c:pt idx="3465">
                  <c:v>173274</c:v>
                </c:pt>
                <c:pt idx="3466">
                  <c:v>173324</c:v>
                </c:pt>
                <c:pt idx="3467">
                  <c:v>173374</c:v>
                </c:pt>
                <c:pt idx="3468">
                  <c:v>173424</c:v>
                </c:pt>
                <c:pt idx="3469">
                  <c:v>173474</c:v>
                </c:pt>
                <c:pt idx="3470">
                  <c:v>173524</c:v>
                </c:pt>
                <c:pt idx="3471">
                  <c:v>173574</c:v>
                </c:pt>
                <c:pt idx="3472">
                  <c:v>173624</c:v>
                </c:pt>
                <c:pt idx="3473">
                  <c:v>173674</c:v>
                </c:pt>
                <c:pt idx="3474">
                  <c:v>173724</c:v>
                </c:pt>
                <c:pt idx="3475">
                  <c:v>173774</c:v>
                </c:pt>
                <c:pt idx="3476">
                  <c:v>173824</c:v>
                </c:pt>
                <c:pt idx="3477">
                  <c:v>173874</c:v>
                </c:pt>
                <c:pt idx="3478">
                  <c:v>173924</c:v>
                </c:pt>
                <c:pt idx="3479">
                  <c:v>173974</c:v>
                </c:pt>
                <c:pt idx="3480">
                  <c:v>174024</c:v>
                </c:pt>
                <c:pt idx="3481">
                  <c:v>174075</c:v>
                </c:pt>
                <c:pt idx="3482">
                  <c:v>174125</c:v>
                </c:pt>
                <c:pt idx="3483">
                  <c:v>174174</c:v>
                </c:pt>
                <c:pt idx="3484">
                  <c:v>174225</c:v>
                </c:pt>
                <c:pt idx="3485">
                  <c:v>174275</c:v>
                </c:pt>
                <c:pt idx="3486">
                  <c:v>174324</c:v>
                </c:pt>
                <c:pt idx="3487">
                  <c:v>174375</c:v>
                </c:pt>
                <c:pt idx="3488">
                  <c:v>174425</c:v>
                </c:pt>
                <c:pt idx="3489">
                  <c:v>174475</c:v>
                </c:pt>
                <c:pt idx="3490">
                  <c:v>174524</c:v>
                </c:pt>
                <c:pt idx="3491">
                  <c:v>174574</c:v>
                </c:pt>
                <c:pt idx="3492">
                  <c:v>174625</c:v>
                </c:pt>
                <c:pt idx="3493">
                  <c:v>174675</c:v>
                </c:pt>
                <c:pt idx="3494">
                  <c:v>174725</c:v>
                </c:pt>
                <c:pt idx="3495">
                  <c:v>174775</c:v>
                </c:pt>
                <c:pt idx="3496">
                  <c:v>174825</c:v>
                </c:pt>
                <c:pt idx="3497">
                  <c:v>174874</c:v>
                </c:pt>
                <c:pt idx="3498">
                  <c:v>174924</c:v>
                </c:pt>
                <c:pt idx="3499">
                  <c:v>174974</c:v>
                </c:pt>
                <c:pt idx="3500">
                  <c:v>175024</c:v>
                </c:pt>
                <c:pt idx="3501">
                  <c:v>175074</c:v>
                </c:pt>
                <c:pt idx="3502">
                  <c:v>175127</c:v>
                </c:pt>
                <c:pt idx="3503">
                  <c:v>175175</c:v>
                </c:pt>
                <c:pt idx="3504">
                  <c:v>175224</c:v>
                </c:pt>
                <c:pt idx="3505">
                  <c:v>175274</c:v>
                </c:pt>
                <c:pt idx="3506">
                  <c:v>175324</c:v>
                </c:pt>
                <c:pt idx="3507">
                  <c:v>175374</c:v>
                </c:pt>
                <c:pt idx="3508">
                  <c:v>175425</c:v>
                </c:pt>
                <c:pt idx="3509">
                  <c:v>175475</c:v>
                </c:pt>
                <c:pt idx="3510">
                  <c:v>175525</c:v>
                </c:pt>
                <c:pt idx="3511">
                  <c:v>175574</c:v>
                </c:pt>
                <c:pt idx="3512">
                  <c:v>175624</c:v>
                </c:pt>
                <c:pt idx="3513">
                  <c:v>175674</c:v>
                </c:pt>
                <c:pt idx="3514">
                  <c:v>175724</c:v>
                </c:pt>
                <c:pt idx="3515">
                  <c:v>175775</c:v>
                </c:pt>
                <c:pt idx="3516">
                  <c:v>175825</c:v>
                </c:pt>
                <c:pt idx="3517">
                  <c:v>175874</c:v>
                </c:pt>
                <c:pt idx="3518">
                  <c:v>175924</c:v>
                </c:pt>
                <c:pt idx="3519">
                  <c:v>175975</c:v>
                </c:pt>
                <c:pt idx="3520">
                  <c:v>176025</c:v>
                </c:pt>
                <c:pt idx="3521">
                  <c:v>176074</c:v>
                </c:pt>
                <c:pt idx="3522">
                  <c:v>176124</c:v>
                </c:pt>
                <c:pt idx="3523">
                  <c:v>176174</c:v>
                </c:pt>
                <c:pt idx="3524">
                  <c:v>176224</c:v>
                </c:pt>
                <c:pt idx="3525">
                  <c:v>176275</c:v>
                </c:pt>
                <c:pt idx="3526">
                  <c:v>176325</c:v>
                </c:pt>
                <c:pt idx="3527">
                  <c:v>176374</c:v>
                </c:pt>
                <c:pt idx="3528">
                  <c:v>176424</c:v>
                </c:pt>
                <c:pt idx="3529">
                  <c:v>176478</c:v>
                </c:pt>
                <c:pt idx="3530">
                  <c:v>176525</c:v>
                </c:pt>
                <c:pt idx="3531">
                  <c:v>176575</c:v>
                </c:pt>
                <c:pt idx="3532">
                  <c:v>176624</c:v>
                </c:pt>
                <c:pt idx="3533">
                  <c:v>176674</c:v>
                </c:pt>
                <c:pt idx="3534">
                  <c:v>176724</c:v>
                </c:pt>
                <c:pt idx="3535">
                  <c:v>176774</c:v>
                </c:pt>
                <c:pt idx="3536">
                  <c:v>176824</c:v>
                </c:pt>
                <c:pt idx="3537">
                  <c:v>176874</c:v>
                </c:pt>
                <c:pt idx="3538">
                  <c:v>176925</c:v>
                </c:pt>
                <c:pt idx="3539">
                  <c:v>176975</c:v>
                </c:pt>
                <c:pt idx="3540">
                  <c:v>177025</c:v>
                </c:pt>
                <c:pt idx="3541">
                  <c:v>177074</c:v>
                </c:pt>
                <c:pt idx="3542">
                  <c:v>177125</c:v>
                </c:pt>
                <c:pt idx="3543">
                  <c:v>177174</c:v>
                </c:pt>
                <c:pt idx="3544">
                  <c:v>177225</c:v>
                </c:pt>
                <c:pt idx="3545">
                  <c:v>177275</c:v>
                </c:pt>
                <c:pt idx="3546">
                  <c:v>177325</c:v>
                </c:pt>
                <c:pt idx="3547">
                  <c:v>177374</c:v>
                </c:pt>
                <c:pt idx="3548">
                  <c:v>177424</c:v>
                </c:pt>
                <c:pt idx="3549">
                  <c:v>177474</c:v>
                </c:pt>
                <c:pt idx="3550">
                  <c:v>177525</c:v>
                </c:pt>
                <c:pt idx="3551">
                  <c:v>177575</c:v>
                </c:pt>
                <c:pt idx="3552">
                  <c:v>177625</c:v>
                </c:pt>
                <c:pt idx="3553">
                  <c:v>177675</c:v>
                </c:pt>
                <c:pt idx="3554">
                  <c:v>177724</c:v>
                </c:pt>
                <c:pt idx="3555">
                  <c:v>177774</c:v>
                </c:pt>
                <c:pt idx="3556">
                  <c:v>177824</c:v>
                </c:pt>
                <c:pt idx="3557">
                  <c:v>177874</c:v>
                </c:pt>
                <c:pt idx="3558">
                  <c:v>177925</c:v>
                </c:pt>
                <c:pt idx="3559">
                  <c:v>177975</c:v>
                </c:pt>
                <c:pt idx="3560">
                  <c:v>178024</c:v>
                </c:pt>
                <c:pt idx="3561">
                  <c:v>178074</c:v>
                </c:pt>
                <c:pt idx="3562">
                  <c:v>178124</c:v>
                </c:pt>
                <c:pt idx="3563">
                  <c:v>178174</c:v>
                </c:pt>
                <c:pt idx="3564">
                  <c:v>178225</c:v>
                </c:pt>
                <c:pt idx="3565">
                  <c:v>178275</c:v>
                </c:pt>
                <c:pt idx="3566">
                  <c:v>178325</c:v>
                </c:pt>
                <c:pt idx="3567">
                  <c:v>178374</c:v>
                </c:pt>
                <c:pt idx="3568">
                  <c:v>178425</c:v>
                </c:pt>
                <c:pt idx="3569">
                  <c:v>178475</c:v>
                </c:pt>
                <c:pt idx="3570">
                  <c:v>178524</c:v>
                </c:pt>
                <c:pt idx="3571">
                  <c:v>178575</c:v>
                </c:pt>
                <c:pt idx="3572">
                  <c:v>178625</c:v>
                </c:pt>
                <c:pt idx="3573">
                  <c:v>178674</c:v>
                </c:pt>
                <c:pt idx="3574">
                  <c:v>178725</c:v>
                </c:pt>
                <c:pt idx="3575">
                  <c:v>178775</c:v>
                </c:pt>
                <c:pt idx="3576">
                  <c:v>178824</c:v>
                </c:pt>
                <c:pt idx="3577">
                  <c:v>178874</c:v>
                </c:pt>
                <c:pt idx="3578">
                  <c:v>178925</c:v>
                </c:pt>
                <c:pt idx="3579">
                  <c:v>178974</c:v>
                </c:pt>
                <c:pt idx="3580">
                  <c:v>179024</c:v>
                </c:pt>
                <c:pt idx="3581">
                  <c:v>179074</c:v>
                </c:pt>
                <c:pt idx="3582">
                  <c:v>179124</c:v>
                </c:pt>
                <c:pt idx="3583">
                  <c:v>179174</c:v>
                </c:pt>
                <c:pt idx="3584">
                  <c:v>179224</c:v>
                </c:pt>
                <c:pt idx="3585">
                  <c:v>179275</c:v>
                </c:pt>
                <c:pt idx="3586">
                  <c:v>179325</c:v>
                </c:pt>
                <c:pt idx="3587">
                  <c:v>179374</c:v>
                </c:pt>
                <c:pt idx="3588">
                  <c:v>179424</c:v>
                </c:pt>
                <c:pt idx="3589">
                  <c:v>179475</c:v>
                </c:pt>
                <c:pt idx="3590">
                  <c:v>179525</c:v>
                </c:pt>
                <c:pt idx="3591">
                  <c:v>179575</c:v>
                </c:pt>
                <c:pt idx="3592">
                  <c:v>179624</c:v>
                </c:pt>
                <c:pt idx="3593">
                  <c:v>179675</c:v>
                </c:pt>
                <c:pt idx="3594">
                  <c:v>179725</c:v>
                </c:pt>
                <c:pt idx="3595">
                  <c:v>179774</c:v>
                </c:pt>
                <c:pt idx="3596">
                  <c:v>179825</c:v>
                </c:pt>
                <c:pt idx="3597">
                  <c:v>179875</c:v>
                </c:pt>
                <c:pt idx="3598">
                  <c:v>179925</c:v>
                </c:pt>
                <c:pt idx="3599">
                  <c:v>179975</c:v>
                </c:pt>
                <c:pt idx="3600">
                  <c:v>180025</c:v>
                </c:pt>
                <c:pt idx="3601">
                  <c:v>180074</c:v>
                </c:pt>
                <c:pt idx="3602">
                  <c:v>180124</c:v>
                </c:pt>
                <c:pt idx="3603">
                  <c:v>180174</c:v>
                </c:pt>
                <c:pt idx="3604">
                  <c:v>180224</c:v>
                </c:pt>
                <c:pt idx="3605">
                  <c:v>180275</c:v>
                </c:pt>
                <c:pt idx="3606">
                  <c:v>180325</c:v>
                </c:pt>
                <c:pt idx="3607">
                  <c:v>180375</c:v>
                </c:pt>
                <c:pt idx="3608">
                  <c:v>180425</c:v>
                </c:pt>
                <c:pt idx="3609">
                  <c:v>180474</c:v>
                </c:pt>
                <c:pt idx="3610">
                  <c:v>180524</c:v>
                </c:pt>
                <c:pt idx="3611">
                  <c:v>180575</c:v>
                </c:pt>
                <c:pt idx="3612">
                  <c:v>180624</c:v>
                </c:pt>
                <c:pt idx="3613">
                  <c:v>180674</c:v>
                </c:pt>
                <c:pt idx="3614">
                  <c:v>180724</c:v>
                </c:pt>
                <c:pt idx="3615">
                  <c:v>180775</c:v>
                </c:pt>
                <c:pt idx="3616">
                  <c:v>180824</c:v>
                </c:pt>
                <c:pt idx="3617">
                  <c:v>180874</c:v>
                </c:pt>
                <c:pt idx="3618">
                  <c:v>180925</c:v>
                </c:pt>
                <c:pt idx="3619">
                  <c:v>180975</c:v>
                </c:pt>
                <c:pt idx="3620">
                  <c:v>181024</c:v>
                </c:pt>
                <c:pt idx="3621">
                  <c:v>181075</c:v>
                </c:pt>
                <c:pt idx="3622">
                  <c:v>181125</c:v>
                </c:pt>
                <c:pt idx="3623">
                  <c:v>181174</c:v>
                </c:pt>
                <c:pt idx="3624">
                  <c:v>181225</c:v>
                </c:pt>
                <c:pt idx="3625">
                  <c:v>181274</c:v>
                </c:pt>
                <c:pt idx="3626">
                  <c:v>181324</c:v>
                </c:pt>
                <c:pt idx="3627">
                  <c:v>181375</c:v>
                </c:pt>
                <c:pt idx="3628">
                  <c:v>181425</c:v>
                </c:pt>
                <c:pt idx="3629">
                  <c:v>181475</c:v>
                </c:pt>
                <c:pt idx="3630">
                  <c:v>181525</c:v>
                </c:pt>
                <c:pt idx="3631">
                  <c:v>181575</c:v>
                </c:pt>
                <c:pt idx="3632">
                  <c:v>181625</c:v>
                </c:pt>
                <c:pt idx="3633">
                  <c:v>181675</c:v>
                </c:pt>
                <c:pt idx="3634">
                  <c:v>181724</c:v>
                </c:pt>
                <c:pt idx="3635">
                  <c:v>181774</c:v>
                </c:pt>
                <c:pt idx="3636">
                  <c:v>181824</c:v>
                </c:pt>
                <c:pt idx="3637">
                  <c:v>181875</c:v>
                </c:pt>
                <c:pt idx="3638">
                  <c:v>181925</c:v>
                </c:pt>
                <c:pt idx="3639">
                  <c:v>181974</c:v>
                </c:pt>
                <c:pt idx="3640">
                  <c:v>182024</c:v>
                </c:pt>
                <c:pt idx="3641">
                  <c:v>182074</c:v>
                </c:pt>
                <c:pt idx="3642">
                  <c:v>182125</c:v>
                </c:pt>
                <c:pt idx="3643">
                  <c:v>182176</c:v>
                </c:pt>
                <c:pt idx="3644">
                  <c:v>182224</c:v>
                </c:pt>
                <c:pt idx="3645">
                  <c:v>182275</c:v>
                </c:pt>
                <c:pt idx="3646">
                  <c:v>182324</c:v>
                </c:pt>
                <c:pt idx="3647">
                  <c:v>182374</c:v>
                </c:pt>
                <c:pt idx="3648">
                  <c:v>182424</c:v>
                </c:pt>
                <c:pt idx="3649">
                  <c:v>182475</c:v>
                </c:pt>
                <c:pt idx="3650">
                  <c:v>182525</c:v>
                </c:pt>
                <c:pt idx="3651">
                  <c:v>182575</c:v>
                </c:pt>
                <c:pt idx="3652">
                  <c:v>182625</c:v>
                </c:pt>
                <c:pt idx="3653">
                  <c:v>182675</c:v>
                </c:pt>
                <c:pt idx="3654">
                  <c:v>182725</c:v>
                </c:pt>
                <c:pt idx="3655">
                  <c:v>182775</c:v>
                </c:pt>
                <c:pt idx="3656">
                  <c:v>182824</c:v>
                </c:pt>
                <c:pt idx="3657">
                  <c:v>182874</c:v>
                </c:pt>
                <c:pt idx="3658">
                  <c:v>182926</c:v>
                </c:pt>
                <c:pt idx="3659">
                  <c:v>182976</c:v>
                </c:pt>
                <c:pt idx="3660">
                  <c:v>183024</c:v>
                </c:pt>
                <c:pt idx="3661">
                  <c:v>183074</c:v>
                </c:pt>
                <c:pt idx="3662">
                  <c:v>183125</c:v>
                </c:pt>
                <c:pt idx="3663">
                  <c:v>183175</c:v>
                </c:pt>
                <c:pt idx="3664">
                  <c:v>183225</c:v>
                </c:pt>
                <c:pt idx="3665">
                  <c:v>183275</c:v>
                </c:pt>
                <c:pt idx="3666">
                  <c:v>183325</c:v>
                </c:pt>
                <c:pt idx="3667">
                  <c:v>183375</c:v>
                </c:pt>
                <c:pt idx="3668">
                  <c:v>183424</c:v>
                </c:pt>
                <c:pt idx="3669">
                  <c:v>183474</c:v>
                </c:pt>
                <c:pt idx="3670">
                  <c:v>183525</c:v>
                </c:pt>
                <c:pt idx="3671">
                  <c:v>183575</c:v>
                </c:pt>
                <c:pt idx="3672">
                  <c:v>183624</c:v>
                </c:pt>
                <c:pt idx="3673">
                  <c:v>183674</c:v>
                </c:pt>
                <c:pt idx="3674">
                  <c:v>183725</c:v>
                </c:pt>
                <c:pt idx="3675">
                  <c:v>183775</c:v>
                </c:pt>
                <c:pt idx="3676">
                  <c:v>183824</c:v>
                </c:pt>
                <c:pt idx="3677">
                  <c:v>183874</c:v>
                </c:pt>
                <c:pt idx="3678">
                  <c:v>183924</c:v>
                </c:pt>
                <c:pt idx="3679">
                  <c:v>183975</c:v>
                </c:pt>
                <c:pt idx="3680">
                  <c:v>184025</c:v>
                </c:pt>
                <c:pt idx="3681">
                  <c:v>184075</c:v>
                </c:pt>
                <c:pt idx="3682">
                  <c:v>184125</c:v>
                </c:pt>
                <c:pt idx="3683">
                  <c:v>184175</c:v>
                </c:pt>
                <c:pt idx="3684">
                  <c:v>184224</c:v>
                </c:pt>
                <c:pt idx="3685">
                  <c:v>184275</c:v>
                </c:pt>
                <c:pt idx="3686">
                  <c:v>184324</c:v>
                </c:pt>
                <c:pt idx="3687">
                  <c:v>184375</c:v>
                </c:pt>
                <c:pt idx="3688">
                  <c:v>184425</c:v>
                </c:pt>
                <c:pt idx="3689">
                  <c:v>184475</c:v>
                </c:pt>
                <c:pt idx="3690">
                  <c:v>184524</c:v>
                </c:pt>
                <c:pt idx="3691">
                  <c:v>184575</c:v>
                </c:pt>
                <c:pt idx="3692">
                  <c:v>184625</c:v>
                </c:pt>
                <c:pt idx="3693">
                  <c:v>184674</c:v>
                </c:pt>
                <c:pt idx="3694">
                  <c:v>184724</c:v>
                </c:pt>
                <c:pt idx="3695">
                  <c:v>184774</c:v>
                </c:pt>
                <c:pt idx="3696">
                  <c:v>184825</c:v>
                </c:pt>
                <c:pt idx="3697">
                  <c:v>184875</c:v>
                </c:pt>
                <c:pt idx="3698">
                  <c:v>184927</c:v>
                </c:pt>
                <c:pt idx="3699">
                  <c:v>184974</c:v>
                </c:pt>
                <c:pt idx="3700">
                  <c:v>185024</c:v>
                </c:pt>
                <c:pt idx="3701">
                  <c:v>185075</c:v>
                </c:pt>
                <c:pt idx="3702">
                  <c:v>185124</c:v>
                </c:pt>
                <c:pt idx="3703">
                  <c:v>185175</c:v>
                </c:pt>
                <c:pt idx="3704">
                  <c:v>185224</c:v>
                </c:pt>
                <c:pt idx="3705">
                  <c:v>185275</c:v>
                </c:pt>
                <c:pt idx="3706">
                  <c:v>185324</c:v>
                </c:pt>
                <c:pt idx="3707">
                  <c:v>185375</c:v>
                </c:pt>
                <c:pt idx="3708">
                  <c:v>185425</c:v>
                </c:pt>
                <c:pt idx="3709">
                  <c:v>185475</c:v>
                </c:pt>
                <c:pt idx="3710">
                  <c:v>185525</c:v>
                </c:pt>
                <c:pt idx="3711">
                  <c:v>185574</c:v>
                </c:pt>
                <c:pt idx="3712">
                  <c:v>185625</c:v>
                </c:pt>
                <c:pt idx="3713">
                  <c:v>185675</c:v>
                </c:pt>
                <c:pt idx="3714">
                  <c:v>185725</c:v>
                </c:pt>
                <c:pt idx="3715">
                  <c:v>185774</c:v>
                </c:pt>
                <c:pt idx="3716">
                  <c:v>185824</c:v>
                </c:pt>
                <c:pt idx="3717">
                  <c:v>185874</c:v>
                </c:pt>
                <c:pt idx="3718">
                  <c:v>185924</c:v>
                </c:pt>
                <c:pt idx="3719">
                  <c:v>185976</c:v>
                </c:pt>
                <c:pt idx="3720">
                  <c:v>186025</c:v>
                </c:pt>
                <c:pt idx="3721">
                  <c:v>186075</c:v>
                </c:pt>
                <c:pt idx="3722">
                  <c:v>186125</c:v>
                </c:pt>
                <c:pt idx="3723">
                  <c:v>186174</c:v>
                </c:pt>
                <c:pt idx="3724">
                  <c:v>186225</c:v>
                </c:pt>
                <c:pt idx="3725">
                  <c:v>186275</c:v>
                </c:pt>
                <c:pt idx="3726">
                  <c:v>186325</c:v>
                </c:pt>
                <c:pt idx="3727">
                  <c:v>186374</c:v>
                </c:pt>
                <c:pt idx="3728">
                  <c:v>186424</c:v>
                </c:pt>
                <c:pt idx="3729">
                  <c:v>186475</c:v>
                </c:pt>
                <c:pt idx="3730">
                  <c:v>186525</c:v>
                </c:pt>
                <c:pt idx="3731">
                  <c:v>186575</c:v>
                </c:pt>
                <c:pt idx="3732">
                  <c:v>186625</c:v>
                </c:pt>
                <c:pt idx="3733">
                  <c:v>186675</c:v>
                </c:pt>
                <c:pt idx="3734">
                  <c:v>186725</c:v>
                </c:pt>
                <c:pt idx="3735">
                  <c:v>186775</c:v>
                </c:pt>
                <c:pt idx="3736">
                  <c:v>186825</c:v>
                </c:pt>
                <c:pt idx="3737">
                  <c:v>186875</c:v>
                </c:pt>
                <c:pt idx="3738">
                  <c:v>186925</c:v>
                </c:pt>
                <c:pt idx="3739">
                  <c:v>186974</c:v>
                </c:pt>
                <c:pt idx="3740">
                  <c:v>187024</c:v>
                </c:pt>
                <c:pt idx="3741">
                  <c:v>187074</c:v>
                </c:pt>
                <c:pt idx="3742">
                  <c:v>187125</c:v>
                </c:pt>
                <c:pt idx="3743">
                  <c:v>187174</c:v>
                </c:pt>
                <c:pt idx="3744">
                  <c:v>187225</c:v>
                </c:pt>
                <c:pt idx="3745">
                  <c:v>187274</c:v>
                </c:pt>
                <c:pt idx="3746">
                  <c:v>187324</c:v>
                </c:pt>
                <c:pt idx="3747">
                  <c:v>187375</c:v>
                </c:pt>
                <c:pt idx="3748">
                  <c:v>187425</c:v>
                </c:pt>
                <c:pt idx="3749">
                  <c:v>187475</c:v>
                </c:pt>
                <c:pt idx="3750">
                  <c:v>187525</c:v>
                </c:pt>
                <c:pt idx="3751">
                  <c:v>187575</c:v>
                </c:pt>
                <c:pt idx="3752">
                  <c:v>187625</c:v>
                </c:pt>
                <c:pt idx="3753">
                  <c:v>187675</c:v>
                </c:pt>
                <c:pt idx="3754">
                  <c:v>187724</c:v>
                </c:pt>
                <c:pt idx="3755">
                  <c:v>187774</c:v>
                </c:pt>
                <c:pt idx="3756">
                  <c:v>187825</c:v>
                </c:pt>
                <c:pt idx="3757">
                  <c:v>187875</c:v>
                </c:pt>
                <c:pt idx="3758">
                  <c:v>187925</c:v>
                </c:pt>
                <c:pt idx="3759">
                  <c:v>187975</c:v>
                </c:pt>
                <c:pt idx="3760">
                  <c:v>188024</c:v>
                </c:pt>
                <c:pt idx="3761">
                  <c:v>188075</c:v>
                </c:pt>
                <c:pt idx="3762">
                  <c:v>188125</c:v>
                </c:pt>
                <c:pt idx="3763">
                  <c:v>188175</c:v>
                </c:pt>
                <c:pt idx="3764">
                  <c:v>188224</c:v>
                </c:pt>
                <c:pt idx="3765">
                  <c:v>188274</c:v>
                </c:pt>
                <c:pt idx="3766">
                  <c:v>188325</c:v>
                </c:pt>
                <c:pt idx="3767">
                  <c:v>188375</c:v>
                </c:pt>
                <c:pt idx="3768">
                  <c:v>188425</c:v>
                </c:pt>
                <c:pt idx="3769">
                  <c:v>188475</c:v>
                </c:pt>
                <c:pt idx="3770">
                  <c:v>188525</c:v>
                </c:pt>
                <c:pt idx="3771">
                  <c:v>188575</c:v>
                </c:pt>
                <c:pt idx="3772">
                  <c:v>188624</c:v>
                </c:pt>
                <c:pt idx="3773">
                  <c:v>188675</c:v>
                </c:pt>
                <c:pt idx="3774">
                  <c:v>188724</c:v>
                </c:pt>
                <c:pt idx="3775">
                  <c:v>188774</c:v>
                </c:pt>
                <c:pt idx="3776">
                  <c:v>188825</c:v>
                </c:pt>
                <c:pt idx="3777">
                  <c:v>188874</c:v>
                </c:pt>
                <c:pt idx="3778">
                  <c:v>188925</c:v>
                </c:pt>
                <c:pt idx="3779">
                  <c:v>188974</c:v>
                </c:pt>
                <c:pt idx="3780">
                  <c:v>189024</c:v>
                </c:pt>
                <c:pt idx="3781">
                  <c:v>189074</c:v>
                </c:pt>
                <c:pt idx="3782">
                  <c:v>189124</c:v>
                </c:pt>
                <c:pt idx="3783">
                  <c:v>189174</c:v>
                </c:pt>
                <c:pt idx="3784">
                  <c:v>189225</c:v>
                </c:pt>
                <c:pt idx="3785">
                  <c:v>189275</c:v>
                </c:pt>
                <c:pt idx="3786">
                  <c:v>189324</c:v>
                </c:pt>
                <c:pt idx="3787">
                  <c:v>189374</c:v>
                </c:pt>
                <c:pt idx="3788">
                  <c:v>189424</c:v>
                </c:pt>
                <c:pt idx="3789">
                  <c:v>189474</c:v>
                </c:pt>
                <c:pt idx="3790">
                  <c:v>189524</c:v>
                </c:pt>
                <c:pt idx="3791">
                  <c:v>189574</c:v>
                </c:pt>
                <c:pt idx="3792">
                  <c:v>189624</c:v>
                </c:pt>
                <c:pt idx="3793">
                  <c:v>189675</c:v>
                </c:pt>
                <c:pt idx="3794">
                  <c:v>189724</c:v>
                </c:pt>
                <c:pt idx="3795">
                  <c:v>189774</c:v>
                </c:pt>
                <c:pt idx="3796">
                  <c:v>189825</c:v>
                </c:pt>
                <c:pt idx="3797">
                  <c:v>189874</c:v>
                </c:pt>
                <c:pt idx="3798">
                  <c:v>189924</c:v>
                </c:pt>
                <c:pt idx="3799">
                  <c:v>189974</c:v>
                </c:pt>
                <c:pt idx="3800">
                  <c:v>190024</c:v>
                </c:pt>
                <c:pt idx="3801">
                  <c:v>190074</c:v>
                </c:pt>
                <c:pt idx="3802">
                  <c:v>190125</c:v>
                </c:pt>
                <c:pt idx="3803">
                  <c:v>190175</c:v>
                </c:pt>
                <c:pt idx="3804">
                  <c:v>190224</c:v>
                </c:pt>
                <c:pt idx="3805">
                  <c:v>190275</c:v>
                </c:pt>
                <c:pt idx="3806">
                  <c:v>190325</c:v>
                </c:pt>
                <c:pt idx="3807">
                  <c:v>190374</c:v>
                </c:pt>
                <c:pt idx="3808">
                  <c:v>190425</c:v>
                </c:pt>
                <c:pt idx="3809">
                  <c:v>190474</c:v>
                </c:pt>
                <c:pt idx="3810">
                  <c:v>190524</c:v>
                </c:pt>
                <c:pt idx="3811">
                  <c:v>190575</c:v>
                </c:pt>
                <c:pt idx="3812">
                  <c:v>190624</c:v>
                </c:pt>
                <c:pt idx="3813">
                  <c:v>190675</c:v>
                </c:pt>
                <c:pt idx="3814">
                  <c:v>190724</c:v>
                </c:pt>
                <c:pt idx="3815">
                  <c:v>190775</c:v>
                </c:pt>
                <c:pt idx="3816">
                  <c:v>190825</c:v>
                </c:pt>
                <c:pt idx="3817">
                  <c:v>190874</c:v>
                </c:pt>
                <c:pt idx="3818">
                  <c:v>190924</c:v>
                </c:pt>
                <c:pt idx="3819">
                  <c:v>190974</c:v>
                </c:pt>
                <c:pt idx="3820">
                  <c:v>191024</c:v>
                </c:pt>
                <c:pt idx="3821">
                  <c:v>191074</c:v>
                </c:pt>
                <c:pt idx="3822">
                  <c:v>191124</c:v>
                </c:pt>
                <c:pt idx="3823">
                  <c:v>191175</c:v>
                </c:pt>
                <c:pt idx="3824">
                  <c:v>191225</c:v>
                </c:pt>
                <c:pt idx="3825">
                  <c:v>191275</c:v>
                </c:pt>
                <c:pt idx="3826">
                  <c:v>191325</c:v>
                </c:pt>
                <c:pt idx="3827">
                  <c:v>191374</c:v>
                </c:pt>
                <c:pt idx="3828">
                  <c:v>191426</c:v>
                </c:pt>
                <c:pt idx="3829">
                  <c:v>191474</c:v>
                </c:pt>
                <c:pt idx="3830">
                  <c:v>191524</c:v>
                </c:pt>
                <c:pt idx="3831">
                  <c:v>191574</c:v>
                </c:pt>
                <c:pt idx="3832">
                  <c:v>191625</c:v>
                </c:pt>
                <c:pt idx="3833">
                  <c:v>191677</c:v>
                </c:pt>
                <c:pt idx="3834">
                  <c:v>191725</c:v>
                </c:pt>
                <c:pt idx="3835">
                  <c:v>191774</c:v>
                </c:pt>
                <c:pt idx="3836">
                  <c:v>191824</c:v>
                </c:pt>
                <c:pt idx="3837">
                  <c:v>191875</c:v>
                </c:pt>
                <c:pt idx="3838">
                  <c:v>191925</c:v>
                </c:pt>
                <c:pt idx="3839">
                  <c:v>191974</c:v>
                </c:pt>
                <c:pt idx="3840">
                  <c:v>192024</c:v>
                </c:pt>
                <c:pt idx="3841">
                  <c:v>192074</c:v>
                </c:pt>
                <c:pt idx="3842">
                  <c:v>192125</c:v>
                </c:pt>
                <c:pt idx="3843">
                  <c:v>192175</c:v>
                </c:pt>
                <c:pt idx="3844">
                  <c:v>192224</c:v>
                </c:pt>
                <c:pt idx="3845">
                  <c:v>192275</c:v>
                </c:pt>
                <c:pt idx="3846">
                  <c:v>192325</c:v>
                </c:pt>
                <c:pt idx="3847">
                  <c:v>192374</c:v>
                </c:pt>
                <c:pt idx="3848">
                  <c:v>192425</c:v>
                </c:pt>
                <c:pt idx="3849">
                  <c:v>192474</c:v>
                </c:pt>
                <c:pt idx="3850">
                  <c:v>192524</c:v>
                </c:pt>
                <c:pt idx="3851">
                  <c:v>192575</c:v>
                </c:pt>
                <c:pt idx="3852">
                  <c:v>192625</c:v>
                </c:pt>
                <c:pt idx="3853">
                  <c:v>192675</c:v>
                </c:pt>
                <c:pt idx="3854">
                  <c:v>192725</c:v>
                </c:pt>
                <c:pt idx="3855">
                  <c:v>192774</c:v>
                </c:pt>
                <c:pt idx="3856">
                  <c:v>192824</c:v>
                </c:pt>
                <c:pt idx="3857">
                  <c:v>192874</c:v>
                </c:pt>
                <c:pt idx="3858">
                  <c:v>192924</c:v>
                </c:pt>
                <c:pt idx="3859">
                  <c:v>192974</c:v>
                </c:pt>
                <c:pt idx="3860">
                  <c:v>193024</c:v>
                </c:pt>
                <c:pt idx="3861">
                  <c:v>193075</c:v>
                </c:pt>
                <c:pt idx="3862">
                  <c:v>193125</c:v>
                </c:pt>
                <c:pt idx="3863">
                  <c:v>193174</c:v>
                </c:pt>
                <c:pt idx="3864">
                  <c:v>193225</c:v>
                </c:pt>
                <c:pt idx="3865">
                  <c:v>193275</c:v>
                </c:pt>
                <c:pt idx="3866">
                  <c:v>193324</c:v>
                </c:pt>
                <c:pt idx="3867">
                  <c:v>193374</c:v>
                </c:pt>
                <c:pt idx="3868">
                  <c:v>193424</c:v>
                </c:pt>
                <c:pt idx="3869">
                  <c:v>193475</c:v>
                </c:pt>
                <c:pt idx="3870">
                  <c:v>193525</c:v>
                </c:pt>
                <c:pt idx="3871">
                  <c:v>193574</c:v>
                </c:pt>
                <c:pt idx="3872">
                  <c:v>193624</c:v>
                </c:pt>
                <c:pt idx="3873">
                  <c:v>193674</c:v>
                </c:pt>
                <c:pt idx="3874">
                  <c:v>193724</c:v>
                </c:pt>
                <c:pt idx="3875">
                  <c:v>193774</c:v>
                </c:pt>
                <c:pt idx="3876">
                  <c:v>193825</c:v>
                </c:pt>
                <c:pt idx="3877">
                  <c:v>193876</c:v>
                </c:pt>
                <c:pt idx="3878">
                  <c:v>193925</c:v>
                </c:pt>
                <c:pt idx="3879">
                  <c:v>193975</c:v>
                </c:pt>
                <c:pt idx="3880">
                  <c:v>194025</c:v>
                </c:pt>
                <c:pt idx="3881">
                  <c:v>194075</c:v>
                </c:pt>
                <c:pt idx="3882">
                  <c:v>194124</c:v>
                </c:pt>
                <c:pt idx="3883">
                  <c:v>194175</c:v>
                </c:pt>
                <c:pt idx="3884">
                  <c:v>194225</c:v>
                </c:pt>
                <c:pt idx="3885">
                  <c:v>194275</c:v>
                </c:pt>
                <c:pt idx="3886">
                  <c:v>194324</c:v>
                </c:pt>
                <c:pt idx="3887">
                  <c:v>194375</c:v>
                </c:pt>
                <c:pt idx="3888">
                  <c:v>194425</c:v>
                </c:pt>
                <c:pt idx="3889">
                  <c:v>194475</c:v>
                </c:pt>
                <c:pt idx="3890">
                  <c:v>194526</c:v>
                </c:pt>
                <c:pt idx="3891">
                  <c:v>194575</c:v>
                </c:pt>
                <c:pt idx="3892">
                  <c:v>194625</c:v>
                </c:pt>
                <c:pt idx="3893">
                  <c:v>194674</c:v>
                </c:pt>
                <c:pt idx="3894">
                  <c:v>194725</c:v>
                </c:pt>
                <c:pt idx="3895">
                  <c:v>194775</c:v>
                </c:pt>
                <c:pt idx="3896">
                  <c:v>194825</c:v>
                </c:pt>
                <c:pt idx="3897">
                  <c:v>194875</c:v>
                </c:pt>
                <c:pt idx="3898">
                  <c:v>194924</c:v>
                </c:pt>
                <c:pt idx="3899">
                  <c:v>194974</c:v>
                </c:pt>
                <c:pt idx="3900">
                  <c:v>195024</c:v>
                </c:pt>
                <c:pt idx="3901">
                  <c:v>195074</c:v>
                </c:pt>
                <c:pt idx="3902">
                  <c:v>195124</c:v>
                </c:pt>
                <c:pt idx="3903">
                  <c:v>195174</c:v>
                </c:pt>
                <c:pt idx="3904">
                  <c:v>195225</c:v>
                </c:pt>
                <c:pt idx="3905">
                  <c:v>195275</c:v>
                </c:pt>
                <c:pt idx="3906">
                  <c:v>195325</c:v>
                </c:pt>
                <c:pt idx="3907">
                  <c:v>195375</c:v>
                </c:pt>
                <c:pt idx="3908">
                  <c:v>195424</c:v>
                </c:pt>
                <c:pt idx="3909">
                  <c:v>195475</c:v>
                </c:pt>
                <c:pt idx="3910">
                  <c:v>195524</c:v>
                </c:pt>
                <c:pt idx="3911">
                  <c:v>195575</c:v>
                </c:pt>
                <c:pt idx="3912">
                  <c:v>195625</c:v>
                </c:pt>
                <c:pt idx="3913">
                  <c:v>195674</c:v>
                </c:pt>
                <c:pt idx="3914">
                  <c:v>195725</c:v>
                </c:pt>
                <c:pt idx="3915">
                  <c:v>195775</c:v>
                </c:pt>
                <c:pt idx="3916">
                  <c:v>195824</c:v>
                </c:pt>
                <c:pt idx="3917">
                  <c:v>195875</c:v>
                </c:pt>
                <c:pt idx="3918">
                  <c:v>195925</c:v>
                </c:pt>
                <c:pt idx="3919">
                  <c:v>195974</c:v>
                </c:pt>
                <c:pt idx="3920">
                  <c:v>196024</c:v>
                </c:pt>
                <c:pt idx="3921">
                  <c:v>196074</c:v>
                </c:pt>
                <c:pt idx="3922">
                  <c:v>196124</c:v>
                </c:pt>
                <c:pt idx="3923">
                  <c:v>196174</c:v>
                </c:pt>
                <c:pt idx="3924">
                  <c:v>196225</c:v>
                </c:pt>
                <c:pt idx="3925">
                  <c:v>196274</c:v>
                </c:pt>
                <c:pt idx="3926">
                  <c:v>196324</c:v>
                </c:pt>
                <c:pt idx="3927">
                  <c:v>196375</c:v>
                </c:pt>
                <c:pt idx="3928">
                  <c:v>196424</c:v>
                </c:pt>
                <c:pt idx="3929">
                  <c:v>196474</c:v>
                </c:pt>
                <c:pt idx="3930">
                  <c:v>196525</c:v>
                </c:pt>
                <c:pt idx="3931">
                  <c:v>196574</c:v>
                </c:pt>
                <c:pt idx="3932">
                  <c:v>196624</c:v>
                </c:pt>
                <c:pt idx="3933">
                  <c:v>196674</c:v>
                </c:pt>
                <c:pt idx="3934">
                  <c:v>196724</c:v>
                </c:pt>
                <c:pt idx="3935">
                  <c:v>196775</c:v>
                </c:pt>
                <c:pt idx="3936">
                  <c:v>196824</c:v>
                </c:pt>
                <c:pt idx="3937">
                  <c:v>196875</c:v>
                </c:pt>
                <c:pt idx="3938">
                  <c:v>196925</c:v>
                </c:pt>
                <c:pt idx="3939">
                  <c:v>196974</c:v>
                </c:pt>
                <c:pt idx="3940">
                  <c:v>197025</c:v>
                </c:pt>
                <c:pt idx="3941">
                  <c:v>197074</c:v>
                </c:pt>
                <c:pt idx="3942">
                  <c:v>197124</c:v>
                </c:pt>
                <c:pt idx="3943">
                  <c:v>197175</c:v>
                </c:pt>
                <c:pt idx="3944">
                  <c:v>197225</c:v>
                </c:pt>
                <c:pt idx="3945">
                  <c:v>197275</c:v>
                </c:pt>
                <c:pt idx="3946">
                  <c:v>197324</c:v>
                </c:pt>
                <c:pt idx="3947">
                  <c:v>197374</c:v>
                </c:pt>
                <c:pt idx="3948">
                  <c:v>197424</c:v>
                </c:pt>
                <c:pt idx="3949">
                  <c:v>197475</c:v>
                </c:pt>
                <c:pt idx="3950">
                  <c:v>197527</c:v>
                </c:pt>
                <c:pt idx="3951">
                  <c:v>197574</c:v>
                </c:pt>
                <c:pt idx="3952">
                  <c:v>197624</c:v>
                </c:pt>
                <c:pt idx="3953">
                  <c:v>197674</c:v>
                </c:pt>
                <c:pt idx="3954">
                  <c:v>197725</c:v>
                </c:pt>
                <c:pt idx="3955">
                  <c:v>197774</c:v>
                </c:pt>
                <c:pt idx="3956">
                  <c:v>197824</c:v>
                </c:pt>
                <c:pt idx="3957">
                  <c:v>197875</c:v>
                </c:pt>
                <c:pt idx="3958">
                  <c:v>197925</c:v>
                </c:pt>
                <c:pt idx="3959">
                  <c:v>197974</c:v>
                </c:pt>
                <c:pt idx="3960">
                  <c:v>198025</c:v>
                </c:pt>
                <c:pt idx="3961">
                  <c:v>198075</c:v>
                </c:pt>
                <c:pt idx="3962">
                  <c:v>198125</c:v>
                </c:pt>
                <c:pt idx="3963">
                  <c:v>198174</c:v>
                </c:pt>
                <c:pt idx="3964">
                  <c:v>198225</c:v>
                </c:pt>
                <c:pt idx="3965">
                  <c:v>198274</c:v>
                </c:pt>
                <c:pt idx="3966">
                  <c:v>198325</c:v>
                </c:pt>
                <c:pt idx="3967">
                  <c:v>198375</c:v>
                </c:pt>
                <c:pt idx="3968">
                  <c:v>198424</c:v>
                </c:pt>
                <c:pt idx="3969">
                  <c:v>198475</c:v>
                </c:pt>
                <c:pt idx="3970">
                  <c:v>198525</c:v>
                </c:pt>
                <c:pt idx="3971">
                  <c:v>198574</c:v>
                </c:pt>
                <c:pt idx="3972">
                  <c:v>198624</c:v>
                </c:pt>
                <c:pt idx="3973">
                  <c:v>198674</c:v>
                </c:pt>
                <c:pt idx="3974">
                  <c:v>198725</c:v>
                </c:pt>
                <c:pt idx="3975">
                  <c:v>198775</c:v>
                </c:pt>
                <c:pt idx="3976">
                  <c:v>198826</c:v>
                </c:pt>
                <c:pt idx="3977">
                  <c:v>198874</c:v>
                </c:pt>
                <c:pt idx="3978">
                  <c:v>198925</c:v>
                </c:pt>
                <c:pt idx="3979">
                  <c:v>198975</c:v>
                </c:pt>
                <c:pt idx="3980">
                  <c:v>199024</c:v>
                </c:pt>
                <c:pt idx="3981">
                  <c:v>199074</c:v>
                </c:pt>
                <c:pt idx="3982">
                  <c:v>199125</c:v>
                </c:pt>
                <c:pt idx="3983">
                  <c:v>199175</c:v>
                </c:pt>
                <c:pt idx="3984">
                  <c:v>199224</c:v>
                </c:pt>
                <c:pt idx="3985">
                  <c:v>199275</c:v>
                </c:pt>
                <c:pt idx="3986">
                  <c:v>199324</c:v>
                </c:pt>
                <c:pt idx="3987">
                  <c:v>199374</c:v>
                </c:pt>
                <c:pt idx="3988">
                  <c:v>199424</c:v>
                </c:pt>
                <c:pt idx="3989">
                  <c:v>199475</c:v>
                </c:pt>
                <c:pt idx="3990">
                  <c:v>199524</c:v>
                </c:pt>
                <c:pt idx="3991">
                  <c:v>199574</c:v>
                </c:pt>
                <c:pt idx="3992">
                  <c:v>199625</c:v>
                </c:pt>
                <c:pt idx="3993">
                  <c:v>199674</c:v>
                </c:pt>
                <c:pt idx="3994">
                  <c:v>199724</c:v>
                </c:pt>
                <c:pt idx="3995">
                  <c:v>199774</c:v>
                </c:pt>
                <c:pt idx="3996">
                  <c:v>199825</c:v>
                </c:pt>
                <c:pt idx="3997">
                  <c:v>199874</c:v>
                </c:pt>
                <c:pt idx="3998">
                  <c:v>199924</c:v>
                </c:pt>
                <c:pt idx="3999">
                  <c:v>199975</c:v>
                </c:pt>
                <c:pt idx="4000">
                  <c:v>200024</c:v>
                </c:pt>
                <c:pt idx="4001">
                  <c:v>200074</c:v>
                </c:pt>
                <c:pt idx="4002">
                  <c:v>200124</c:v>
                </c:pt>
                <c:pt idx="4003">
                  <c:v>200174</c:v>
                </c:pt>
                <c:pt idx="4004">
                  <c:v>200224</c:v>
                </c:pt>
                <c:pt idx="4005">
                  <c:v>200274</c:v>
                </c:pt>
                <c:pt idx="4006">
                  <c:v>200324</c:v>
                </c:pt>
                <c:pt idx="4007">
                  <c:v>200375</c:v>
                </c:pt>
                <c:pt idx="4008">
                  <c:v>200424</c:v>
                </c:pt>
                <c:pt idx="4009">
                  <c:v>200475</c:v>
                </c:pt>
                <c:pt idx="4010">
                  <c:v>200525</c:v>
                </c:pt>
                <c:pt idx="4011">
                  <c:v>200574</c:v>
                </c:pt>
                <c:pt idx="4012">
                  <c:v>200625</c:v>
                </c:pt>
                <c:pt idx="4013">
                  <c:v>200675</c:v>
                </c:pt>
                <c:pt idx="4014">
                  <c:v>200725</c:v>
                </c:pt>
                <c:pt idx="4015">
                  <c:v>200774</c:v>
                </c:pt>
                <c:pt idx="4016">
                  <c:v>200825</c:v>
                </c:pt>
                <c:pt idx="4017">
                  <c:v>200875</c:v>
                </c:pt>
                <c:pt idx="4018">
                  <c:v>200925</c:v>
                </c:pt>
                <c:pt idx="4019">
                  <c:v>200975</c:v>
                </c:pt>
                <c:pt idx="4020">
                  <c:v>201025</c:v>
                </c:pt>
                <c:pt idx="4021">
                  <c:v>201074</c:v>
                </c:pt>
                <c:pt idx="4022">
                  <c:v>201125</c:v>
                </c:pt>
                <c:pt idx="4023">
                  <c:v>201175</c:v>
                </c:pt>
                <c:pt idx="4024">
                  <c:v>201224</c:v>
                </c:pt>
                <c:pt idx="4025">
                  <c:v>201274</c:v>
                </c:pt>
                <c:pt idx="4026">
                  <c:v>201325</c:v>
                </c:pt>
                <c:pt idx="4027">
                  <c:v>201374</c:v>
                </c:pt>
                <c:pt idx="4028">
                  <c:v>201425</c:v>
                </c:pt>
                <c:pt idx="4029">
                  <c:v>201475</c:v>
                </c:pt>
                <c:pt idx="4030">
                  <c:v>201524</c:v>
                </c:pt>
                <c:pt idx="4031">
                  <c:v>201575</c:v>
                </c:pt>
                <c:pt idx="4032">
                  <c:v>201625</c:v>
                </c:pt>
                <c:pt idx="4033">
                  <c:v>201674</c:v>
                </c:pt>
                <c:pt idx="4034">
                  <c:v>201725</c:v>
                </c:pt>
                <c:pt idx="4035">
                  <c:v>201775</c:v>
                </c:pt>
                <c:pt idx="4036">
                  <c:v>201825</c:v>
                </c:pt>
                <c:pt idx="4037">
                  <c:v>201874</c:v>
                </c:pt>
                <c:pt idx="4038">
                  <c:v>201924</c:v>
                </c:pt>
                <c:pt idx="4039">
                  <c:v>201974</c:v>
                </c:pt>
                <c:pt idx="4040">
                  <c:v>202025</c:v>
                </c:pt>
                <c:pt idx="4041">
                  <c:v>202075</c:v>
                </c:pt>
                <c:pt idx="4042">
                  <c:v>202125</c:v>
                </c:pt>
                <c:pt idx="4043">
                  <c:v>202175</c:v>
                </c:pt>
                <c:pt idx="4044">
                  <c:v>202225</c:v>
                </c:pt>
                <c:pt idx="4045">
                  <c:v>202275</c:v>
                </c:pt>
                <c:pt idx="4046">
                  <c:v>202324</c:v>
                </c:pt>
                <c:pt idx="4047">
                  <c:v>202375</c:v>
                </c:pt>
                <c:pt idx="4048">
                  <c:v>202424</c:v>
                </c:pt>
                <c:pt idx="4049">
                  <c:v>202474</c:v>
                </c:pt>
                <c:pt idx="4050">
                  <c:v>202525</c:v>
                </c:pt>
                <c:pt idx="4051">
                  <c:v>202575</c:v>
                </c:pt>
                <c:pt idx="4052">
                  <c:v>202624</c:v>
                </c:pt>
                <c:pt idx="4053">
                  <c:v>202675</c:v>
                </c:pt>
                <c:pt idx="4054">
                  <c:v>202725</c:v>
                </c:pt>
                <c:pt idx="4055">
                  <c:v>202774</c:v>
                </c:pt>
                <c:pt idx="4056">
                  <c:v>202824</c:v>
                </c:pt>
                <c:pt idx="4057">
                  <c:v>202874</c:v>
                </c:pt>
                <c:pt idx="4058">
                  <c:v>202924</c:v>
                </c:pt>
                <c:pt idx="4059">
                  <c:v>202974</c:v>
                </c:pt>
                <c:pt idx="4060">
                  <c:v>203025</c:v>
                </c:pt>
                <c:pt idx="4061">
                  <c:v>203074</c:v>
                </c:pt>
                <c:pt idx="4062">
                  <c:v>203125</c:v>
                </c:pt>
                <c:pt idx="4063">
                  <c:v>203174</c:v>
                </c:pt>
                <c:pt idx="4064">
                  <c:v>203224</c:v>
                </c:pt>
                <c:pt idx="4065">
                  <c:v>203275</c:v>
                </c:pt>
                <c:pt idx="4066">
                  <c:v>203324</c:v>
                </c:pt>
                <c:pt idx="4067">
                  <c:v>203375</c:v>
                </c:pt>
                <c:pt idx="4068">
                  <c:v>203425</c:v>
                </c:pt>
                <c:pt idx="4069">
                  <c:v>203475</c:v>
                </c:pt>
                <c:pt idx="4070">
                  <c:v>203525</c:v>
                </c:pt>
                <c:pt idx="4071">
                  <c:v>203575</c:v>
                </c:pt>
                <c:pt idx="4072">
                  <c:v>203625</c:v>
                </c:pt>
                <c:pt idx="4073">
                  <c:v>203675</c:v>
                </c:pt>
                <c:pt idx="4074">
                  <c:v>203725</c:v>
                </c:pt>
                <c:pt idx="4075">
                  <c:v>203775</c:v>
                </c:pt>
                <c:pt idx="4076">
                  <c:v>203825</c:v>
                </c:pt>
                <c:pt idx="4077">
                  <c:v>203875</c:v>
                </c:pt>
                <c:pt idx="4078">
                  <c:v>203925</c:v>
                </c:pt>
                <c:pt idx="4079">
                  <c:v>203974</c:v>
                </c:pt>
                <c:pt idx="4080">
                  <c:v>204024</c:v>
                </c:pt>
                <c:pt idx="4081">
                  <c:v>204074</c:v>
                </c:pt>
                <c:pt idx="4082">
                  <c:v>204124</c:v>
                </c:pt>
                <c:pt idx="4083">
                  <c:v>204175</c:v>
                </c:pt>
                <c:pt idx="4084">
                  <c:v>204225</c:v>
                </c:pt>
                <c:pt idx="4085">
                  <c:v>204275</c:v>
                </c:pt>
                <c:pt idx="4086">
                  <c:v>204324</c:v>
                </c:pt>
                <c:pt idx="4087">
                  <c:v>204374</c:v>
                </c:pt>
                <c:pt idx="4088">
                  <c:v>204425</c:v>
                </c:pt>
                <c:pt idx="4089">
                  <c:v>204474</c:v>
                </c:pt>
                <c:pt idx="4090">
                  <c:v>204524</c:v>
                </c:pt>
                <c:pt idx="4091">
                  <c:v>204574</c:v>
                </c:pt>
                <c:pt idx="4092">
                  <c:v>204624</c:v>
                </c:pt>
                <c:pt idx="4093">
                  <c:v>204675</c:v>
                </c:pt>
                <c:pt idx="4094">
                  <c:v>204725</c:v>
                </c:pt>
                <c:pt idx="4095">
                  <c:v>204774</c:v>
                </c:pt>
                <c:pt idx="4096">
                  <c:v>204825</c:v>
                </c:pt>
                <c:pt idx="4097">
                  <c:v>204874</c:v>
                </c:pt>
                <c:pt idx="4098">
                  <c:v>204924</c:v>
                </c:pt>
                <c:pt idx="4099">
                  <c:v>204974</c:v>
                </c:pt>
                <c:pt idx="4100">
                  <c:v>205024</c:v>
                </c:pt>
                <c:pt idx="4101">
                  <c:v>205075</c:v>
                </c:pt>
                <c:pt idx="4102">
                  <c:v>205125</c:v>
                </c:pt>
                <c:pt idx="4103">
                  <c:v>205174</c:v>
                </c:pt>
                <c:pt idx="4104">
                  <c:v>205224</c:v>
                </c:pt>
                <c:pt idx="4105">
                  <c:v>205274</c:v>
                </c:pt>
                <c:pt idx="4106">
                  <c:v>205325</c:v>
                </c:pt>
                <c:pt idx="4107">
                  <c:v>205375</c:v>
                </c:pt>
                <c:pt idx="4108">
                  <c:v>205424</c:v>
                </c:pt>
                <c:pt idx="4109">
                  <c:v>205474</c:v>
                </c:pt>
                <c:pt idx="4110">
                  <c:v>205525</c:v>
                </c:pt>
                <c:pt idx="4111">
                  <c:v>205575</c:v>
                </c:pt>
                <c:pt idx="4112">
                  <c:v>205625</c:v>
                </c:pt>
                <c:pt idx="4113">
                  <c:v>205675</c:v>
                </c:pt>
                <c:pt idx="4114">
                  <c:v>205724</c:v>
                </c:pt>
                <c:pt idx="4115">
                  <c:v>205775</c:v>
                </c:pt>
                <c:pt idx="4116">
                  <c:v>205825</c:v>
                </c:pt>
                <c:pt idx="4117">
                  <c:v>205874</c:v>
                </c:pt>
                <c:pt idx="4118">
                  <c:v>205924</c:v>
                </c:pt>
                <c:pt idx="4119">
                  <c:v>205974</c:v>
                </c:pt>
                <c:pt idx="4120">
                  <c:v>206025</c:v>
                </c:pt>
                <c:pt idx="4121">
                  <c:v>206075</c:v>
                </c:pt>
                <c:pt idx="4122">
                  <c:v>206124</c:v>
                </c:pt>
                <c:pt idx="4123">
                  <c:v>206175</c:v>
                </c:pt>
                <c:pt idx="4124">
                  <c:v>206225</c:v>
                </c:pt>
                <c:pt idx="4125">
                  <c:v>206275</c:v>
                </c:pt>
                <c:pt idx="4126">
                  <c:v>206325</c:v>
                </c:pt>
                <c:pt idx="4127">
                  <c:v>206374</c:v>
                </c:pt>
                <c:pt idx="4128">
                  <c:v>206424</c:v>
                </c:pt>
                <c:pt idx="4129">
                  <c:v>206475</c:v>
                </c:pt>
                <c:pt idx="4130">
                  <c:v>206525</c:v>
                </c:pt>
                <c:pt idx="4131">
                  <c:v>206574</c:v>
                </c:pt>
                <c:pt idx="4132">
                  <c:v>206624</c:v>
                </c:pt>
                <c:pt idx="4133">
                  <c:v>206675</c:v>
                </c:pt>
                <c:pt idx="4134">
                  <c:v>206725</c:v>
                </c:pt>
                <c:pt idx="4135">
                  <c:v>206775</c:v>
                </c:pt>
                <c:pt idx="4136">
                  <c:v>206824</c:v>
                </c:pt>
                <c:pt idx="4137">
                  <c:v>206874</c:v>
                </c:pt>
                <c:pt idx="4138">
                  <c:v>206924</c:v>
                </c:pt>
                <c:pt idx="4139">
                  <c:v>206974</c:v>
                </c:pt>
                <c:pt idx="4140">
                  <c:v>207024</c:v>
                </c:pt>
                <c:pt idx="4141">
                  <c:v>207074</c:v>
                </c:pt>
                <c:pt idx="4142">
                  <c:v>207125</c:v>
                </c:pt>
                <c:pt idx="4143">
                  <c:v>207175</c:v>
                </c:pt>
                <c:pt idx="4144">
                  <c:v>207224</c:v>
                </c:pt>
                <c:pt idx="4145">
                  <c:v>207275</c:v>
                </c:pt>
                <c:pt idx="4146">
                  <c:v>207324</c:v>
                </c:pt>
                <c:pt idx="4147">
                  <c:v>207375</c:v>
                </c:pt>
                <c:pt idx="4148">
                  <c:v>207425</c:v>
                </c:pt>
                <c:pt idx="4149">
                  <c:v>207474</c:v>
                </c:pt>
                <c:pt idx="4150">
                  <c:v>207526</c:v>
                </c:pt>
                <c:pt idx="4151">
                  <c:v>207574</c:v>
                </c:pt>
                <c:pt idx="4152">
                  <c:v>207624</c:v>
                </c:pt>
                <c:pt idx="4153">
                  <c:v>207675</c:v>
                </c:pt>
                <c:pt idx="4154">
                  <c:v>207724</c:v>
                </c:pt>
                <c:pt idx="4155">
                  <c:v>207774</c:v>
                </c:pt>
                <c:pt idx="4156">
                  <c:v>207825</c:v>
                </c:pt>
                <c:pt idx="4157">
                  <c:v>207875</c:v>
                </c:pt>
                <c:pt idx="4158">
                  <c:v>207925</c:v>
                </c:pt>
                <c:pt idx="4159">
                  <c:v>207974</c:v>
                </c:pt>
                <c:pt idx="4160">
                  <c:v>208024</c:v>
                </c:pt>
                <c:pt idx="4161">
                  <c:v>208074</c:v>
                </c:pt>
                <c:pt idx="4162">
                  <c:v>208124</c:v>
                </c:pt>
                <c:pt idx="4163">
                  <c:v>208174</c:v>
                </c:pt>
                <c:pt idx="4164">
                  <c:v>208224</c:v>
                </c:pt>
                <c:pt idx="4165">
                  <c:v>208274</c:v>
                </c:pt>
                <c:pt idx="4166">
                  <c:v>208324</c:v>
                </c:pt>
                <c:pt idx="4167">
                  <c:v>208374</c:v>
                </c:pt>
                <c:pt idx="4168">
                  <c:v>208424</c:v>
                </c:pt>
                <c:pt idx="4169">
                  <c:v>208475</c:v>
                </c:pt>
                <c:pt idx="4170">
                  <c:v>208525</c:v>
                </c:pt>
                <c:pt idx="4171">
                  <c:v>208575</c:v>
                </c:pt>
                <c:pt idx="4172">
                  <c:v>208625</c:v>
                </c:pt>
                <c:pt idx="4173">
                  <c:v>208675</c:v>
                </c:pt>
                <c:pt idx="4174">
                  <c:v>208725</c:v>
                </c:pt>
                <c:pt idx="4175">
                  <c:v>208774</c:v>
                </c:pt>
                <c:pt idx="4176">
                  <c:v>208825</c:v>
                </c:pt>
                <c:pt idx="4177">
                  <c:v>208875</c:v>
                </c:pt>
                <c:pt idx="4178">
                  <c:v>208924</c:v>
                </c:pt>
                <c:pt idx="4179">
                  <c:v>208974</c:v>
                </c:pt>
                <c:pt idx="4180">
                  <c:v>209024</c:v>
                </c:pt>
                <c:pt idx="4181">
                  <c:v>209075</c:v>
                </c:pt>
                <c:pt idx="4182">
                  <c:v>209124</c:v>
                </c:pt>
                <c:pt idx="4183">
                  <c:v>209174</c:v>
                </c:pt>
                <c:pt idx="4184">
                  <c:v>209224</c:v>
                </c:pt>
                <c:pt idx="4185">
                  <c:v>209276</c:v>
                </c:pt>
                <c:pt idx="4186">
                  <c:v>209325</c:v>
                </c:pt>
                <c:pt idx="4187">
                  <c:v>209375</c:v>
                </c:pt>
                <c:pt idx="4188">
                  <c:v>209425</c:v>
                </c:pt>
                <c:pt idx="4189">
                  <c:v>209475</c:v>
                </c:pt>
                <c:pt idx="4190">
                  <c:v>209525</c:v>
                </c:pt>
                <c:pt idx="4191">
                  <c:v>209576</c:v>
                </c:pt>
                <c:pt idx="4192">
                  <c:v>209624</c:v>
                </c:pt>
                <c:pt idx="4193">
                  <c:v>209675</c:v>
                </c:pt>
                <c:pt idx="4194">
                  <c:v>209725</c:v>
                </c:pt>
                <c:pt idx="4195">
                  <c:v>209774</c:v>
                </c:pt>
                <c:pt idx="4196">
                  <c:v>209825</c:v>
                </c:pt>
                <c:pt idx="4197">
                  <c:v>209875</c:v>
                </c:pt>
                <c:pt idx="4198">
                  <c:v>209924</c:v>
                </c:pt>
                <c:pt idx="4199">
                  <c:v>209974</c:v>
                </c:pt>
                <c:pt idx="4200">
                  <c:v>210025</c:v>
                </c:pt>
                <c:pt idx="4201">
                  <c:v>210075</c:v>
                </c:pt>
                <c:pt idx="4202">
                  <c:v>210124</c:v>
                </c:pt>
                <c:pt idx="4203">
                  <c:v>210174</c:v>
                </c:pt>
                <c:pt idx="4204">
                  <c:v>210224</c:v>
                </c:pt>
                <c:pt idx="4205">
                  <c:v>210275</c:v>
                </c:pt>
                <c:pt idx="4206">
                  <c:v>210324</c:v>
                </c:pt>
                <c:pt idx="4207">
                  <c:v>210374</c:v>
                </c:pt>
                <c:pt idx="4208">
                  <c:v>210424</c:v>
                </c:pt>
                <c:pt idx="4209">
                  <c:v>210474</c:v>
                </c:pt>
                <c:pt idx="4210">
                  <c:v>210524</c:v>
                </c:pt>
                <c:pt idx="4211">
                  <c:v>210574</c:v>
                </c:pt>
                <c:pt idx="4212">
                  <c:v>210624</c:v>
                </c:pt>
                <c:pt idx="4213">
                  <c:v>210674</c:v>
                </c:pt>
                <c:pt idx="4214">
                  <c:v>210725</c:v>
                </c:pt>
                <c:pt idx="4215">
                  <c:v>210775</c:v>
                </c:pt>
                <c:pt idx="4216">
                  <c:v>210825</c:v>
                </c:pt>
                <c:pt idx="4217">
                  <c:v>210875</c:v>
                </c:pt>
                <c:pt idx="4218">
                  <c:v>210925</c:v>
                </c:pt>
                <c:pt idx="4219">
                  <c:v>210974</c:v>
                </c:pt>
                <c:pt idx="4220">
                  <c:v>211024</c:v>
                </c:pt>
                <c:pt idx="4221">
                  <c:v>211074</c:v>
                </c:pt>
                <c:pt idx="4222">
                  <c:v>211125</c:v>
                </c:pt>
                <c:pt idx="4223">
                  <c:v>211174</c:v>
                </c:pt>
                <c:pt idx="4224">
                  <c:v>211224</c:v>
                </c:pt>
                <c:pt idx="4225">
                  <c:v>211274</c:v>
                </c:pt>
                <c:pt idx="4226">
                  <c:v>211328</c:v>
                </c:pt>
                <c:pt idx="4227">
                  <c:v>211375</c:v>
                </c:pt>
                <c:pt idx="4228">
                  <c:v>211425</c:v>
                </c:pt>
                <c:pt idx="4229">
                  <c:v>211474</c:v>
                </c:pt>
                <c:pt idx="4230">
                  <c:v>211525</c:v>
                </c:pt>
                <c:pt idx="4231">
                  <c:v>211574</c:v>
                </c:pt>
                <c:pt idx="4232">
                  <c:v>211625</c:v>
                </c:pt>
                <c:pt idx="4233">
                  <c:v>211675</c:v>
                </c:pt>
                <c:pt idx="4234">
                  <c:v>211725</c:v>
                </c:pt>
                <c:pt idx="4235">
                  <c:v>211775</c:v>
                </c:pt>
                <c:pt idx="4236">
                  <c:v>211825</c:v>
                </c:pt>
                <c:pt idx="4237">
                  <c:v>211874</c:v>
                </c:pt>
                <c:pt idx="4238">
                  <c:v>211924</c:v>
                </c:pt>
                <c:pt idx="4239">
                  <c:v>211975</c:v>
                </c:pt>
                <c:pt idx="4240">
                  <c:v>212024</c:v>
                </c:pt>
                <c:pt idx="4241">
                  <c:v>212074</c:v>
                </c:pt>
                <c:pt idx="4242">
                  <c:v>212124</c:v>
                </c:pt>
                <c:pt idx="4243">
                  <c:v>212174</c:v>
                </c:pt>
                <c:pt idx="4244">
                  <c:v>212224</c:v>
                </c:pt>
                <c:pt idx="4245">
                  <c:v>212274</c:v>
                </c:pt>
                <c:pt idx="4246">
                  <c:v>212325</c:v>
                </c:pt>
                <c:pt idx="4247">
                  <c:v>212375</c:v>
                </c:pt>
                <c:pt idx="4248">
                  <c:v>212424</c:v>
                </c:pt>
                <c:pt idx="4249">
                  <c:v>212474</c:v>
                </c:pt>
                <c:pt idx="4250">
                  <c:v>212524</c:v>
                </c:pt>
                <c:pt idx="4251">
                  <c:v>212575</c:v>
                </c:pt>
                <c:pt idx="4252">
                  <c:v>212625</c:v>
                </c:pt>
                <c:pt idx="4253">
                  <c:v>212675</c:v>
                </c:pt>
                <c:pt idx="4254">
                  <c:v>212725</c:v>
                </c:pt>
                <c:pt idx="4255">
                  <c:v>212775</c:v>
                </c:pt>
                <c:pt idx="4256">
                  <c:v>212824</c:v>
                </c:pt>
                <c:pt idx="4257">
                  <c:v>212874</c:v>
                </c:pt>
                <c:pt idx="4258">
                  <c:v>212925</c:v>
                </c:pt>
                <c:pt idx="4259">
                  <c:v>212975</c:v>
                </c:pt>
                <c:pt idx="4260">
                  <c:v>213025</c:v>
                </c:pt>
                <c:pt idx="4261">
                  <c:v>213074</c:v>
                </c:pt>
                <c:pt idx="4262">
                  <c:v>213124</c:v>
                </c:pt>
                <c:pt idx="4263">
                  <c:v>213174</c:v>
                </c:pt>
                <c:pt idx="4264">
                  <c:v>213224</c:v>
                </c:pt>
                <c:pt idx="4265">
                  <c:v>213275</c:v>
                </c:pt>
                <c:pt idx="4266">
                  <c:v>213325</c:v>
                </c:pt>
                <c:pt idx="4267">
                  <c:v>213375</c:v>
                </c:pt>
                <c:pt idx="4268">
                  <c:v>213424</c:v>
                </c:pt>
                <c:pt idx="4269">
                  <c:v>213475</c:v>
                </c:pt>
                <c:pt idx="4270">
                  <c:v>213524</c:v>
                </c:pt>
                <c:pt idx="4271">
                  <c:v>213575</c:v>
                </c:pt>
                <c:pt idx="4272">
                  <c:v>213625</c:v>
                </c:pt>
                <c:pt idx="4273">
                  <c:v>213675</c:v>
                </c:pt>
                <c:pt idx="4274">
                  <c:v>213725</c:v>
                </c:pt>
                <c:pt idx="4275">
                  <c:v>213775</c:v>
                </c:pt>
                <c:pt idx="4276">
                  <c:v>213824</c:v>
                </c:pt>
                <c:pt idx="4277">
                  <c:v>213875</c:v>
                </c:pt>
                <c:pt idx="4278">
                  <c:v>213924</c:v>
                </c:pt>
                <c:pt idx="4279">
                  <c:v>213975</c:v>
                </c:pt>
                <c:pt idx="4280">
                  <c:v>214024</c:v>
                </c:pt>
                <c:pt idx="4281">
                  <c:v>214074</c:v>
                </c:pt>
                <c:pt idx="4282">
                  <c:v>214124</c:v>
                </c:pt>
                <c:pt idx="4283">
                  <c:v>214175</c:v>
                </c:pt>
                <c:pt idx="4284">
                  <c:v>214224</c:v>
                </c:pt>
                <c:pt idx="4285">
                  <c:v>214274</c:v>
                </c:pt>
                <c:pt idx="4286">
                  <c:v>214325</c:v>
                </c:pt>
                <c:pt idx="4287">
                  <c:v>214375</c:v>
                </c:pt>
                <c:pt idx="4288">
                  <c:v>214425</c:v>
                </c:pt>
                <c:pt idx="4289">
                  <c:v>214474</c:v>
                </c:pt>
                <c:pt idx="4290">
                  <c:v>214525</c:v>
                </c:pt>
                <c:pt idx="4291">
                  <c:v>214575</c:v>
                </c:pt>
                <c:pt idx="4292">
                  <c:v>214624</c:v>
                </c:pt>
                <c:pt idx="4293">
                  <c:v>214674</c:v>
                </c:pt>
                <c:pt idx="4294">
                  <c:v>214724</c:v>
                </c:pt>
                <c:pt idx="4295">
                  <c:v>214774</c:v>
                </c:pt>
                <c:pt idx="4296">
                  <c:v>214824</c:v>
                </c:pt>
                <c:pt idx="4297">
                  <c:v>214874</c:v>
                </c:pt>
                <c:pt idx="4298">
                  <c:v>214924</c:v>
                </c:pt>
                <c:pt idx="4299">
                  <c:v>214975</c:v>
                </c:pt>
                <c:pt idx="4300">
                  <c:v>215024</c:v>
                </c:pt>
                <c:pt idx="4301">
                  <c:v>215074</c:v>
                </c:pt>
                <c:pt idx="4302">
                  <c:v>215125</c:v>
                </c:pt>
                <c:pt idx="4303">
                  <c:v>215175</c:v>
                </c:pt>
                <c:pt idx="4304">
                  <c:v>215224</c:v>
                </c:pt>
                <c:pt idx="4305">
                  <c:v>215274</c:v>
                </c:pt>
                <c:pt idx="4306">
                  <c:v>215325</c:v>
                </c:pt>
                <c:pt idx="4307">
                  <c:v>215375</c:v>
                </c:pt>
                <c:pt idx="4308">
                  <c:v>215424</c:v>
                </c:pt>
                <c:pt idx="4309">
                  <c:v>215474</c:v>
                </c:pt>
                <c:pt idx="4310">
                  <c:v>215524</c:v>
                </c:pt>
                <c:pt idx="4311">
                  <c:v>215575</c:v>
                </c:pt>
                <c:pt idx="4312">
                  <c:v>215625</c:v>
                </c:pt>
                <c:pt idx="4313">
                  <c:v>215675</c:v>
                </c:pt>
                <c:pt idx="4314">
                  <c:v>215725</c:v>
                </c:pt>
                <c:pt idx="4315">
                  <c:v>215775</c:v>
                </c:pt>
                <c:pt idx="4316">
                  <c:v>215825</c:v>
                </c:pt>
                <c:pt idx="4317">
                  <c:v>215874</c:v>
                </c:pt>
                <c:pt idx="4318">
                  <c:v>215924</c:v>
                </c:pt>
                <c:pt idx="4319">
                  <c:v>215974</c:v>
                </c:pt>
                <c:pt idx="4320">
                  <c:v>216025</c:v>
                </c:pt>
                <c:pt idx="4321">
                  <c:v>216074</c:v>
                </c:pt>
                <c:pt idx="4322">
                  <c:v>216124</c:v>
                </c:pt>
                <c:pt idx="4323">
                  <c:v>216174</c:v>
                </c:pt>
                <c:pt idx="4324">
                  <c:v>216225</c:v>
                </c:pt>
                <c:pt idx="4325">
                  <c:v>216274</c:v>
                </c:pt>
                <c:pt idx="4326">
                  <c:v>216325</c:v>
                </c:pt>
                <c:pt idx="4327">
                  <c:v>216375</c:v>
                </c:pt>
                <c:pt idx="4328">
                  <c:v>216424</c:v>
                </c:pt>
                <c:pt idx="4329">
                  <c:v>216474</c:v>
                </c:pt>
                <c:pt idx="4330">
                  <c:v>216525</c:v>
                </c:pt>
                <c:pt idx="4331">
                  <c:v>216574</c:v>
                </c:pt>
                <c:pt idx="4332">
                  <c:v>216624</c:v>
                </c:pt>
                <c:pt idx="4333">
                  <c:v>216674</c:v>
                </c:pt>
                <c:pt idx="4334">
                  <c:v>216724</c:v>
                </c:pt>
                <c:pt idx="4335">
                  <c:v>216775</c:v>
                </c:pt>
                <c:pt idx="4336">
                  <c:v>216824</c:v>
                </c:pt>
                <c:pt idx="4337">
                  <c:v>216874</c:v>
                </c:pt>
                <c:pt idx="4338">
                  <c:v>216925</c:v>
                </c:pt>
                <c:pt idx="4339">
                  <c:v>216975</c:v>
                </c:pt>
                <c:pt idx="4340">
                  <c:v>217024</c:v>
                </c:pt>
                <c:pt idx="4341">
                  <c:v>217074</c:v>
                </c:pt>
                <c:pt idx="4342">
                  <c:v>217124</c:v>
                </c:pt>
                <c:pt idx="4343">
                  <c:v>217175</c:v>
                </c:pt>
                <c:pt idx="4344">
                  <c:v>217225</c:v>
                </c:pt>
                <c:pt idx="4345">
                  <c:v>217275</c:v>
                </c:pt>
                <c:pt idx="4346">
                  <c:v>217325</c:v>
                </c:pt>
                <c:pt idx="4347">
                  <c:v>217374</c:v>
                </c:pt>
                <c:pt idx="4348">
                  <c:v>217425</c:v>
                </c:pt>
                <c:pt idx="4349">
                  <c:v>217474</c:v>
                </c:pt>
                <c:pt idx="4350">
                  <c:v>217524</c:v>
                </c:pt>
                <c:pt idx="4351">
                  <c:v>217575</c:v>
                </c:pt>
                <c:pt idx="4352">
                  <c:v>217624</c:v>
                </c:pt>
                <c:pt idx="4353">
                  <c:v>217674</c:v>
                </c:pt>
                <c:pt idx="4354">
                  <c:v>217725</c:v>
                </c:pt>
                <c:pt idx="4355">
                  <c:v>217774</c:v>
                </c:pt>
                <c:pt idx="4356">
                  <c:v>217825</c:v>
                </c:pt>
                <c:pt idx="4357">
                  <c:v>217875</c:v>
                </c:pt>
                <c:pt idx="4358">
                  <c:v>217925</c:v>
                </c:pt>
                <c:pt idx="4359">
                  <c:v>217974</c:v>
                </c:pt>
                <c:pt idx="4360">
                  <c:v>218024</c:v>
                </c:pt>
                <c:pt idx="4361">
                  <c:v>218075</c:v>
                </c:pt>
                <c:pt idx="4362">
                  <c:v>218124</c:v>
                </c:pt>
                <c:pt idx="4363">
                  <c:v>218175</c:v>
                </c:pt>
                <c:pt idx="4364">
                  <c:v>218224</c:v>
                </c:pt>
                <c:pt idx="4365">
                  <c:v>218274</c:v>
                </c:pt>
                <c:pt idx="4366">
                  <c:v>218324</c:v>
                </c:pt>
                <c:pt idx="4367">
                  <c:v>218374</c:v>
                </c:pt>
                <c:pt idx="4368">
                  <c:v>218425</c:v>
                </c:pt>
                <c:pt idx="4369">
                  <c:v>218474</c:v>
                </c:pt>
                <c:pt idx="4370">
                  <c:v>218524</c:v>
                </c:pt>
                <c:pt idx="4371">
                  <c:v>218574</c:v>
                </c:pt>
                <c:pt idx="4372">
                  <c:v>218624</c:v>
                </c:pt>
                <c:pt idx="4373">
                  <c:v>218674</c:v>
                </c:pt>
                <c:pt idx="4374">
                  <c:v>218724</c:v>
                </c:pt>
                <c:pt idx="4375">
                  <c:v>218775</c:v>
                </c:pt>
                <c:pt idx="4376">
                  <c:v>218825</c:v>
                </c:pt>
                <c:pt idx="4377">
                  <c:v>218875</c:v>
                </c:pt>
                <c:pt idx="4378">
                  <c:v>218924</c:v>
                </c:pt>
                <c:pt idx="4379">
                  <c:v>218975</c:v>
                </c:pt>
                <c:pt idx="4380">
                  <c:v>219025</c:v>
                </c:pt>
                <c:pt idx="4381">
                  <c:v>219074</c:v>
                </c:pt>
                <c:pt idx="4382">
                  <c:v>219124</c:v>
                </c:pt>
                <c:pt idx="4383">
                  <c:v>219174</c:v>
                </c:pt>
                <c:pt idx="4384">
                  <c:v>219224</c:v>
                </c:pt>
                <c:pt idx="4385">
                  <c:v>219274</c:v>
                </c:pt>
                <c:pt idx="4386">
                  <c:v>219325</c:v>
                </c:pt>
                <c:pt idx="4387">
                  <c:v>219374</c:v>
                </c:pt>
                <c:pt idx="4388">
                  <c:v>219425</c:v>
                </c:pt>
                <c:pt idx="4389">
                  <c:v>219475</c:v>
                </c:pt>
                <c:pt idx="4390">
                  <c:v>219524</c:v>
                </c:pt>
                <c:pt idx="4391">
                  <c:v>219574</c:v>
                </c:pt>
                <c:pt idx="4392">
                  <c:v>219624</c:v>
                </c:pt>
                <c:pt idx="4393">
                  <c:v>219674</c:v>
                </c:pt>
                <c:pt idx="4394">
                  <c:v>219724</c:v>
                </c:pt>
                <c:pt idx="4395">
                  <c:v>219774</c:v>
                </c:pt>
                <c:pt idx="4396">
                  <c:v>219825</c:v>
                </c:pt>
                <c:pt idx="4397">
                  <c:v>219874</c:v>
                </c:pt>
                <c:pt idx="4398">
                  <c:v>219924</c:v>
                </c:pt>
                <c:pt idx="4399">
                  <c:v>219974</c:v>
                </c:pt>
                <c:pt idx="4400">
                  <c:v>220025</c:v>
                </c:pt>
                <c:pt idx="4401">
                  <c:v>220075</c:v>
                </c:pt>
                <c:pt idx="4402">
                  <c:v>220125</c:v>
                </c:pt>
                <c:pt idx="4403">
                  <c:v>220175</c:v>
                </c:pt>
                <c:pt idx="4404">
                  <c:v>220224</c:v>
                </c:pt>
                <c:pt idx="4405">
                  <c:v>220275</c:v>
                </c:pt>
                <c:pt idx="4406">
                  <c:v>220324</c:v>
                </c:pt>
                <c:pt idx="4407">
                  <c:v>220374</c:v>
                </c:pt>
                <c:pt idx="4408">
                  <c:v>220424</c:v>
                </c:pt>
                <c:pt idx="4409">
                  <c:v>220474</c:v>
                </c:pt>
                <c:pt idx="4410">
                  <c:v>220525</c:v>
                </c:pt>
                <c:pt idx="4411">
                  <c:v>220574</c:v>
                </c:pt>
                <c:pt idx="4412">
                  <c:v>220624</c:v>
                </c:pt>
                <c:pt idx="4413">
                  <c:v>220674</c:v>
                </c:pt>
                <c:pt idx="4414">
                  <c:v>220725</c:v>
                </c:pt>
                <c:pt idx="4415">
                  <c:v>220775</c:v>
                </c:pt>
                <c:pt idx="4416">
                  <c:v>220825</c:v>
                </c:pt>
                <c:pt idx="4417">
                  <c:v>220875</c:v>
                </c:pt>
                <c:pt idx="4418">
                  <c:v>220925</c:v>
                </c:pt>
                <c:pt idx="4419">
                  <c:v>220975</c:v>
                </c:pt>
                <c:pt idx="4420">
                  <c:v>221025</c:v>
                </c:pt>
                <c:pt idx="4421">
                  <c:v>221075</c:v>
                </c:pt>
                <c:pt idx="4422">
                  <c:v>221125</c:v>
                </c:pt>
                <c:pt idx="4423">
                  <c:v>221175</c:v>
                </c:pt>
                <c:pt idx="4424">
                  <c:v>221225</c:v>
                </c:pt>
                <c:pt idx="4425">
                  <c:v>221275</c:v>
                </c:pt>
                <c:pt idx="4426">
                  <c:v>221325</c:v>
                </c:pt>
                <c:pt idx="4427">
                  <c:v>221375</c:v>
                </c:pt>
                <c:pt idx="4428">
                  <c:v>221425</c:v>
                </c:pt>
                <c:pt idx="4429">
                  <c:v>221474</c:v>
                </c:pt>
                <c:pt idx="4430">
                  <c:v>221524</c:v>
                </c:pt>
                <c:pt idx="4431">
                  <c:v>221575</c:v>
                </c:pt>
                <c:pt idx="4432">
                  <c:v>221625</c:v>
                </c:pt>
                <c:pt idx="4433">
                  <c:v>221675</c:v>
                </c:pt>
                <c:pt idx="4434">
                  <c:v>221725</c:v>
                </c:pt>
                <c:pt idx="4435">
                  <c:v>221775</c:v>
                </c:pt>
                <c:pt idx="4436">
                  <c:v>221824</c:v>
                </c:pt>
                <c:pt idx="4437">
                  <c:v>221874</c:v>
                </c:pt>
                <c:pt idx="4438">
                  <c:v>221924</c:v>
                </c:pt>
                <c:pt idx="4439">
                  <c:v>221974</c:v>
                </c:pt>
                <c:pt idx="4440">
                  <c:v>222025</c:v>
                </c:pt>
                <c:pt idx="4441">
                  <c:v>222074</c:v>
                </c:pt>
                <c:pt idx="4442">
                  <c:v>222125</c:v>
                </c:pt>
                <c:pt idx="4443">
                  <c:v>222175</c:v>
                </c:pt>
                <c:pt idx="4444">
                  <c:v>222224</c:v>
                </c:pt>
                <c:pt idx="4445">
                  <c:v>222275</c:v>
                </c:pt>
                <c:pt idx="4446">
                  <c:v>222325</c:v>
                </c:pt>
                <c:pt idx="4447">
                  <c:v>222374</c:v>
                </c:pt>
                <c:pt idx="4448">
                  <c:v>222425</c:v>
                </c:pt>
                <c:pt idx="4449">
                  <c:v>222474</c:v>
                </c:pt>
                <c:pt idx="4450">
                  <c:v>222525</c:v>
                </c:pt>
                <c:pt idx="4451">
                  <c:v>222574</c:v>
                </c:pt>
                <c:pt idx="4452">
                  <c:v>222624</c:v>
                </c:pt>
                <c:pt idx="4453">
                  <c:v>222674</c:v>
                </c:pt>
                <c:pt idx="4454">
                  <c:v>222725</c:v>
                </c:pt>
                <c:pt idx="4455">
                  <c:v>222775</c:v>
                </c:pt>
                <c:pt idx="4456">
                  <c:v>222824</c:v>
                </c:pt>
                <c:pt idx="4457">
                  <c:v>222874</c:v>
                </c:pt>
                <c:pt idx="4458">
                  <c:v>222925</c:v>
                </c:pt>
                <c:pt idx="4459">
                  <c:v>222974</c:v>
                </c:pt>
                <c:pt idx="4460">
                  <c:v>223024</c:v>
                </c:pt>
                <c:pt idx="4461">
                  <c:v>223074</c:v>
                </c:pt>
                <c:pt idx="4462">
                  <c:v>223125</c:v>
                </c:pt>
                <c:pt idx="4463">
                  <c:v>223175</c:v>
                </c:pt>
                <c:pt idx="4464">
                  <c:v>223225</c:v>
                </c:pt>
                <c:pt idx="4465">
                  <c:v>223275</c:v>
                </c:pt>
                <c:pt idx="4466">
                  <c:v>223325</c:v>
                </c:pt>
                <c:pt idx="4467">
                  <c:v>223375</c:v>
                </c:pt>
                <c:pt idx="4468">
                  <c:v>223425</c:v>
                </c:pt>
                <c:pt idx="4469">
                  <c:v>223475</c:v>
                </c:pt>
                <c:pt idx="4470">
                  <c:v>223525</c:v>
                </c:pt>
                <c:pt idx="4471">
                  <c:v>223577</c:v>
                </c:pt>
                <c:pt idx="4472">
                  <c:v>223624</c:v>
                </c:pt>
                <c:pt idx="4473">
                  <c:v>223674</c:v>
                </c:pt>
                <c:pt idx="4474">
                  <c:v>223725</c:v>
                </c:pt>
                <c:pt idx="4475">
                  <c:v>223774</c:v>
                </c:pt>
                <c:pt idx="4476">
                  <c:v>223825</c:v>
                </c:pt>
                <c:pt idx="4477">
                  <c:v>223874</c:v>
                </c:pt>
                <c:pt idx="4478">
                  <c:v>223924</c:v>
                </c:pt>
                <c:pt idx="4479">
                  <c:v>223974</c:v>
                </c:pt>
                <c:pt idx="4480">
                  <c:v>224025</c:v>
                </c:pt>
                <c:pt idx="4481">
                  <c:v>224075</c:v>
                </c:pt>
                <c:pt idx="4482">
                  <c:v>224125</c:v>
                </c:pt>
                <c:pt idx="4483">
                  <c:v>224175</c:v>
                </c:pt>
                <c:pt idx="4484">
                  <c:v>224224</c:v>
                </c:pt>
                <c:pt idx="4485">
                  <c:v>224275</c:v>
                </c:pt>
                <c:pt idx="4486">
                  <c:v>224324</c:v>
                </c:pt>
                <c:pt idx="4487">
                  <c:v>224375</c:v>
                </c:pt>
                <c:pt idx="4488">
                  <c:v>224425</c:v>
                </c:pt>
                <c:pt idx="4489">
                  <c:v>224474</c:v>
                </c:pt>
                <c:pt idx="4490">
                  <c:v>224524</c:v>
                </c:pt>
                <c:pt idx="4491">
                  <c:v>224578</c:v>
                </c:pt>
                <c:pt idx="4492">
                  <c:v>224625</c:v>
                </c:pt>
                <c:pt idx="4493">
                  <c:v>224675</c:v>
                </c:pt>
                <c:pt idx="4494">
                  <c:v>224725</c:v>
                </c:pt>
                <c:pt idx="4495">
                  <c:v>224775</c:v>
                </c:pt>
                <c:pt idx="4496">
                  <c:v>224825</c:v>
                </c:pt>
                <c:pt idx="4497">
                  <c:v>224874</c:v>
                </c:pt>
                <c:pt idx="4498">
                  <c:v>224925</c:v>
                </c:pt>
                <c:pt idx="4499">
                  <c:v>224975</c:v>
                </c:pt>
                <c:pt idx="4500">
                  <c:v>225024</c:v>
                </c:pt>
                <c:pt idx="4501">
                  <c:v>225074</c:v>
                </c:pt>
                <c:pt idx="4502">
                  <c:v>225124</c:v>
                </c:pt>
                <c:pt idx="4503">
                  <c:v>225175</c:v>
                </c:pt>
                <c:pt idx="4504">
                  <c:v>225225</c:v>
                </c:pt>
                <c:pt idx="4505">
                  <c:v>225274</c:v>
                </c:pt>
                <c:pt idx="4506">
                  <c:v>225324</c:v>
                </c:pt>
                <c:pt idx="4507">
                  <c:v>225375</c:v>
                </c:pt>
                <c:pt idx="4508">
                  <c:v>225425</c:v>
                </c:pt>
                <c:pt idx="4509">
                  <c:v>225474</c:v>
                </c:pt>
                <c:pt idx="4510">
                  <c:v>225524</c:v>
                </c:pt>
                <c:pt idx="4511">
                  <c:v>225575</c:v>
                </c:pt>
                <c:pt idx="4512">
                  <c:v>225625</c:v>
                </c:pt>
                <c:pt idx="4513">
                  <c:v>225675</c:v>
                </c:pt>
                <c:pt idx="4514">
                  <c:v>225724</c:v>
                </c:pt>
                <c:pt idx="4515">
                  <c:v>225774</c:v>
                </c:pt>
                <c:pt idx="4516">
                  <c:v>225824</c:v>
                </c:pt>
                <c:pt idx="4517">
                  <c:v>225874</c:v>
                </c:pt>
                <c:pt idx="4518">
                  <c:v>225924</c:v>
                </c:pt>
                <c:pt idx="4519">
                  <c:v>225975</c:v>
                </c:pt>
                <c:pt idx="4520">
                  <c:v>226024</c:v>
                </c:pt>
                <c:pt idx="4521">
                  <c:v>226074</c:v>
                </c:pt>
                <c:pt idx="4522">
                  <c:v>226125</c:v>
                </c:pt>
                <c:pt idx="4523">
                  <c:v>226175</c:v>
                </c:pt>
                <c:pt idx="4524">
                  <c:v>226225</c:v>
                </c:pt>
                <c:pt idx="4525">
                  <c:v>226274</c:v>
                </c:pt>
                <c:pt idx="4526">
                  <c:v>226324</c:v>
                </c:pt>
                <c:pt idx="4527">
                  <c:v>226374</c:v>
                </c:pt>
                <c:pt idx="4528">
                  <c:v>226424</c:v>
                </c:pt>
                <c:pt idx="4529">
                  <c:v>226474</c:v>
                </c:pt>
                <c:pt idx="4530">
                  <c:v>226524</c:v>
                </c:pt>
                <c:pt idx="4531">
                  <c:v>226575</c:v>
                </c:pt>
                <c:pt idx="4532">
                  <c:v>226625</c:v>
                </c:pt>
                <c:pt idx="4533">
                  <c:v>226674</c:v>
                </c:pt>
                <c:pt idx="4534">
                  <c:v>226725</c:v>
                </c:pt>
                <c:pt idx="4535">
                  <c:v>226774</c:v>
                </c:pt>
                <c:pt idx="4536">
                  <c:v>226825</c:v>
                </c:pt>
                <c:pt idx="4537">
                  <c:v>226874</c:v>
                </c:pt>
                <c:pt idx="4538">
                  <c:v>226924</c:v>
                </c:pt>
                <c:pt idx="4539">
                  <c:v>226974</c:v>
                </c:pt>
                <c:pt idx="4540">
                  <c:v>227024</c:v>
                </c:pt>
                <c:pt idx="4541">
                  <c:v>227074</c:v>
                </c:pt>
                <c:pt idx="4542">
                  <c:v>227125</c:v>
                </c:pt>
                <c:pt idx="4543">
                  <c:v>227175</c:v>
                </c:pt>
                <c:pt idx="4544">
                  <c:v>227224</c:v>
                </c:pt>
                <c:pt idx="4545">
                  <c:v>227274</c:v>
                </c:pt>
                <c:pt idx="4546">
                  <c:v>227325</c:v>
                </c:pt>
                <c:pt idx="4547">
                  <c:v>227374</c:v>
                </c:pt>
                <c:pt idx="4548">
                  <c:v>227424</c:v>
                </c:pt>
                <c:pt idx="4549">
                  <c:v>227475</c:v>
                </c:pt>
                <c:pt idx="4550">
                  <c:v>227525</c:v>
                </c:pt>
                <c:pt idx="4551">
                  <c:v>227574</c:v>
                </c:pt>
                <c:pt idx="4552">
                  <c:v>227625</c:v>
                </c:pt>
                <c:pt idx="4553">
                  <c:v>227675</c:v>
                </c:pt>
                <c:pt idx="4554">
                  <c:v>227725</c:v>
                </c:pt>
                <c:pt idx="4555">
                  <c:v>227775</c:v>
                </c:pt>
                <c:pt idx="4556">
                  <c:v>227825</c:v>
                </c:pt>
                <c:pt idx="4557">
                  <c:v>227875</c:v>
                </c:pt>
                <c:pt idx="4558">
                  <c:v>227925</c:v>
                </c:pt>
                <c:pt idx="4559">
                  <c:v>227974</c:v>
                </c:pt>
                <c:pt idx="4560">
                  <c:v>228024</c:v>
                </c:pt>
                <c:pt idx="4561">
                  <c:v>228074</c:v>
                </c:pt>
                <c:pt idx="4562">
                  <c:v>228125</c:v>
                </c:pt>
                <c:pt idx="4563">
                  <c:v>228175</c:v>
                </c:pt>
                <c:pt idx="4564">
                  <c:v>228225</c:v>
                </c:pt>
                <c:pt idx="4565">
                  <c:v>228275</c:v>
                </c:pt>
                <c:pt idx="4566">
                  <c:v>228324</c:v>
                </c:pt>
                <c:pt idx="4567">
                  <c:v>228375</c:v>
                </c:pt>
                <c:pt idx="4568">
                  <c:v>228425</c:v>
                </c:pt>
                <c:pt idx="4569">
                  <c:v>228474</c:v>
                </c:pt>
                <c:pt idx="4570">
                  <c:v>228524</c:v>
                </c:pt>
                <c:pt idx="4571">
                  <c:v>228574</c:v>
                </c:pt>
                <c:pt idx="4572">
                  <c:v>228624</c:v>
                </c:pt>
                <c:pt idx="4573">
                  <c:v>228674</c:v>
                </c:pt>
                <c:pt idx="4574">
                  <c:v>228725</c:v>
                </c:pt>
                <c:pt idx="4575">
                  <c:v>228775</c:v>
                </c:pt>
                <c:pt idx="4576">
                  <c:v>228824</c:v>
                </c:pt>
                <c:pt idx="4577">
                  <c:v>228874</c:v>
                </c:pt>
                <c:pt idx="4578">
                  <c:v>228924</c:v>
                </c:pt>
                <c:pt idx="4579">
                  <c:v>228974</c:v>
                </c:pt>
                <c:pt idx="4580">
                  <c:v>229024</c:v>
                </c:pt>
                <c:pt idx="4581">
                  <c:v>229074</c:v>
                </c:pt>
                <c:pt idx="4582">
                  <c:v>229125</c:v>
                </c:pt>
                <c:pt idx="4583">
                  <c:v>229175</c:v>
                </c:pt>
                <c:pt idx="4584">
                  <c:v>229225</c:v>
                </c:pt>
                <c:pt idx="4585">
                  <c:v>229274</c:v>
                </c:pt>
                <c:pt idx="4586">
                  <c:v>229325</c:v>
                </c:pt>
                <c:pt idx="4587">
                  <c:v>229374</c:v>
                </c:pt>
                <c:pt idx="4588">
                  <c:v>229425</c:v>
                </c:pt>
                <c:pt idx="4589">
                  <c:v>229474</c:v>
                </c:pt>
                <c:pt idx="4590">
                  <c:v>229524</c:v>
                </c:pt>
                <c:pt idx="4591">
                  <c:v>229575</c:v>
                </c:pt>
                <c:pt idx="4592">
                  <c:v>229624</c:v>
                </c:pt>
                <c:pt idx="4593">
                  <c:v>229675</c:v>
                </c:pt>
                <c:pt idx="4594">
                  <c:v>229725</c:v>
                </c:pt>
                <c:pt idx="4595">
                  <c:v>229775</c:v>
                </c:pt>
                <c:pt idx="4596">
                  <c:v>229825</c:v>
                </c:pt>
                <c:pt idx="4597">
                  <c:v>229874</c:v>
                </c:pt>
                <c:pt idx="4598">
                  <c:v>229924</c:v>
                </c:pt>
                <c:pt idx="4599">
                  <c:v>229974</c:v>
                </c:pt>
                <c:pt idx="4600">
                  <c:v>230024</c:v>
                </c:pt>
                <c:pt idx="4601">
                  <c:v>230074</c:v>
                </c:pt>
                <c:pt idx="4602">
                  <c:v>230124</c:v>
                </c:pt>
                <c:pt idx="4603">
                  <c:v>230175</c:v>
                </c:pt>
                <c:pt idx="4604">
                  <c:v>230225</c:v>
                </c:pt>
                <c:pt idx="4605">
                  <c:v>230275</c:v>
                </c:pt>
                <c:pt idx="4606">
                  <c:v>230324</c:v>
                </c:pt>
                <c:pt idx="4607">
                  <c:v>230374</c:v>
                </c:pt>
                <c:pt idx="4608">
                  <c:v>230424</c:v>
                </c:pt>
                <c:pt idx="4609">
                  <c:v>230474</c:v>
                </c:pt>
                <c:pt idx="4610">
                  <c:v>230525</c:v>
                </c:pt>
                <c:pt idx="4611">
                  <c:v>230575</c:v>
                </c:pt>
                <c:pt idx="4612">
                  <c:v>230624</c:v>
                </c:pt>
                <c:pt idx="4613">
                  <c:v>230674</c:v>
                </c:pt>
                <c:pt idx="4614">
                  <c:v>230725</c:v>
                </c:pt>
                <c:pt idx="4615">
                  <c:v>230774</c:v>
                </c:pt>
                <c:pt idx="4616">
                  <c:v>230824</c:v>
                </c:pt>
                <c:pt idx="4617">
                  <c:v>230875</c:v>
                </c:pt>
                <c:pt idx="4618">
                  <c:v>230925</c:v>
                </c:pt>
                <c:pt idx="4619">
                  <c:v>230974</c:v>
                </c:pt>
                <c:pt idx="4620">
                  <c:v>231025</c:v>
                </c:pt>
                <c:pt idx="4621">
                  <c:v>231075</c:v>
                </c:pt>
                <c:pt idx="4622">
                  <c:v>231125</c:v>
                </c:pt>
                <c:pt idx="4623">
                  <c:v>231174</c:v>
                </c:pt>
                <c:pt idx="4624">
                  <c:v>231224</c:v>
                </c:pt>
                <c:pt idx="4625">
                  <c:v>231275</c:v>
                </c:pt>
                <c:pt idx="4626">
                  <c:v>231324</c:v>
                </c:pt>
                <c:pt idx="4627">
                  <c:v>231374</c:v>
                </c:pt>
                <c:pt idx="4628">
                  <c:v>231424</c:v>
                </c:pt>
                <c:pt idx="4629">
                  <c:v>231475</c:v>
                </c:pt>
                <c:pt idx="4630">
                  <c:v>231525</c:v>
                </c:pt>
                <c:pt idx="4631">
                  <c:v>231575</c:v>
                </c:pt>
                <c:pt idx="4632">
                  <c:v>231624</c:v>
                </c:pt>
                <c:pt idx="4633">
                  <c:v>231674</c:v>
                </c:pt>
                <c:pt idx="4634">
                  <c:v>231725</c:v>
                </c:pt>
                <c:pt idx="4635">
                  <c:v>231775</c:v>
                </c:pt>
                <c:pt idx="4636">
                  <c:v>231824</c:v>
                </c:pt>
                <c:pt idx="4637">
                  <c:v>231875</c:v>
                </c:pt>
                <c:pt idx="4638">
                  <c:v>231925</c:v>
                </c:pt>
                <c:pt idx="4639">
                  <c:v>231975</c:v>
                </c:pt>
                <c:pt idx="4640">
                  <c:v>232025</c:v>
                </c:pt>
                <c:pt idx="4641">
                  <c:v>232075</c:v>
                </c:pt>
                <c:pt idx="4642">
                  <c:v>232124</c:v>
                </c:pt>
                <c:pt idx="4643">
                  <c:v>232175</c:v>
                </c:pt>
                <c:pt idx="4644">
                  <c:v>232224</c:v>
                </c:pt>
                <c:pt idx="4645">
                  <c:v>232274</c:v>
                </c:pt>
                <c:pt idx="4646">
                  <c:v>232324</c:v>
                </c:pt>
                <c:pt idx="4647">
                  <c:v>232375</c:v>
                </c:pt>
                <c:pt idx="4648">
                  <c:v>232424</c:v>
                </c:pt>
                <c:pt idx="4649">
                  <c:v>232475</c:v>
                </c:pt>
                <c:pt idx="4650">
                  <c:v>232525</c:v>
                </c:pt>
                <c:pt idx="4651">
                  <c:v>232575</c:v>
                </c:pt>
                <c:pt idx="4652">
                  <c:v>232624</c:v>
                </c:pt>
                <c:pt idx="4653">
                  <c:v>232674</c:v>
                </c:pt>
                <c:pt idx="4654">
                  <c:v>232724</c:v>
                </c:pt>
                <c:pt idx="4655">
                  <c:v>232775</c:v>
                </c:pt>
                <c:pt idx="4656">
                  <c:v>232824</c:v>
                </c:pt>
                <c:pt idx="4657">
                  <c:v>232874</c:v>
                </c:pt>
                <c:pt idx="4658">
                  <c:v>232925</c:v>
                </c:pt>
                <c:pt idx="4659">
                  <c:v>232974</c:v>
                </c:pt>
                <c:pt idx="4660">
                  <c:v>233024</c:v>
                </c:pt>
                <c:pt idx="4661">
                  <c:v>233074</c:v>
                </c:pt>
                <c:pt idx="4662">
                  <c:v>233124</c:v>
                </c:pt>
                <c:pt idx="4663">
                  <c:v>233175</c:v>
                </c:pt>
                <c:pt idx="4664">
                  <c:v>233224</c:v>
                </c:pt>
                <c:pt idx="4665">
                  <c:v>233274</c:v>
                </c:pt>
                <c:pt idx="4666">
                  <c:v>233325</c:v>
                </c:pt>
                <c:pt idx="4667">
                  <c:v>233374</c:v>
                </c:pt>
                <c:pt idx="4668">
                  <c:v>233424</c:v>
                </c:pt>
                <c:pt idx="4669">
                  <c:v>233475</c:v>
                </c:pt>
                <c:pt idx="4670">
                  <c:v>233524</c:v>
                </c:pt>
                <c:pt idx="4671">
                  <c:v>233575</c:v>
                </c:pt>
                <c:pt idx="4672">
                  <c:v>233625</c:v>
                </c:pt>
                <c:pt idx="4673">
                  <c:v>233675</c:v>
                </c:pt>
                <c:pt idx="4674">
                  <c:v>233724</c:v>
                </c:pt>
                <c:pt idx="4675">
                  <c:v>233775</c:v>
                </c:pt>
                <c:pt idx="4676">
                  <c:v>233826</c:v>
                </c:pt>
                <c:pt idx="4677">
                  <c:v>233874</c:v>
                </c:pt>
                <c:pt idx="4678">
                  <c:v>233925</c:v>
                </c:pt>
                <c:pt idx="4679">
                  <c:v>233974</c:v>
                </c:pt>
                <c:pt idx="4680">
                  <c:v>234024</c:v>
                </c:pt>
                <c:pt idx="4681">
                  <c:v>234074</c:v>
                </c:pt>
                <c:pt idx="4682">
                  <c:v>234125</c:v>
                </c:pt>
                <c:pt idx="4683">
                  <c:v>234175</c:v>
                </c:pt>
                <c:pt idx="4684">
                  <c:v>234224</c:v>
                </c:pt>
                <c:pt idx="4685">
                  <c:v>234275</c:v>
                </c:pt>
                <c:pt idx="4686">
                  <c:v>234324</c:v>
                </c:pt>
                <c:pt idx="4687">
                  <c:v>234375</c:v>
                </c:pt>
                <c:pt idx="4688">
                  <c:v>234424</c:v>
                </c:pt>
                <c:pt idx="4689">
                  <c:v>234475</c:v>
                </c:pt>
                <c:pt idx="4690">
                  <c:v>234524</c:v>
                </c:pt>
                <c:pt idx="4691">
                  <c:v>234575</c:v>
                </c:pt>
                <c:pt idx="4692">
                  <c:v>234625</c:v>
                </c:pt>
                <c:pt idx="4693">
                  <c:v>234675</c:v>
                </c:pt>
                <c:pt idx="4694">
                  <c:v>234724</c:v>
                </c:pt>
                <c:pt idx="4695">
                  <c:v>234775</c:v>
                </c:pt>
                <c:pt idx="4696">
                  <c:v>234825</c:v>
                </c:pt>
                <c:pt idx="4697">
                  <c:v>234875</c:v>
                </c:pt>
                <c:pt idx="4698">
                  <c:v>234925</c:v>
                </c:pt>
                <c:pt idx="4699">
                  <c:v>234975</c:v>
                </c:pt>
                <c:pt idx="4700">
                  <c:v>235025</c:v>
                </c:pt>
                <c:pt idx="4701">
                  <c:v>235074</c:v>
                </c:pt>
                <c:pt idx="4702">
                  <c:v>235124</c:v>
                </c:pt>
                <c:pt idx="4703">
                  <c:v>235175</c:v>
                </c:pt>
                <c:pt idx="4704">
                  <c:v>235225</c:v>
                </c:pt>
                <c:pt idx="4705">
                  <c:v>235274</c:v>
                </c:pt>
                <c:pt idx="4706">
                  <c:v>235325</c:v>
                </c:pt>
                <c:pt idx="4707">
                  <c:v>235375</c:v>
                </c:pt>
                <c:pt idx="4708">
                  <c:v>235424</c:v>
                </c:pt>
                <c:pt idx="4709">
                  <c:v>235474</c:v>
                </c:pt>
                <c:pt idx="4710">
                  <c:v>235525</c:v>
                </c:pt>
                <c:pt idx="4711">
                  <c:v>235576</c:v>
                </c:pt>
                <c:pt idx="4712">
                  <c:v>235625</c:v>
                </c:pt>
                <c:pt idx="4713">
                  <c:v>235675</c:v>
                </c:pt>
                <c:pt idx="4714">
                  <c:v>235725</c:v>
                </c:pt>
                <c:pt idx="4715">
                  <c:v>235775</c:v>
                </c:pt>
                <c:pt idx="4716">
                  <c:v>235825</c:v>
                </c:pt>
                <c:pt idx="4717">
                  <c:v>235874</c:v>
                </c:pt>
                <c:pt idx="4718">
                  <c:v>235924</c:v>
                </c:pt>
                <c:pt idx="4719">
                  <c:v>235975</c:v>
                </c:pt>
                <c:pt idx="4720">
                  <c:v>236024</c:v>
                </c:pt>
                <c:pt idx="4721">
                  <c:v>236074</c:v>
                </c:pt>
                <c:pt idx="4722">
                  <c:v>236124</c:v>
                </c:pt>
                <c:pt idx="4723">
                  <c:v>236174</c:v>
                </c:pt>
                <c:pt idx="4724">
                  <c:v>236225</c:v>
                </c:pt>
                <c:pt idx="4725">
                  <c:v>236275</c:v>
                </c:pt>
                <c:pt idx="4726">
                  <c:v>236325</c:v>
                </c:pt>
                <c:pt idx="4727">
                  <c:v>236374</c:v>
                </c:pt>
                <c:pt idx="4728">
                  <c:v>236425</c:v>
                </c:pt>
                <c:pt idx="4729">
                  <c:v>236475</c:v>
                </c:pt>
                <c:pt idx="4730">
                  <c:v>236524</c:v>
                </c:pt>
                <c:pt idx="4731">
                  <c:v>236577</c:v>
                </c:pt>
                <c:pt idx="4732">
                  <c:v>236624</c:v>
                </c:pt>
                <c:pt idx="4733">
                  <c:v>236674</c:v>
                </c:pt>
                <c:pt idx="4734">
                  <c:v>236725</c:v>
                </c:pt>
                <c:pt idx="4735">
                  <c:v>236774</c:v>
                </c:pt>
                <c:pt idx="4736">
                  <c:v>236824</c:v>
                </c:pt>
                <c:pt idx="4737">
                  <c:v>236874</c:v>
                </c:pt>
                <c:pt idx="4738">
                  <c:v>236924</c:v>
                </c:pt>
                <c:pt idx="4739">
                  <c:v>236975</c:v>
                </c:pt>
                <c:pt idx="4740">
                  <c:v>237024</c:v>
                </c:pt>
                <c:pt idx="4741">
                  <c:v>237074</c:v>
                </c:pt>
                <c:pt idx="4742">
                  <c:v>237125</c:v>
                </c:pt>
                <c:pt idx="4743">
                  <c:v>237175</c:v>
                </c:pt>
                <c:pt idx="4744">
                  <c:v>237226</c:v>
                </c:pt>
                <c:pt idx="4745">
                  <c:v>237274</c:v>
                </c:pt>
                <c:pt idx="4746">
                  <c:v>237324</c:v>
                </c:pt>
                <c:pt idx="4747">
                  <c:v>237374</c:v>
                </c:pt>
                <c:pt idx="4748">
                  <c:v>237425</c:v>
                </c:pt>
                <c:pt idx="4749">
                  <c:v>237474</c:v>
                </c:pt>
                <c:pt idx="4750">
                  <c:v>237524</c:v>
                </c:pt>
                <c:pt idx="4751">
                  <c:v>237577</c:v>
                </c:pt>
                <c:pt idx="4752">
                  <c:v>237624</c:v>
                </c:pt>
                <c:pt idx="4753">
                  <c:v>237674</c:v>
                </c:pt>
                <c:pt idx="4754">
                  <c:v>237725</c:v>
                </c:pt>
                <c:pt idx="4755">
                  <c:v>237774</c:v>
                </c:pt>
                <c:pt idx="4756">
                  <c:v>237825</c:v>
                </c:pt>
                <c:pt idx="4757">
                  <c:v>237875</c:v>
                </c:pt>
                <c:pt idx="4758">
                  <c:v>237925</c:v>
                </c:pt>
                <c:pt idx="4759">
                  <c:v>237975</c:v>
                </c:pt>
                <c:pt idx="4760">
                  <c:v>238024</c:v>
                </c:pt>
                <c:pt idx="4761">
                  <c:v>238075</c:v>
                </c:pt>
                <c:pt idx="4762">
                  <c:v>238124</c:v>
                </c:pt>
                <c:pt idx="4763">
                  <c:v>238174</c:v>
                </c:pt>
                <c:pt idx="4764">
                  <c:v>238224</c:v>
                </c:pt>
                <c:pt idx="4765">
                  <c:v>238274</c:v>
                </c:pt>
                <c:pt idx="4766">
                  <c:v>238325</c:v>
                </c:pt>
                <c:pt idx="4767">
                  <c:v>238375</c:v>
                </c:pt>
                <c:pt idx="4768">
                  <c:v>238425</c:v>
                </c:pt>
                <c:pt idx="4769">
                  <c:v>238475</c:v>
                </c:pt>
                <c:pt idx="4770">
                  <c:v>238525</c:v>
                </c:pt>
                <c:pt idx="4771">
                  <c:v>238575</c:v>
                </c:pt>
                <c:pt idx="4772">
                  <c:v>238625</c:v>
                </c:pt>
                <c:pt idx="4773">
                  <c:v>238674</c:v>
                </c:pt>
                <c:pt idx="4774">
                  <c:v>238724</c:v>
                </c:pt>
                <c:pt idx="4775">
                  <c:v>238775</c:v>
                </c:pt>
                <c:pt idx="4776">
                  <c:v>238824</c:v>
                </c:pt>
                <c:pt idx="4777">
                  <c:v>238875</c:v>
                </c:pt>
                <c:pt idx="4778">
                  <c:v>238925</c:v>
                </c:pt>
                <c:pt idx="4779">
                  <c:v>238975</c:v>
                </c:pt>
                <c:pt idx="4780">
                  <c:v>239025</c:v>
                </c:pt>
                <c:pt idx="4781">
                  <c:v>239074</c:v>
                </c:pt>
                <c:pt idx="4782">
                  <c:v>239124</c:v>
                </c:pt>
                <c:pt idx="4783">
                  <c:v>239174</c:v>
                </c:pt>
                <c:pt idx="4784">
                  <c:v>239224</c:v>
                </c:pt>
                <c:pt idx="4785">
                  <c:v>239275</c:v>
                </c:pt>
                <c:pt idx="4786">
                  <c:v>239325</c:v>
                </c:pt>
                <c:pt idx="4787">
                  <c:v>239375</c:v>
                </c:pt>
                <c:pt idx="4788">
                  <c:v>239424</c:v>
                </c:pt>
                <c:pt idx="4789">
                  <c:v>239475</c:v>
                </c:pt>
                <c:pt idx="4790">
                  <c:v>239525</c:v>
                </c:pt>
                <c:pt idx="4791">
                  <c:v>239575</c:v>
                </c:pt>
                <c:pt idx="4792">
                  <c:v>239624</c:v>
                </c:pt>
                <c:pt idx="4793">
                  <c:v>239674</c:v>
                </c:pt>
                <c:pt idx="4794">
                  <c:v>239725</c:v>
                </c:pt>
                <c:pt idx="4795">
                  <c:v>239774</c:v>
                </c:pt>
                <c:pt idx="4796">
                  <c:v>239825</c:v>
                </c:pt>
                <c:pt idx="4797">
                  <c:v>239874</c:v>
                </c:pt>
                <c:pt idx="4798">
                  <c:v>239924</c:v>
                </c:pt>
                <c:pt idx="4799">
                  <c:v>239974</c:v>
                </c:pt>
                <c:pt idx="4800">
                  <c:v>240024</c:v>
                </c:pt>
                <c:pt idx="4801">
                  <c:v>240075</c:v>
                </c:pt>
                <c:pt idx="4802">
                  <c:v>240124</c:v>
                </c:pt>
                <c:pt idx="4803">
                  <c:v>240175</c:v>
                </c:pt>
                <c:pt idx="4804">
                  <c:v>240224</c:v>
                </c:pt>
                <c:pt idx="4805">
                  <c:v>240274</c:v>
                </c:pt>
                <c:pt idx="4806">
                  <c:v>240324</c:v>
                </c:pt>
                <c:pt idx="4807">
                  <c:v>240374</c:v>
                </c:pt>
                <c:pt idx="4808">
                  <c:v>240424</c:v>
                </c:pt>
                <c:pt idx="4809">
                  <c:v>240474</c:v>
                </c:pt>
                <c:pt idx="4810">
                  <c:v>240524</c:v>
                </c:pt>
                <c:pt idx="4811">
                  <c:v>240575</c:v>
                </c:pt>
                <c:pt idx="4812">
                  <c:v>240624</c:v>
                </c:pt>
                <c:pt idx="4813">
                  <c:v>240674</c:v>
                </c:pt>
                <c:pt idx="4814">
                  <c:v>240725</c:v>
                </c:pt>
                <c:pt idx="4815">
                  <c:v>240775</c:v>
                </c:pt>
                <c:pt idx="4816">
                  <c:v>240825</c:v>
                </c:pt>
                <c:pt idx="4817">
                  <c:v>240874</c:v>
                </c:pt>
                <c:pt idx="4818">
                  <c:v>240924</c:v>
                </c:pt>
                <c:pt idx="4819">
                  <c:v>240974</c:v>
                </c:pt>
                <c:pt idx="4820">
                  <c:v>241024</c:v>
                </c:pt>
                <c:pt idx="4821">
                  <c:v>241075</c:v>
                </c:pt>
                <c:pt idx="4822">
                  <c:v>241124</c:v>
                </c:pt>
                <c:pt idx="4823">
                  <c:v>241175</c:v>
                </c:pt>
                <c:pt idx="4824">
                  <c:v>241224</c:v>
                </c:pt>
                <c:pt idx="4825">
                  <c:v>241274</c:v>
                </c:pt>
                <c:pt idx="4826">
                  <c:v>241324</c:v>
                </c:pt>
                <c:pt idx="4827">
                  <c:v>241374</c:v>
                </c:pt>
                <c:pt idx="4828">
                  <c:v>241425</c:v>
                </c:pt>
                <c:pt idx="4829">
                  <c:v>241474</c:v>
                </c:pt>
                <c:pt idx="4830">
                  <c:v>241524</c:v>
                </c:pt>
                <c:pt idx="4831">
                  <c:v>241574</c:v>
                </c:pt>
                <c:pt idx="4832">
                  <c:v>241624</c:v>
                </c:pt>
                <c:pt idx="4833">
                  <c:v>241675</c:v>
                </c:pt>
                <c:pt idx="4834">
                  <c:v>241725</c:v>
                </c:pt>
                <c:pt idx="4835">
                  <c:v>241774</c:v>
                </c:pt>
                <c:pt idx="4836">
                  <c:v>241824</c:v>
                </c:pt>
                <c:pt idx="4837">
                  <c:v>241875</c:v>
                </c:pt>
                <c:pt idx="4838">
                  <c:v>241924</c:v>
                </c:pt>
                <c:pt idx="4839">
                  <c:v>241974</c:v>
                </c:pt>
                <c:pt idx="4840">
                  <c:v>242025</c:v>
                </c:pt>
                <c:pt idx="4841">
                  <c:v>242075</c:v>
                </c:pt>
                <c:pt idx="4842">
                  <c:v>242124</c:v>
                </c:pt>
                <c:pt idx="4843">
                  <c:v>242175</c:v>
                </c:pt>
                <c:pt idx="4844">
                  <c:v>242224</c:v>
                </c:pt>
                <c:pt idx="4845">
                  <c:v>242274</c:v>
                </c:pt>
                <c:pt idx="4846">
                  <c:v>242325</c:v>
                </c:pt>
                <c:pt idx="4847">
                  <c:v>242375</c:v>
                </c:pt>
                <c:pt idx="4848">
                  <c:v>242424</c:v>
                </c:pt>
                <c:pt idx="4849">
                  <c:v>242475</c:v>
                </c:pt>
                <c:pt idx="4850">
                  <c:v>242524</c:v>
                </c:pt>
                <c:pt idx="4851">
                  <c:v>242575</c:v>
                </c:pt>
                <c:pt idx="4852">
                  <c:v>242625</c:v>
                </c:pt>
                <c:pt idx="4853">
                  <c:v>242675</c:v>
                </c:pt>
                <c:pt idx="4854">
                  <c:v>242725</c:v>
                </c:pt>
                <c:pt idx="4855">
                  <c:v>242775</c:v>
                </c:pt>
                <c:pt idx="4856">
                  <c:v>242825</c:v>
                </c:pt>
                <c:pt idx="4857">
                  <c:v>242874</c:v>
                </c:pt>
                <c:pt idx="4858">
                  <c:v>242924</c:v>
                </c:pt>
                <c:pt idx="4859">
                  <c:v>242974</c:v>
                </c:pt>
                <c:pt idx="4860">
                  <c:v>243024</c:v>
                </c:pt>
                <c:pt idx="4861">
                  <c:v>243075</c:v>
                </c:pt>
                <c:pt idx="4862">
                  <c:v>243125</c:v>
                </c:pt>
                <c:pt idx="4863">
                  <c:v>243175</c:v>
                </c:pt>
                <c:pt idx="4864">
                  <c:v>243225</c:v>
                </c:pt>
                <c:pt idx="4865">
                  <c:v>243275</c:v>
                </c:pt>
                <c:pt idx="4866">
                  <c:v>243325</c:v>
                </c:pt>
                <c:pt idx="4867">
                  <c:v>243374</c:v>
                </c:pt>
                <c:pt idx="4868">
                  <c:v>243424</c:v>
                </c:pt>
                <c:pt idx="4869">
                  <c:v>243474</c:v>
                </c:pt>
                <c:pt idx="4870">
                  <c:v>243525</c:v>
                </c:pt>
                <c:pt idx="4871">
                  <c:v>243574</c:v>
                </c:pt>
                <c:pt idx="4872">
                  <c:v>243625</c:v>
                </c:pt>
                <c:pt idx="4873">
                  <c:v>243675</c:v>
                </c:pt>
                <c:pt idx="4874">
                  <c:v>243725</c:v>
                </c:pt>
                <c:pt idx="4875">
                  <c:v>243774</c:v>
                </c:pt>
                <c:pt idx="4876">
                  <c:v>243825</c:v>
                </c:pt>
                <c:pt idx="4877">
                  <c:v>243875</c:v>
                </c:pt>
                <c:pt idx="4878">
                  <c:v>243924</c:v>
                </c:pt>
                <c:pt idx="4879">
                  <c:v>243974</c:v>
                </c:pt>
                <c:pt idx="4880">
                  <c:v>244024</c:v>
                </c:pt>
                <c:pt idx="4881">
                  <c:v>244074</c:v>
                </c:pt>
                <c:pt idx="4882">
                  <c:v>244124</c:v>
                </c:pt>
                <c:pt idx="4883">
                  <c:v>244175</c:v>
                </c:pt>
                <c:pt idx="4884">
                  <c:v>244224</c:v>
                </c:pt>
                <c:pt idx="4885">
                  <c:v>244275</c:v>
                </c:pt>
                <c:pt idx="4886">
                  <c:v>244325</c:v>
                </c:pt>
                <c:pt idx="4887">
                  <c:v>244374</c:v>
                </c:pt>
                <c:pt idx="4888">
                  <c:v>244424</c:v>
                </c:pt>
                <c:pt idx="4889">
                  <c:v>244474</c:v>
                </c:pt>
                <c:pt idx="4890">
                  <c:v>244525</c:v>
                </c:pt>
                <c:pt idx="4891">
                  <c:v>244574</c:v>
                </c:pt>
                <c:pt idx="4892">
                  <c:v>244625</c:v>
                </c:pt>
                <c:pt idx="4893">
                  <c:v>244674</c:v>
                </c:pt>
                <c:pt idx="4894">
                  <c:v>244724</c:v>
                </c:pt>
                <c:pt idx="4895">
                  <c:v>244774</c:v>
                </c:pt>
                <c:pt idx="4896">
                  <c:v>244824</c:v>
                </c:pt>
                <c:pt idx="4897">
                  <c:v>244874</c:v>
                </c:pt>
                <c:pt idx="4898">
                  <c:v>244924</c:v>
                </c:pt>
                <c:pt idx="4899">
                  <c:v>244974</c:v>
                </c:pt>
                <c:pt idx="4900">
                  <c:v>245024</c:v>
                </c:pt>
                <c:pt idx="4901">
                  <c:v>245074</c:v>
                </c:pt>
                <c:pt idx="4902">
                  <c:v>245125</c:v>
                </c:pt>
                <c:pt idx="4903">
                  <c:v>245175</c:v>
                </c:pt>
                <c:pt idx="4904">
                  <c:v>245224</c:v>
                </c:pt>
                <c:pt idx="4905">
                  <c:v>245274</c:v>
                </c:pt>
                <c:pt idx="4906">
                  <c:v>245327</c:v>
                </c:pt>
                <c:pt idx="4907">
                  <c:v>245375</c:v>
                </c:pt>
                <c:pt idx="4908">
                  <c:v>245425</c:v>
                </c:pt>
                <c:pt idx="4909">
                  <c:v>245475</c:v>
                </c:pt>
                <c:pt idx="4910">
                  <c:v>245524</c:v>
                </c:pt>
                <c:pt idx="4911">
                  <c:v>245575</c:v>
                </c:pt>
                <c:pt idx="4912">
                  <c:v>245625</c:v>
                </c:pt>
                <c:pt idx="4913">
                  <c:v>245675</c:v>
                </c:pt>
                <c:pt idx="4914">
                  <c:v>245725</c:v>
                </c:pt>
                <c:pt idx="4915">
                  <c:v>245774</c:v>
                </c:pt>
                <c:pt idx="4916">
                  <c:v>245824</c:v>
                </c:pt>
                <c:pt idx="4917">
                  <c:v>245875</c:v>
                </c:pt>
                <c:pt idx="4918">
                  <c:v>245930</c:v>
                </c:pt>
                <c:pt idx="4919">
                  <c:v>245974</c:v>
                </c:pt>
                <c:pt idx="4920">
                  <c:v>246025</c:v>
                </c:pt>
                <c:pt idx="4921">
                  <c:v>246075</c:v>
                </c:pt>
                <c:pt idx="4922">
                  <c:v>246124</c:v>
                </c:pt>
                <c:pt idx="4923">
                  <c:v>246174</c:v>
                </c:pt>
                <c:pt idx="4924">
                  <c:v>246225</c:v>
                </c:pt>
                <c:pt idx="4925">
                  <c:v>246275</c:v>
                </c:pt>
                <c:pt idx="4926">
                  <c:v>246325</c:v>
                </c:pt>
                <c:pt idx="4927">
                  <c:v>246375</c:v>
                </c:pt>
                <c:pt idx="4928">
                  <c:v>246425</c:v>
                </c:pt>
                <c:pt idx="4929">
                  <c:v>246475</c:v>
                </c:pt>
                <c:pt idx="4930">
                  <c:v>246525</c:v>
                </c:pt>
                <c:pt idx="4931">
                  <c:v>246574</c:v>
                </c:pt>
                <c:pt idx="4932">
                  <c:v>246625</c:v>
                </c:pt>
                <c:pt idx="4933">
                  <c:v>246675</c:v>
                </c:pt>
                <c:pt idx="4934">
                  <c:v>246724</c:v>
                </c:pt>
                <c:pt idx="4935">
                  <c:v>246774</c:v>
                </c:pt>
                <c:pt idx="4936">
                  <c:v>246825</c:v>
                </c:pt>
                <c:pt idx="4937">
                  <c:v>246874</c:v>
                </c:pt>
                <c:pt idx="4938">
                  <c:v>246924</c:v>
                </c:pt>
                <c:pt idx="4939">
                  <c:v>246974</c:v>
                </c:pt>
                <c:pt idx="4940">
                  <c:v>247025</c:v>
                </c:pt>
                <c:pt idx="4941">
                  <c:v>247075</c:v>
                </c:pt>
                <c:pt idx="4942">
                  <c:v>247125</c:v>
                </c:pt>
                <c:pt idx="4943">
                  <c:v>247175</c:v>
                </c:pt>
                <c:pt idx="4944">
                  <c:v>247225</c:v>
                </c:pt>
                <c:pt idx="4945">
                  <c:v>247274</c:v>
                </c:pt>
                <c:pt idx="4946">
                  <c:v>247329</c:v>
                </c:pt>
                <c:pt idx="4947">
                  <c:v>247375</c:v>
                </c:pt>
                <c:pt idx="4948">
                  <c:v>247424</c:v>
                </c:pt>
                <c:pt idx="4949">
                  <c:v>247475</c:v>
                </c:pt>
                <c:pt idx="4950">
                  <c:v>247524</c:v>
                </c:pt>
                <c:pt idx="4951">
                  <c:v>247575</c:v>
                </c:pt>
                <c:pt idx="4952">
                  <c:v>247624</c:v>
                </c:pt>
                <c:pt idx="4953">
                  <c:v>247675</c:v>
                </c:pt>
                <c:pt idx="4954">
                  <c:v>247724</c:v>
                </c:pt>
                <c:pt idx="4955">
                  <c:v>247775</c:v>
                </c:pt>
                <c:pt idx="4956">
                  <c:v>247825</c:v>
                </c:pt>
                <c:pt idx="4957">
                  <c:v>247875</c:v>
                </c:pt>
                <c:pt idx="4958">
                  <c:v>247924</c:v>
                </c:pt>
                <c:pt idx="4959">
                  <c:v>247974</c:v>
                </c:pt>
                <c:pt idx="4960">
                  <c:v>248024</c:v>
                </c:pt>
                <c:pt idx="4961">
                  <c:v>248075</c:v>
                </c:pt>
                <c:pt idx="4962">
                  <c:v>248124</c:v>
                </c:pt>
                <c:pt idx="4963">
                  <c:v>248175</c:v>
                </c:pt>
                <c:pt idx="4964">
                  <c:v>248224</c:v>
                </c:pt>
                <c:pt idx="4965">
                  <c:v>248275</c:v>
                </c:pt>
                <c:pt idx="4966">
                  <c:v>248324</c:v>
                </c:pt>
                <c:pt idx="4967">
                  <c:v>248375</c:v>
                </c:pt>
                <c:pt idx="4968">
                  <c:v>248425</c:v>
                </c:pt>
                <c:pt idx="4969">
                  <c:v>248474</c:v>
                </c:pt>
                <c:pt idx="4970">
                  <c:v>248524</c:v>
                </c:pt>
                <c:pt idx="4971">
                  <c:v>248575</c:v>
                </c:pt>
                <c:pt idx="4972">
                  <c:v>248625</c:v>
                </c:pt>
                <c:pt idx="4973">
                  <c:v>248675</c:v>
                </c:pt>
                <c:pt idx="4974">
                  <c:v>248725</c:v>
                </c:pt>
                <c:pt idx="4975">
                  <c:v>248774</c:v>
                </c:pt>
                <c:pt idx="4976">
                  <c:v>248825</c:v>
                </c:pt>
                <c:pt idx="4977">
                  <c:v>248874</c:v>
                </c:pt>
                <c:pt idx="4978">
                  <c:v>248924</c:v>
                </c:pt>
                <c:pt idx="4979">
                  <c:v>248974</c:v>
                </c:pt>
                <c:pt idx="4980">
                  <c:v>249024</c:v>
                </c:pt>
                <c:pt idx="4981">
                  <c:v>249076</c:v>
                </c:pt>
                <c:pt idx="4982">
                  <c:v>249125</c:v>
                </c:pt>
                <c:pt idx="4983">
                  <c:v>249175</c:v>
                </c:pt>
                <c:pt idx="4984">
                  <c:v>249225</c:v>
                </c:pt>
                <c:pt idx="4985">
                  <c:v>249274</c:v>
                </c:pt>
                <c:pt idx="4986">
                  <c:v>249324</c:v>
                </c:pt>
                <c:pt idx="4987">
                  <c:v>249374</c:v>
                </c:pt>
                <c:pt idx="4988">
                  <c:v>249424</c:v>
                </c:pt>
                <c:pt idx="4989">
                  <c:v>249475</c:v>
                </c:pt>
                <c:pt idx="4990">
                  <c:v>249525</c:v>
                </c:pt>
                <c:pt idx="4991">
                  <c:v>249575</c:v>
                </c:pt>
                <c:pt idx="4992">
                  <c:v>249625</c:v>
                </c:pt>
                <c:pt idx="4993">
                  <c:v>249674</c:v>
                </c:pt>
                <c:pt idx="4994">
                  <c:v>249724</c:v>
                </c:pt>
                <c:pt idx="4995">
                  <c:v>249775</c:v>
                </c:pt>
                <c:pt idx="4996">
                  <c:v>249824</c:v>
                </c:pt>
                <c:pt idx="4997">
                  <c:v>249875</c:v>
                </c:pt>
                <c:pt idx="4998">
                  <c:v>249925</c:v>
                </c:pt>
                <c:pt idx="4999">
                  <c:v>249975</c:v>
                </c:pt>
                <c:pt idx="5000">
                  <c:v>250025</c:v>
                </c:pt>
                <c:pt idx="5001">
                  <c:v>250075</c:v>
                </c:pt>
                <c:pt idx="5002">
                  <c:v>250125</c:v>
                </c:pt>
                <c:pt idx="5003">
                  <c:v>250175</c:v>
                </c:pt>
                <c:pt idx="5004">
                  <c:v>250224</c:v>
                </c:pt>
                <c:pt idx="5005">
                  <c:v>250274</c:v>
                </c:pt>
                <c:pt idx="5006">
                  <c:v>250325</c:v>
                </c:pt>
                <c:pt idx="5007">
                  <c:v>250374</c:v>
                </c:pt>
                <c:pt idx="5008">
                  <c:v>250425</c:v>
                </c:pt>
                <c:pt idx="5009">
                  <c:v>250475</c:v>
                </c:pt>
                <c:pt idx="5010">
                  <c:v>250524</c:v>
                </c:pt>
                <c:pt idx="5011">
                  <c:v>250575</c:v>
                </c:pt>
                <c:pt idx="5012">
                  <c:v>250625</c:v>
                </c:pt>
                <c:pt idx="5013">
                  <c:v>250674</c:v>
                </c:pt>
                <c:pt idx="5014">
                  <c:v>250725</c:v>
                </c:pt>
                <c:pt idx="5015">
                  <c:v>250774</c:v>
                </c:pt>
                <c:pt idx="5016">
                  <c:v>250824</c:v>
                </c:pt>
                <c:pt idx="5017">
                  <c:v>250875</c:v>
                </c:pt>
                <c:pt idx="5018">
                  <c:v>250925</c:v>
                </c:pt>
                <c:pt idx="5019">
                  <c:v>250975</c:v>
                </c:pt>
                <c:pt idx="5020">
                  <c:v>251024</c:v>
                </c:pt>
                <c:pt idx="5021">
                  <c:v>251074</c:v>
                </c:pt>
                <c:pt idx="5022">
                  <c:v>251124</c:v>
                </c:pt>
                <c:pt idx="5023">
                  <c:v>251175</c:v>
                </c:pt>
                <c:pt idx="5024">
                  <c:v>251225</c:v>
                </c:pt>
                <c:pt idx="5025">
                  <c:v>251275</c:v>
                </c:pt>
                <c:pt idx="5026">
                  <c:v>251324</c:v>
                </c:pt>
                <c:pt idx="5027">
                  <c:v>251375</c:v>
                </c:pt>
                <c:pt idx="5028">
                  <c:v>251424</c:v>
                </c:pt>
                <c:pt idx="5029">
                  <c:v>251474</c:v>
                </c:pt>
                <c:pt idx="5030">
                  <c:v>251525</c:v>
                </c:pt>
                <c:pt idx="5031">
                  <c:v>251574</c:v>
                </c:pt>
                <c:pt idx="5032">
                  <c:v>251629</c:v>
                </c:pt>
                <c:pt idx="5033">
                  <c:v>251675</c:v>
                </c:pt>
                <c:pt idx="5034">
                  <c:v>251727</c:v>
                </c:pt>
                <c:pt idx="5035">
                  <c:v>251775</c:v>
                </c:pt>
                <c:pt idx="5036">
                  <c:v>251825</c:v>
                </c:pt>
                <c:pt idx="5037">
                  <c:v>251874</c:v>
                </c:pt>
                <c:pt idx="5038">
                  <c:v>251924</c:v>
                </c:pt>
                <c:pt idx="5039">
                  <c:v>251974</c:v>
                </c:pt>
                <c:pt idx="5040">
                  <c:v>252025</c:v>
                </c:pt>
                <c:pt idx="5041">
                  <c:v>252074</c:v>
                </c:pt>
                <c:pt idx="5042">
                  <c:v>252125</c:v>
                </c:pt>
                <c:pt idx="5043">
                  <c:v>252175</c:v>
                </c:pt>
                <c:pt idx="5044">
                  <c:v>252225</c:v>
                </c:pt>
                <c:pt idx="5045">
                  <c:v>252274</c:v>
                </c:pt>
                <c:pt idx="5046">
                  <c:v>252325</c:v>
                </c:pt>
                <c:pt idx="5047">
                  <c:v>252375</c:v>
                </c:pt>
                <c:pt idx="5048">
                  <c:v>252424</c:v>
                </c:pt>
                <c:pt idx="5049">
                  <c:v>252475</c:v>
                </c:pt>
                <c:pt idx="5050">
                  <c:v>252524</c:v>
                </c:pt>
                <c:pt idx="5051">
                  <c:v>252574</c:v>
                </c:pt>
                <c:pt idx="5052">
                  <c:v>252625</c:v>
                </c:pt>
                <c:pt idx="5053">
                  <c:v>252674</c:v>
                </c:pt>
                <c:pt idx="5054">
                  <c:v>252725</c:v>
                </c:pt>
                <c:pt idx="5055">
                  <c:v>252774</c:v>
                </c:pt>
                <c:pt idx="5056">
                  <c:v>252825</c:v>
                </c:pt>
                <c:pt idx="5057">
                  <c:v>252875</c:v>
                </c:pt>
                <c:pt idx="5058">
                  <c:v>252925</c:v>
                </c:pt>
                <c:pt idx="5059">
                  <c:v>252975</c:v>
                </c:pt>
                <c:pt idx="5060">
                  <c:v>253025</c:v>
                </c:pt>
                <c:pt idx="5061">
                  <c:v>253075</c:v>
                </c:pt>
                <c:pt idx="5062">
                  <c:v>253124</c:v>
                </c:pt>
                <c:pt idx="5063">
                  <c:v>253174</c:v>
                </c:pt>
                <c:pt idx="5064">
                  <c:v>253224</c:v>
                </c:pt>
                <c:pt idx="5065">
                  <c:v>253274</c:v>
                </c:pt>
                <c:pt idx="5066">
                  <c:v>253325</c:v>
                </c:pt>
                <c:pt idx="5067">
                  <c:v>253375</c:v>
                </c:pt>
                <c:pt idx="5068">
                  <c:v>253424</c:v>
                </c:pt>
                <c:pt idx="5069">
                  <c:v>253474</c:v>
                </c:pt>
                <c:pt idx="5070">
                  <c:v>253525</c:v>
                </c:pt>
                <c:pt idx="5071">
                  <c:v>253574</c:v>
                </c:pt>
                <c:pt idx="5072">
                  <c:v>253624</c:v>
                </c:pt>
                <c:pt idx="5073">
                  <c:v>253675</c:v>
                </c:pt>
                <c:pt idx="5074">
                  <c:v>253725</c:v>
                </c:pt>
                <c:pt idx="5075">
                  <c:v>253774</c:v>
                </c:pt>
                <c:pt idx="5076">
                  <c:v>253824</c:v>
                </c:pt>
                <c:pt idx="5077">
                  <c:v>253875</c:v>
                </c:pt>
                <c:pt idx="5078">
                  <c:v>253925</c:v>
                </c:pt>
                <c:pt idx="5079">
                  <c:v>253975</c:v>
                </c:pt>
                <c:pt idx="5080">
                  <c:v>254025</c:v>
                </c:pt>
                <c:pt idx="5081">
                  <c:v>254075</c:v>
                </c:pt>
                <c:pt idx="5082">
                  <c:v>254125</c:v>
                </c:pt>
                <c:pt idx="5083">
                  <c:v>254175</c:v>
                </c:pt>
                <c:pt idx="5084">
                  <c:v>254226</c:v>
                </c:pt>
                <c:pt idx="5085">
                  <c:v>254274</c:v>
                </c:pt>
                <c:pt idx="5086">
                  <c:v>254324</c:v>
                </c:pt>
                <c:pt idx="5087">
                  <c:v>254375</c:v>
                </c:pt>
                <c:pt idx="5088">
                  <c:v>254425</c:v>
                </c:pt>
                <c:pt idx="5089">
                  <c:v>254475</c:v>
                </c:pt>
                <c:pt idx="5090">
                  <c:v>254525</c:v>
                </c:pt>
                <c:pt idx="5091">
                  <c:v>254574</c:v>
                </c:pt>
                <c:pt idx="5092">
                  <c:v>254624</c:v>
                </c:pt>
                <c:pt idx="5093">
                  <c:v>254674</c:v>
                </c:pt>
                <c:pt idx="5094">
                  <c:v>254724</c:v>
                </c:pt>
                <c:pt idx="5095">
                  <c:v>254775</c:v>
                </c:pt>
                <c:pt idx="5096">
                  <c:v>254825</c:v>
                </c:pt>
                <c:pt idx="5097">
                  <c:v>254877</c:v>
                </c:pt>
                <c:pt idx="5098">
                  <c:v>254925</c:v>
                </c:pt>
                <c:pt idx="5099">
                  <c:v>254975</c:v>
                </c:pt>
                <c:pt idx="5100">
                  <c:v>255025</c:v>
                </c:pt>
                <c:pt idx="5101">
                  <c:v>255075</c:v>
                </c:pt>
                <c:pt idx="5102">
                  <c:v>255125</c:v>
                </c:pt>
                <c:pt idx="5103">
                  <c:v>255175</c:v>
                </c:pt>
                <c:pt idx="5104">
                  <c:v>255225</c:v>
                </c:pt>
                <c:pt idx="5105">
                  <c:v>255274</c:v>
                </c:pt>
                <c:pt idx="5106">
                  <c:v>255324</c:v>
                </c:pt>
                <c:pt idx="5107">
                  <c:v>255374</c:v>
                </c:pt>
                <c:pt idx="5108">
                  <c:v>255425</c:v>
                </c:pt>
                <c:pt idx="5109">
                  <c:v>255474</c:v>
                </c:pt>
                <c:pt idx="5110">
                  <c:v>255524</c:v>
                </c:pt>
                <c:pt idx="5111">
                  <c:v>255575</c:v>
                </c:pt>
                <c:pt idx="5112">
                  <c:v>255624</c:v>
                </c:pt>
                <c:pt idx="5113">
                  <c:v>255674</c:v>
                </c:pt>
                <c:pt idx="5114">
                  <c:v>255725</c:v>
                </c:pt>
                <c:pt idx="5115">
                  <c:v>255775</c:v>
                </c:pt>
                <c:pt idx="5116">
                  <c:v>255824</c:v>
                </c:pt>
                <c:pt idx="5117">
                  <c:v>255875</c:v>
                </c:pt>
                <c:pt idx="5118">
                  <c:v>255926</c:v>
                </c:pt>
                <c:pt idx="5119">
                  <c:v>255975</c:v>
                </c:pt>
                <c:pt idx="5120">
                  <c:v>256025</c:v>
                </c:pt>
                <c:pt idx="5121">
                  <c:v>256075</c:v>
                </c:pt>
                <c:pt idx="5122">
                  <c:v>256125</c:v>
                </c:pt>
                <c:pt idx="5123">
                  <c:v>256174</c:v>
                </c:pt>
                <c:pt idx="5124">
                  <c:v>256224</c:v>
                </c:pt>
                <c:pt idx="5125">
                  <c:v>256274</c:v>
                </c:pt>
                <c:pt idx="5126">
                  <c:v>256324</c:v>
                </c:pt>
                <c:pt idx="5127">
                  <c:v>256375</c:v>
                </c:pt>
                <c:pt idx="5128">
                  <c:v>256425</c:v>
                </c:pt>
                <c:pt idx="5129">
                  <c:v>256475</c:v>
                </c:pt>
                <c:pt idx="5130">
                  <c:v>256525</c:v>
                </c:pt>
                <c:pt idx="5131">
                  <c:v>256574</c:v>
                </c:pt>
                <c:pt idx="5132">
                  <c:v>256625</c:v>
                </c:pt>
                <c:pt idx="5133">
                  <c:v>256675</c:v>
                </c:pt>
                <c:pt idx="5134">
                  <c:v>256724</c:v>
                </c:pt>
                <c:pt idx="5135">
                  <c:v>256774</c:v>
                </c:pt>
                <c:pt idx="5136">
                  <c:v>256825</c:v>
                </c:pt>
                <c:pt idx="5137">
                  <c:v>256874</c:v>
                </c:pt>
                <c:pt idx="5138">
                  <c:v>256924</c:v>
                </c:pt>
                <c:pt idx="5139">
                  <c:v>256974</c:v>
                </c:pt>
                <c:pt idx="5140">
                  <c:v>257024</c:v>
                </c:pt>
                <c:pt idx="5141">
                  <c:v>257074</c:v>
                </c:pt>
                <c:pt idx="5142">
                  <c:v>257125</c:v>
                </c:pt>
                <c:pt idx="5143">
                  <c:v>257174</c:v>
                </c:pt>
                <c:pt idx="5144">
                  <c:v>257225</c:v>
                </c:pt>
                <c:pt idx="5145">
                  <c:v>257274</c:v>
                </c:pt>
                <c:pt idx="5146">
                  <c:v>257325</c:v>
                </c:pt>
                <c:pt idx="5147">
                  <c:v>257375</c:v>
                </c:pt>
                <c:pt idx="5148">
                  <c:v>257424</c:v>
                </c:pt>
                <c:pt idx="5149">
                  <c:v>257475</c:v>
                </c:pt>
                <c:pt idx="5150">
                  <c:v>257525</c:v>
                </c:pt>
                <c:pt idx="5151">
                  <c:v>257575</c:v>
                </c:pt>
                <c:pt idx="5152">
                  <c:v>257624</c:v>
                </c:pt>
                <c:pt idx="5153">
                  <c:v>257674</c:v>
                </c:pt>
                <c:pt idx="5154">
                  <c:v>257724</c:v>
                </c:pt>
                <c:pt idx="5155">
                  <c:v>257774</c:v>
                </c:pt>
                <c:pt idx="5156">
                  <c:v>257825</c:v>
                </c:pt>
                <c:pt idx="5157">
                  <c:v>257874</c:v>
                </c:pt>
                <c:pt idx="5158">
                  <c:v>257924</c:v>
                </c:pt>
                <c:pt idx="5159">
                  <c:v>257974</c:v>
                </c:pt>
                <c:pt idx="5160">
                  <c:v>258024</c:v>
                </c:pt>
                <c:pt idx="5161">
                  <c:v>258074</c:v>
                </c:pt>
                <c:pt idx="5162">
                  <c:v>258124</c:v>
                </c:pt>
                <c:pt idx="5163">
                  <c:v>258175</c:v>
                </c:pt>
                <c:pt idx="5164">
                  <c:v>258224</c:v>
                </c:pt>
                <c:pt idx="5165">
                  <c:v>258275</c:v>
                </c:pt>
                <c:pt idx="5166">
                  <c:v>258324</c:v>
                </c:pt>
                <c:pt idx="5167">
                  <c:v>258375</c:v>
                </c:pt>
                <c:pt idx="5168">
                  <c:v>258424</c:v>
                </c:pt>
                <c:pt idx="5169">
                  <c:v>258474</c:v>
                </c:pt>
                <c:pt idx="5170">
                  <c:v>258525</c:v>
                </c:pt>
                <c:pt idx="5171">
                  <c:v>258574</c:v>
                </c:pt>
                <c:pt idx="5172">
                  <c:v>258624</c:v>
                </c:pt>
                <c:pt idx="5173">
                  <c:v>258674</c:v>
                </c:pt>
                <c:pt idx="5174">
                  <c:v>258724</c:v>
                </c:pt>
                <c:pt idx="5175">
                  <c:v>258775</c:v>
                </c:pt>
                <c:pt idx="5176">
                  <c:v>258824</c:v>
                </c:pt>
                <c:pt idx="5177">
                  <c:v>258874</c:v>
                </c:pt>
                <c:pt idx="5178">
                  <c:v>258924</c:v>
                </c:pt>
                <c:pt idx="5179">
                  <c:v>258974</c:v>
                </c:pt>
                <c:pt idx="5180">
                  <c:v>259024</c:v>
                </c:pt>
                <c:pt idx="5181">
                  <c:v>259074</c:v>
                </c:pt>
                <c:pt idx="5182">
                  <c:v>259124</c:v>
                </c:pt>
                <c:pt idx="5183">
                  <c:v>259174</c:v>
                </c:pt>
                <c:pt idx="5184">
                  <c:v>259225</c:v>
                </c:pt>
                <c:pt idx="5185">
                  <c:v>259274</c:v>
                </c:pt>
                <c:pt idx="5186">
                  <c:v>259325</c:v>
                </c:pt>
                <c:pt idx="5187">
                  <c:v>259375</c:v>
                </c:pt>
                <c:pt idx="5188">
                  <c:v>259425</c:v>
                </c:pt>
                <c:pt idx="5189">
                  <c:v>259475</c:v>
                </c:pt>
                <c:pt idx="5190">
                  <c:v>259525</c:v>
                </c:pt>
                <c:pt idx="5191">
                  <c:v>259576</c:v>
                </c:pt>
                <c:pt idx="5192">
                  <c:v>259626</c:v>
                </c:pt>
                <c:pt idx="5193">
                  <c:v>259675</c:v>
                </c:pt>
                <c:pt idx="5194">
                  <c:v>259724</c:v>
                </c:pt>
                <c:pt idx="5195">
                  <c:v>259775</c:v>
                </c:pt>
                <c:pt idx="5196">
                  <c:v>259824</c:v>
                </c:pt>
                <c:pt idx="5197">
                  <c:v>259874</c:v>
                </c:pt>
                <c:pt idx="5198">
                  <c:v>259924</c:v>
                </c:pt>
                <c:pt idx="5199">
                  <c:v>259975</c:v>
                </c:pt>
                <c:pt idx="5200">
                  <c:v>260025</c:v>
                </c:pt>
                <c:pt idx="5201">
                  <c:v>260075</c:v>
                </c:pt>
                <c:pt idx="5202">
                  <c:v>260124</c:v>
                </c:pt>
                <c:pt idx="5203">
                  <c:v>260175</c:v>
                </c:pt>
                <c:pt idx="5204">
                  <c:v>260224</c:v>
                </c:pt>
                <c:pt idx="5205">
                  <c:v>260274</c:v>
                </c:pt>
                <c:pt idx="5206">
                  <c:v>260325</c:v>
                </c:pt>
                <c:pt idx="5207">
                  <c:v>260375</c:v>
                </c:pt>
                <c:pt idx="5208">
                  <c:v>260425</c:v>
                </c:pt>
                <c:pt idx="5209">
                  <c:v>260474</c:v>
                </c:pt>
                <c:pt idx="5210">
                  <c:v>260525</c:v>
                </c:pt>
                <c:pt idx="5211">
                  <c:v>260574</c:v>
                </c:pt>
                <c:pt idx="5212">
                  <c:v>260624</c:v>
                </c:pt>
                <c:pt idx="5213">
                  <c:v>260674</c:v>
                </c:pt>
                <c:pt idx="5214">
                  <c:v>260725</c:v>
                </c:pt>
                <c:pt idx="5215">
                  <c:v>260775</c:v>
                </c:pt>
                <c:pt idx="5216">
                  <c:v>260825</c:v>
                </c:pt>
                <c:pt idx="5217">
                  <c:v>260875</c:v>
                </c:pt>
                <c:pt idx="5218">
                  <c:v>260925</c:v>
                </c:pt>
                <c:pt idx="5219">
                  <c:v>260975</c:v>
                </c:pt>
                <c:pt idx="5220">
                  <c:v>261025</c:v>
                </c:pt>
                <c:pt idx="5221">
                  <c:v>261074</c:v>
                </c:pt>
                <c:pt idx="5222">
                  <c:v>261124</c:v>
                </c:pt>
                <c:pt idx="5223">
                  <c:v>261175</c:v>
                </c:pt>
                <c:pt idx="5224">
                  <c:v>261225</c:v>
                </c:pt>
                <c:pt idx="5225">
                  <c:v>261275</c:v>
                </c:pt>
                <c:pt idx="5226">
                  <c:v>261325</c:v>
                </c:pt>
                <c:pt idx="5227">
                  <c:v>261375</c:v>
                </c:pt>
                <c:pt idx="5228">
                  <c:v>261424</c:v>
                </c:pt>
                <c:pt idx="5229">
                  <c:v>261475</c:v>
                </c:pt>
                <c:pt idx="5230">
                  <c:v>261525</c:v>
                </c:pt>
                <c:pt idx="5231">
                  <c:v>261575</c:v>
                </c:pt>
                <c:pt idx="5232">
                  <c:v>261625</c:v>
                </c:pt>
                <c:pt idx="5233">
                  <c:v>261675</c:v>
                </c:pt>
                <c:pt idx="5234">
                  <c:v>261724</c:v>
                </c:pt>
                <c:pt idx="5235">
                  <c:v>261774</c:v>
                </c:pt>
                <c:pt idx="5236">
                  <c:v>261825</c:v>
                </c:pt>
                <c:pt idx="5237">
                  <c:v>261875</c:v>
                </c:pt>
                <c:pt idx="5238">
                  <c:v>261925</c:v>
                </c:pt>
                <c:pt idx="5239">
                  <c:v>261975</c:v>
                </c:pt>
                <c:pt idx="5240">
                  <c:v>262024</c:v>
                </c:pt>
                <c:pt idx="5241">
                  <c:v>262074</c:v>
                </c:pt>
                <c:pt idx="5242">
                  <c:v>262125</c:v>
                </c:pt>
                <c:pt idx="5243">
                  <c:v>262175</c:v>
                </c:pt>
                <c:pt idx="5244">
                  <c:v>262225</c:v>
                </c:pt>
                <c:pt idx="5245">
                  <c:v>262274</c:v>
                </c:pt>
                <c:pt idx="5246">
                  <c:v>262325</c:v>
                </c:pt>
                <c:pt idx="5247">
                  <c:v>262374</c:v>
                </c:pt>
                <c:pt idx="5248">
                  <c:v>262425</c:v>
                </c:pt>
                <c:pt idx="5249">
                  <c:v>262475</c:v>
                </c:pt>
                <c:pt idx="5250">
                  <c:v>262525</c:v>
                </c:pt>
                <c:pt idx="5251">
                  <c:v>262574</c:v>
                </c:pt>
                <c:pt idx="5252">
                  <c:v>262624</c:v>
                </c:pt>
                <c:pt idx="5253">
                  <c:v>262675</c:v>
                </c:pt>
                <c:pt idx="5254">
                  <c:v>262725</c:v>
                </c:pt>
                <c:pt idx="5255">
                  <c:v>262774</c:v>
                </c:pt>
                <c:pt idx="5256">
                  <c:v>262824</c:v>
                </c:pt>
                <c:pt idx="5257">
                  <c:v>262874</c:v>
                </c:pt>
                <c:pt idx="5258">
                  <c:v>262924</c:v>
                </c:pt>
                <c:pt idx="5259">
                  <c:v>262974</c:v>
                </c:pt>
                <c:pt idx="5260">
                  <c:v>263024</c:v>
                </c:pt>
                <c:pt idx="5261">
                  <c:v>263074</c:v>
                </c:pt>
                <c:pt idx="5262">
                  <c:v>263125</c:v>
                </c:pt>
                <c:pt idx="5263">
                  <c:v>263175</c:v>
                </c:pt>
                <c:pt idx="5264">
                  <c:v>263225</c:v>
                </c:pt>
                <c:pt idx="5265">
                  <c:v>263275</c:v>
                </c:pt>
                <c:pt idx="5266">
                  <c:v>263325</c:v>
                </c:pt>
                <c:pt idx="5267">
                  <c:v>263374</c:v>
                </c:pt>
                <c:pt idx="5268">
                  <c:v>263424</c:v>
                </c:pt>
                <c:pt idx="5269">
                  <c:v>263474</c:v>
                </c:pt>
                <c:pt idx="5270">
                  <c:v>263524</c:v>
                </c:pt>
                <c:pt idx="5271">
                  <c:v>263575</c:v>
                </c:pt>
                <c:pt idx="5272">
                  <c:v>263625</c:v>
                </c:pt>
                <c:pt idx="5273">
                  <c:v>263674</c:v>
                </c:pt>
                <c:pt idx="5274">
                  <c:v>263725</c:v>
                </c:pt>
                <c:pt idx="5275">
                  <c:v>263775</c:v>
                </c:pt>
                <c:pt idx="5276">
                  <c:v>263825</c:v>
                </c:pt>
                <c:pt idx="5277">
                  <c:v>263874</c:v>
                </c:pt>
                <c:pt idx="5278">
                  <c:v>263924</c:v>
                </c:pt>
                <c:pt idx="5279">
                  <c:v>263975</c:v>
                </c:pt>
                <c:pt idx="5280">
                  <c:v>264025</c:v>
                </c:pt>
                <c:pt idx="5281">
                  <c:v>264075</c:v>
                </c:pt>
                <c:pt idx="5282">
                  <c:v>264125</c:v>
                </c:pt>
                <c:pt idx="5283">
                  <c:v>264175</c:v>
                </c:pt>
                <c:pt idx="5284">
                  <c:v>264225</c:v>
                </c:pt>
                <c:pt idx="5285">
                  <c:v>264275</c:v>
                </c:pt>
                <c:pt idx="5286">
                  <c:v>264325</c:v>
                </c:pt>
                <c:pt idx="5287">
                  <c:v>264374</c:v>
                </c:pt>
                <c:pt idx="5288">
                  <c:v>264425</c:v>
                </c:pt>
                <c:pt idx="5289">
                  <c:v>264474</c:v>
                </c:pt>
                <c:pt idx="5290">
                  <c:v>264524</c:v>
                </c:pt>
                <c:pt idx="5291">
                  <c:v>264574</c:v>
                </c:pt>
                <c:pt idx="5292">
                  <c:v>264624</c:v>
                </c:pt>
                <c:pt idx="5293">
                  <c:v>264674</c:v>
                </c:pt>
                <c:pt idx="5294">
                  <c:v>264724</c:v>
                </c:pt>
                <c:pt idx="5295">
                  <c:v>264775</c:v>
                </c:pt>
                <c:pt idx="5296">
                  <c:v>264824</c:v>
                </c:pt>
                <c:pt idx="5297">
                  <c:v>264874</c:v>
                </c:pt>
                <c:pt idx="5298">
                  <c:v>264925</c:v>
                </c:pt>
                <c:pt idx="5299">
                  <c:v>264975</c:v>
                </c:pt>
                <c:pt idx="5300">
                  <c:v>265025</c:v>
                </c:pt>
                <c:pt idx="5301">
                  <c:v>265074</c:v>
                </c:pt>
                <c:pt idx="5302">
                  <c:v>265124</c:v>
                </c:pt>
                <c:pt idx="5303">
                  <c:v>265174</c:v>
                </c:pt>
                <c:pt idx="5304">
                  <c:v>265224</c:v>
                </c:pt>
                <c:pt idx="5305">
                  <c:v>265275</c:v>
                </c:pt>
                <c:pt idx="5306">
                  <c:v>265325</c:v>
                </c:pt>
                <c:pt idx="5307">
                  <c:v>265376</c:v>
                </c:pt>
                <c:pt idx="5308">
                  <c:v>265425</c:v>
                </c:pt>
                <c:pt idx="5309">
                  <c:v>265475</c:v>
                </c:pt>
                <c:pt idx="5310">
                  <c:v>265524</c:v>
                </c:pt>
                <c:pt idx="5311">
                  <c:v>265575</c:v>
                </c:pt>
                <c:pt idx="5312">
                  <c:v>265624</c:v>
                </c:pt>
                <c:pt idx="5313">
                  <c:v>265675</c:v>
                </c:pt>
                <c:pt idx="5314">
                  <c:v>265724</c:v>
                </c:pt>
                <c:pt idx="5315">
                  <c:v>265775</c:v>
                </c:pt>
                <c:pt idx="5316">
                  <c:v>265824</c:v>
                </c:pt>
                <c:pt idx="5317">
                  <c:v>265874</c:v>
                </c:pt>
                <c:pt idx="5318">
                  <c:v>265924</c:v>
                </c:pt>
                <c:pt idx="5319">
                  <c:v>265974</c:v>
                </c:pt>
                <c:pt idx="5320">
                  <c:v>266024</c:v>
                </c:pt>
                <c:pt idx="5321">
                  <c:v>266074</c:v>
                </c:pt>
                <c:pt idx="5322">
                  <c:v>266125</c:v>
                </c:pt>
                <c:pt idx="5323">
                  <c:v>266175</c:v>
                </c:pt>
                <c:pt idx="5324">
                  <c:v>266225</c:v>
                </c:pt>
                <c:pt idx="5325">
                  <c:v>266275</c:v>
                </c:pt>
                <c:pt idx="5326">
                  <c:v>266325</c:v>
                </c:pt>
                <c:pt idx="5327">
                  <c:v>266375</c:v>
                </c:pt>
                <c:pt idx="5328">
                  <c:v>266425</c:v>
                </c:pt>
                <c:pt idx="5329">
                  <c:v>266474</c:v>
                </c:pt>
                <c:pt idx="5330">
                  <c:v>266524</c:v>
                </c:pt>
                <c:pt idx="5331">
                  <c:v>266574</c:v>
                </c:pt>
                <c:pt idx="5332">
                  <c:v>266624</c:v>
                </c:pt>
                <c:pt idx="5333">
                  <c:v>266675</c:v>
                </c:pt>
                <c:pt idx="5334">
                  <c:v>266724</c:v>
                </c:pt>
                <c:pt idx="5335">
                  <c:v>266775</c:v>
                </c:pt>
                <c:pt idx="5336">
                  <c:v>266824</c:v>
                </c:pt>
                <c:pt idx="5337">
                  <c:v>266875</c:v>
                </c:pt>
                <c:pt idx="5338">
                  <c:v>266925</c:v>
                </c:pt>
                <c:pt idx="5339">
                  <c:v>266974</c:v>
                </c:pt>
                <c:pt idx="5340">
                  <c:v>267024</c:v>
                </c:pt>
                <c:pt idx="5341">
                  <c:v>267075</c:v>
                </c:pt>
                <c:pt idx="5342">
                  <c:v>267124</c:v>
                </c:pt>
                <c:pt idx="5343">
                  <c:v>267174</c:v>
                </c:pt>
                <c:pt idx="5344">
                  <c:v>267225</c:v>
                </c:pt>
                <c:pt idx="5345">
                  <c:v>267274</c:v>
                </c:pt>
                <c:pt idx="5346">
                  <c:v>267326</c:v>
                </c:pt>
                <c:pt idx="5347">
                  <c:v>267374</c:v>
                </c:pt>
                <c:pt idx="5348">
                  <c:v>267425</c:v>
                </c:pt>
                <c:pt idx="5349">
                  <c:v>267474</c:v>
                </c:pt>
                <c:pt idx="5350">
                  <c:v>267525</c:v>
                </c:pt>
                <c:pt idx="5351">
                  <c:v>267574</c:v>
                </c:pt>
                <c:pt idx="5352">
                  <c:v>267625</c:v>
                </c:pt>
                <c:pt idx="5353">
                  <c:v>267675</c:v>
                </c:pt>
                <c:pt idx="5354">
                  <c:v>267725</c:v>
                </c:pt>
                <c:pt idx="5355">
                  <c:v>267774</c:v>
                </c:pt>
                <c:pt idx="5356">
                  <c:v>267825</c:v>
                </c:pt>
                <c:pt idx="5357">
                  <c:v>267875</c:v>
                </c:pt>
                <c:pt idx="5358">
                  <c:v>267924</c:v>
                </c:pt>
                <c:pt idx="5359">
                  <c:v>267975</c:v>
                </c:pt>
                <c:pt idx="5360">
                  <c:v>268025</c:v>
                </c:pt>
                <c:pt idx="5361">
                  <c:v>268075</c:v>
                </c:pt>
                <c:pt idx="5362">
                  <c:v>268125</c:v>
                </c:pt>
                <c:pt idx="5363">
                  <c:v>268175</c:v>
                </c:pt>
                <c:pt idx="5364">
                  <c:v>268225</c:v>
                </c:pt>
                <c:pt idx="5365">
                  <c:v>268274</c:v>
                </c:pt>
                <c:pt idx="5366">
                  <c:v>268325</c:v>
                </c:pt>
                <c:pt idx="5367">
                  <c:v>268375</c:v>
                </c:pt>
                <c:pt idx="5368">
                  <c:v>268425</c:v>
                </c:pt>
                <c:pt idx="5369">
                  <c:v>268474</c:v>
                </c:pt>
                <c:pt idx="5370">
                  <c:v>268525</c:v>
                </c:pt>
                <c:pt idx="5371">
                  <c:v>268575</c:v>
                </c:pt>
                <c:pt idx="5372">
                  <c:v>268625</c:v>
                </c:pt>
                <c:pt idx="5373">
                  <c:v>268674</c:v>
                </c:pt>
                <c:pt idx="5374">
                  <c:v>268724</c:v>
                </c:pt>
                <c:pt idx="5375">
                  <c:v>268774</c:v>
                </c:pt>
                <c:pt idx="5376">
                  <c:v>268824</c:v>
                </c:pt>
                <c:pt idx="5377">
                  <c:v>268875</c:v>
                </c:pt>
                <c:pt idx="5378">
                  <c:v>268925</c:v>
                </c:pt>
                <c:pt idx="5379">
                  <c:v>268974</c:v>
                </c:pt>
                <c:pt idx="5380">
                  <c:v>269024</c:v>
                </c:pt>
                <c:pt idx="5381">
                  <c:v>269075</c:v>
                </c:pt>
                <c:pt idx="5382">
                  <c:v>269124</c:v>
                </c:pt>
                <c:pt idx="5383">
                  <c:v>269175</c:v>
                </c:pt>
                <c:pt idx="5384">
                  <c:v>269225</c:v>
                </c:pt>
                <c:pt idx="5385">
                  <c:v>269275</c:v>
                </c:pt>
                <c:pt idx="5386">
                  <c:v>269325</c:v>
                </c:pt>
                <c:pt idx="5387">
                  <c:v>269374</c:v>
                </c:pt>
                <c:pt idx="5388">
                  <c:v>269424</c:v>
                </c:pt>
                <c:pt idx="5389">
                  <c:v>269475</c:v>
                </c:pt>
                <c:pt idx="5390">
                  <c:v>269525</c:v>
                </c:pt>
                <c:pt idx="5391">
                  <c:v>269574</c:v>
                </c:pt>
                <c:pt idx="5392">
                  <c:v>269625</c:v>
                </c:pt>
                <c:pt idx="5393">
                  <c:v>269675</c:v>
                </c:pt>
                <c:pt idx="5394">
                  <c:v>269725</c:v>
                </c:pt>
                <c:pt idx="5395">
                  <c:v>269774</c:v>
                </c:pt>
                <c:pt idx="5396">
                  <c:v>269824</c:v>
                </c:pt>
                <c:pt idx="5397">
                  <c:v>269874</c:v>
                </c:pt>
                <c:pt idx="5398">
                  <c:v>269924</c:v>
                </c:pt>
                <c:pt idx="5399">
                  <c:v>269974</c:v>
                </c:pt>
                <c:pt idx="5400">
                  <c:v>270024</c:v>
                </c:pt>
                <c:pt idx="5401">
                  <c:v>270075</c:v>
                </c:pt>
                <c:pt idx="5402">
                  <c:v>270124</c:v>
                </c:pt>
                <c:pt idx="5403">
                  <c:v>270175</c:v>
                </c:pt>
                <c:pt idx="5404">
                  <c:v>270224</c:v>
                </c:pt>
                <c:pt idx="5405">
                  <c:v>270275</c:v>
                </c:pt>
                <c:pt idx="5406">
                  <c:v>270324</c:v>
                </c:pt>
                <c:pt idx="5407">
                  <c:v>270375</c:v>
                </c:pt>
                <c:pt idx="5408">
                  <c:v>270424</c:v>
                </c:pt>
                <c:pt idx="5409">
                  <c:v>270475</c:v>
                </c:pt>
                <c:pt idx="5410">
                  <c:v>270524</c:v>
                </c:pt>
                <c:pt idx="5411">
                  <c:v>270574</c:v>
                </c:pt>
                <c:pt idx="5412">
                  <c:v>270625</c:v>
                </c:pt>
                <c:pt idx="5413">
                  <c:v>270674</c:v>
                </c:pt>
                <c:pt idx="5414">
                  <c:v>270725</c:v>
                </c:pt>
                <c:pt idx="5415">
                  <c:v>270774</c:v>
                </c:pt>
                <c:pt idx="5416">
                  <c:v>270824</c:v>
                </c:pt>
                <c:pt idx="5417">
                  <c:v>270875</c:v>
                </c:pt>
                <c:pt idx="5418">
                  <c:v>270925</c:v>
                </c:pt>
                <c:pt idx="5419">
                  <c:v>270975</c:v>
                </c:pt>
                <c:pt idx="5420">
                  <c:v>271025</c:v>
                </c:pt>
                <c:pt idx="5421">
                  <c:v>271074</c:v>
                </c:pt>
                <c:pt idx="5422">
                  <c:v>271124</c:v>
                </c:pt>
                <c:pt idx="5423">
                  <c:v>271175</c:v>
                </c:pt>
                <c:pt idx="5424">
                  <c:v>271224</c:v>
                </c:pt>
                <c:pt idx="5425">
                  <c:v>271274</c:v>
                </c:pt>
                <c:pt idx="5426">
                  <c:v>271324</c:v>
                </c:pt>
                <c:pt idx="5427">
                  <c:v>271375</c:v>
                </c:pt>
                <c:pt idx="5428">
                  <c:v>271424</c:v>
                </c:pt>
                <c:pt idx="5429">
                  <c:v>271474</c:v>
                </c:pt>
                <c:pt idx="5430">
                  <c:v>271524</c:v>
                </c:pt>
                <c:pt idx="5431">
                  <c:v>271574</c:v>
                </c:pt>
                <c:pt idx="5432">
                  <c:v>271625</c:v>
                </c:pt>
                <c:pt idx="5433">
                  <c:v>271674</c:v>
                </c:pt>
                <c:pt idx="5434">
                  <c:v>271724</c:v>
                </c:pt>
                <c:pt idx="5435">
                  <c:v>271774</c:v>
                </c:pt>
                <c:pt idx="5436">
                  <c:v>271824</c:v>
                </c:pt>
                <c:pt idx="5437">
                  <c:v>271874</c:v>
                </c:pt>
                <c:pt idx="5438">
                  <c:v>271924</c:v>
                </c:pt>
                <c:pt idx="5439">
                  <c:v>271974</c:v>
                </c:pt>
                <c:pt idx="5440">
                  <c:v>272025</c:v>
                </c:pt>
                <c:pt idx="5441">
                  <c:v>272075</c:v>
                </c:pt>
                <c:pt idx="5442">
                  <c:v>272125</c:v>
                </c:pt>
                <c:pt idx="5443">
                  <c:v>272175</c:v>
                </c:pt>
                <c:pt idx="5444">
                  <c:v>272225</c:v>
                </c:pt>
                <c:pt idx="5445">
                  <c:v>272274</c:v>
                </c:pt>
                <c:pt idx="5446">
                  <c:v>272325</c:v>
                </c:pt>
                <c:pt idx="5447">
                  <c:v>272375</c:v>
                </c:pt>
                <c:pt idx="5448">
                  <c:v>272425</c:v>
                </c:pt>
                <c:pt idx="5449">
                  <c:v>272475</c:v>
                </c:pt>
                <c:pt idx="5450">
                  <c:v>272525</c:v>
                </c:pt>
                <c:pt idx="5451">
                  <c:v>272575</c:v>
                </c:pt>
                <c:pt idx="5452">
                  <c:v>272624</c:v>
                </c:pt>
                <c:pt idx="5453">
                  <c:v>272674</c:v>
                </c:pt>
                <c:pt idx="5454">
                  <c:v>272724</c:v>
                </c:pt>
                <c:pt idx="5455">
                  <c:v>272774</c:v>
                </c:pt>
                <c:pt idx="5456">
                  <c:v>272824</c:v>
                </c:pt>
                <c:pt idx="5457">
                  <c:v>272875</c:v>
                </c:pt>
                <c:pt idx="5458">
                  <c:v>272924</c:v>
                </c:pt>
                <c:pt idx="5459">
                  <c:v>272975</c:v>
                </c:pt>
                <c:pt idx="5460">
                  <c:v>273025</c:v>
                </c:pt>
                <c:pt idx="5461">
                  <c:v>273075</c:v>
                </c:pt>
                <c:pt idx="5462">
                  <c:v>273125</c:v>
                </c:pt>
                <c:pt idx="5463">
                  <c:v>273174</c:v>
                </c:pt>
                <c:pt idx="5464">
                  <c:v>273225</c:v>
                </c:pt>
                <c:pt idx="5465">
                  <c:v>273275</c:v>
                </c:pt>
                <c:pt idx="5466">
                  <c:v>273325</c:v>
                </c:pt>
                <c:pt idx="5467">
                  <c:v>273375</c:v>
                </c:pt>
                <c:pt idx="5468">
                  <c:v>273425</c:v>
                </c:pt>
                <c:pt idx="5469">
                  <c:v>273474</c:v>
                </c:pt>
                <c:pt idx="5470">
                  <c:v>273524</c:v>
                </c:pt>
                <c:pt idx="5471">
                  <c:v>273574</c:v>
                </c:pt>
                <c:pt idx="5472">
                  <c:v>273625</c:v>
                </c:pt>
                <c:pt idx="5473">
                  <c:v>273674</c:v>
                </c:pt>
                <c:pt idx="5474">
                  <c:v>273724</c:v>
                </c:pt>
                <c:pt idx="5475">
                  <c:v>273775</c:v>
                </c:pt>
                <c:pt idx="5476">
                  <c:v>273824</c:v>
                </c:pt>
                <c:pt idx="5477">
                  <c:v>273874</c:v>
                </c:pt>
                <c:pt idx="5478">
                  <c:v>273924</c:v>
                </c:pt>
                <c:pt idx="5479">
                  <c:v>273974</c:v>
                </c:pt>
                <c:pt idx="5480">
                  <c:v>274024</c:v>
                </c:pt>
                <c:pt idx="5481">
                  <c:v>274075</c:v>
                </c:pt>
                <c:pt idx="5482">
                  <c:v>274125</c:v>
                </c:pt>
                <c:pt idx="5483">
                  <c:v>274175</c:v>
                </c:pt>
                <c:pt idx="5484">
                  <c:v>274224</c:v>
                </c:pt>
                <c:pt idx="5485">
                  <c:v>274275</c:v>
                </c:pt>
                <c:pt idx="5486">
                  <c:v>274325</c:v>
                </c:pt>
                <c:pt idx="5487">
                  <c:v>274375</c:v>
                </c:pt>
                <c:pt idx="5488">
                  <c:v>274424</c:v>
                </c:pt>
                <c:pt idx="5489">
                  <c:v>274474</c:v>
                </c:pt>
                <c:pt idx="5490">
                  <c:v>274525</c:v>
                </c:pt>
                <c:pt idx="5491">
                  <c:v>274574</c:v>
                </c:pt>
                <c:pt idx="5492">
                  <c:v>274625</c:v>
                </c:pt>
                <c:pt idx="5493">
                  <c:v>274675</c:v>
                </c:pt>
                <c:pt idx="5494">
                  <c:v>274724</c:v>
                </c:pt>
                <c:pt idx="5495">
                  <c:v>274774</c:v>
                </c:pt>
                <c:pt idx="5496">
                  <c:v>274825</c:v>
                </c:pt>
                <c:pt idx="5497">
                  <c:v>274875</c:v>
                </c:pt>
                <c:pt idx="5498">
                  <c:v>274925</c:v>
                </c:pt>
                <c:pt idx="5499">
                  <c:v>274975</c:v>
                </c:pt>
                <c:pt idx="5500">
                  <c:v>275025</c:v>
                </c:pt>
                <c:pt idx="5501">
                  <c:v>275075</c:v>
                </c:pt>
                <c:pt idx="5502">
                  <c:v>275125</c:v>
                </c:pt>
                <c:pt idx="5503">
                  <c:v>275175</c:v>
                </c:pt>
                <c:pt idx="5504">
                  <c:v>275225</c:v>
                </c:pt>
                <c:pt idx="5505">
                  <c:v>275274</c:v>
                </c:pt>
                <c:pt idx="5506">
                  <c:v>275324</c:v>
                </c:pt>
                <c:pt idx="5507">
                  <c:v>275375</c:v>
                </c:pt>
                <c:pt idx="5508">
                  <c:v>275425</c:v>
                </c:pt>
                <c:pt idx="5509">
                  <c:v>275474</c:v>
                </c:pt>
                <c:pt idx="5510">
                  <c:v>275525</c:v>
                </c:pt>
                <c:pt idx="5511">
                  <c:v>275574</c:v>
                </c:pt>
                <c:pt idx="5512">
                  <c:v>275625</c:v>
                </c:pt>
                <c:pt idx="5513">
                  <c:v>275675</c:v>
                </c:pt>
                <c:pt idx="5514">
                  <c:v>275725</c:v>
                </c:pt>
                <c:pt idx="5515">
                  <c:v>275775</c:v>
                </c:pt>
                <c:pt idx="5516">
                  <c:v>275825</c:v>
                </c:pt>
                <c:pt idx="5517">
                  <c:v>275874</c:v>
                </c:pt>
                <c:pt idx="5518">
                  <c:v>275924</c:v>
                </c:pt>
                <c:pt idx="5519">
                  <c:v>275974</c:v>
                </c:pt>
                <c:pt idx="5520">
                  <c:v>276024</c:v>
                </c:pt>
                <c:pt idx="5521">
                  <c:v>276075</c:v>
                </c:pt>
                <c:pt idx="5522">
                  <c:v>276124</c:v>
                </c:pt>
                <c:pt idx="5523">
                  <c:v>276175</c:v>
                </c:pt>
                <c:pt idx="5524">
                  <c:v>276224</c:v>
                </c:pt>
                <c:pt idx="5525">
                  <c:v>276274</c:v>
                </c:pt>
                <c:pt idx="5526">
                  <c:v>276324</c:v>
                </c:pt>
                <c:pt idx="5527">
                  <c:v>276375</c:v>
                </c:pt>
                <c:pt idx="5528">
                  <c:v>276424</c:v>
                </c:pt>
                <c:pt idx="5529">
                  <c:v>276475</c:v>
                </c:pt>
                <c:pt idx="5530">
                  <c:v>276525</c:v>
                </c:pt>
                <c:pt idx="5531">
                  <c:v>276574</c:v>
                </c:pt>
                <c:pt idx="5532">
                  <c:v>276624</c:v>
                </c:pt>
                <c:pt idx="5533">
                  <c:v>276675</c:v>
                </c:pt>
                <c:pt idx="5534">
                  <c:v>276725</c:v>
                </c:pt>
                <c:pt idx="5535">
                  <c:v>276775</c:v>
                </c:pt>
                <c:pt idx="5536">
                  <c:v>276824</c:v>
                </c:pt>
                <c:pt idx="5537">
                  <c:v>276875</c:v>
                </c:pt>
                <c:pt idx="5538">
                  <c:v>276925</c:v>
                </c:pt>
                <c:pt idx="5539">
                  <c:v>276974</c:v>
                </c:pt>
                <c:pt idx="5540">
                  <c:v>277024</c:v>
                </c:pt>
                <c:pt idx="5541">
                  <c:v>277075</c:v>
                </c:pt>
                <c:pt idx="5542">
                  <c:v>277125</c:v>
                </c:pt>
                <c:pt idx="5543">
                  <c:v>277174</c:v>
                </c:pt>
                <c:pt idx="5544">
                  <c:v>277225</c:v>
                </c:pt>
                <c:pt idx="5545">
                  <c:v>277275</c:v>
                </c:pt>
                <c:pt idx="5546">
                  <c:v>277324</c:v>
                </c:pt>
                <c:pt idx="5547">
                  <c:v>277374</c:v>
                </c:pt>
                <c:pt idx="5548">
                  <c:v>277425</c:v>
                </c:pt>
                <c:pt idx="5549">
                  <c:v>277474</c:v>
                </c:pt>
                <c:pt idx="5550">
                  <c:v>277524</c:v>
                </c:pt>
                <c:pt idx="5551">
                  <c:v>277575</c:v>
                </c:pt>
                <c:pt idx="5552">
                  <c:v>277624</c:v>
                </c:pt>
                <c:pt idx="5553">
                  <c:v>277675</c:v>
                </c:pt>
                <c:pt idx="5554">
                  <c:v>277724</c:v>
                </c:pt>
                <c:pt idx="5555">
                  <c:v>277774</c:v>
                </c:pt>
                <c:pt idx="5556">
                  <c:v>277824</c:v>
                </c:pt>
                <c:pt idx="5557">
                  <c:v>277875</c:v>
                </c:pt>
                <c:pt idx="5558">
                  <c:v>277924</c:v>
                </c:pt>
                <c:pt idx="5559">
                  <c:v>277975</c:v>
                </c:pt>
                <c:pt idx="5560">
                  <c:v>278025</c:v>
                </c:pt>
                <c:pt idx="5561">
                  <c:v>278074</c:v>
                </c:pt>
                <c:pt idx="5562">
                  <c:v>278125</c:v>
                </c:pt>
                <c:pt idx="5563">
                  <c:v>278175</c:v>
                </c:pt>
                <c:pt idx="5564">
                  <c:v>278225</c:v>
                </c:pt>
                <c:pt idx="5565">
                  <c:v>278274</c:v>
                </c:pt>
                <c:pt idx="5566">
                  <c:v>278324</c:v>
                </c:pt>
                <c:pt idx="5567">
                  <c:v>278374</c:v>
                </c:pt>
                <c:pt idx="5568">
                  <c:v>278425</c:v>
                </c:pt>
                <c:pt idx="5569">
                  <c:v>278475</c:v>
                </c:pt>
                <c:pt idx="5570">
                  <c:v>278525</c:v>
                </c:pt>
                <c:pt idx="5571">
                  <c:v>278574</c:v>
                </c:pt>
                <c:pt idx="5572">
                  <c:v>278624</c:v>
                </c:pt>
                <c:pt idx="5573">
                  <c:v>278675</c:v>
                </c:pt>
                <c:pt idx="5574">
                  <c:v>278725</c:v>
                </c:pt>
                <c:pt idx="5575">
                  <c:v>278775</c:v>
                </c:pt>
                <c:pt idx="5576">
                  <c:v>278824</c:v>
                </c:pt>
                <c:pt idx="5577">
                  <c:v>278874</c:v>
                </c:pt>
                <c:pt idx="5578">
                  <c:v>278924</c:v>
                </c:pt>
                <c:pt idx="5579">
                  <c:v>278974</c:v>
                </c:pt>
                <c:pt idx="5580">
                  <c:v>279025</c:v>
                </c:pt>
                <c:pt idx="5581">
                  <c:v>279075</c:v>
                </c:pt>
                <c:pt idx="5582">
                  <c:v>279124</c:v>
                </c:pt>
                <c:pt idx="5583">
                  <c:v>279174</c:v>
                </c:pt>
                <c:pt idx="5584">
                  <c:v>279226</c:v>
                </c:pt>
                <c:pt idx="5585">
                  <c:v>279274</c:v>
                </c:pt>
                <c:pt idx="5586">
                  <c:v>279324</c:v>
                </c:pt>
                <c:pt idx="5587">
                  <c:v>279374</c:v>
                </c:pt>
                <c:pt idx="5588">
                  <c:v>279425</c:v>
                </c:pt>
                <c:pt idx="5589">
                  <c:v>279475</c:v>
                </c:pt>
                <c:pt idx="5590">
                  <c:v>279525</c:v>
                </c:pt>
                <c:pt idx="5591">
                  <c:v>279575</c:v>
                </c:pt>
                <c:pt idx="5592">
                  <c:v>279625</c:v>
                </c:pt>
                <c:pt idx="5593">
                  <c:v>279675</c:v>
                </c:pt>
                <c:pt idx="5594">
                  <c:v>279724</c:v>
                </c:pt>
                <c:pt idx="5595">
                  <c:v>279774</c:v>
                </c:pt>
                <c:pt idx="5596">
                  <c:v>279825</c:v>
                </c:pt>
                <c:pt idx="5597">
                  <c:v>279874</c:v>
                </c:pt>
                <c:pt idx="5598">
                  <c:v>279924</c:v>
                </c:pt>
                <c:pt idx="5599">
                  <c:v>279974</c:v>
                </c:pt>
                <c:pt idx="5600">
                  <c:v>280024</c:v>
                </c:pt>
                <c:pt idx="5601">
                  <c:v>280074</c:v>
                </c:pt>
                <c:pt idx="5602">
                  <c:v>280124</c:v>
                </c:pt>
                <c:pt idx="5603">
                  <c:v>280174</c:v>
                </c:pt>
                <c:pt idx="5604">
                  <c:v>280225</c:v>
                </c:pt>
                <c:pt idx="5605">
                  <c:v>280274</c:v>
                </c:pt>
                <c:pt idx="5606">
                  <c:v>280325</c:v>
                </c:pt>
                <c:pt idx="5607">
                  <c:v>280374</c:v>
                </c:pt>
                <c:pt idx="5608">
                  <c:v>280425</c:v>
                </c:pt>
                <c:pt idx="5609">
                  <c:v>280475</c:v>
                </c:pt>
                <c:pt idx="5610">
                  <c:v>280524</c:v>
                </c:pt>
                <c:pt idx="5611">
                  <c:v>280575</c:v>
                </c:pt>
                <c:pt idx="5612">
                  <c:v>280625</c:v>
                </c:pt>
                <c:pt idx="5613">
                  <c:v>280675</c:v>
                </c:pt>
                <c:pt idx="5614">
                  <c:v>280725</c:v>
                </c:pt>
                <c:pt idx="5615">
                  <c:v>280775</c:v>
                </c:pt>
                <c:pt idx="5616">
                  <c:v>280824</c:v>
                </c:pt>
                <c:pt idx="5617">
                  <c:v>280874</c:v>
                </c:pt>
                <c:pt idx="5618">
                  <c:v>280924</c:v>
                </c:pt>
                <c:pt idx="5619">
                  <c:v>280975</c:v>
                </c:pt>
                <c:pt idx="5620">
                  <c:v>281024</c:v>
                </c:pt>
                <c:pt idx="5621">
                  <c:v>281074</c:v>
                </c:pt>
                <c:pt idx="5622">
                  <c:v>281125</c:v>
                </c:pt>
                <c:pt idx="5623">
                  <c:v>281174</c:v>
                </c:pt>
                <c:pt idx="5624">
                  <c:v>281224</c:v>
                </c:pt>
                <c:pt idx="5625">
                  <c:v>281275</c:v>
                </c:pt>
                <c:pt idx="5626">
                  <c:v>281325</c:v>
                </c:pt>
                <c:pt idx="5627">
                  <c:v>281374</c:v>
                </c:pt>
                <c:pt idx="5628">
                  <c:v>281424</c:v>
                </c:pt>
                <c:pt idx="5629">
                  <c:v>281475</c:v>
                </c:pt>
                <c:pt idx="5630">
                  <c:v>281525</c:v>
                </c:pt>
                <c:pt idx="5631">
                  <c:v>281574</c:v>
                </c:pt>
                <c:pt idx="5632">
                  <c:v>281625</c:v>
                </c:pt>
                <c:pt idx="5633">
                  <c:v>281675</c:v>
                </c:pt>
                <c:pt idx="5634">
                  <c:v>281725</c:v>
                </c:pt>
                <c:pt idx="5635">
                  <c:v>281775</c:v>
                </c:pt>
                <c:pt idx="5636">
                  <c:v>281825</c:v>
                </c:pt>
                <c:pt idx="5637">
                  <c:v>281874</c:v>
                </c:pt>
                <c:pt idx="5638">
                  <c:v>281924</c:v>
                </c:pt>
                <c:pt idx="5639">
                  <c:v>281974</c:v>
                </c:pt>
                <c:pt idx="5640">
                  <c:v>282024</c:v>
                </c:pt>
                <c:pt idx="5641">
                  <c:v>282074</c:v>
                </c:pt>
                <c:pt idx="5642">
                  <c:v>282125</c:v>
                </c:pt>
                <c:pt idx="5643">
                  <c:v>282174</c:v>
                </c:pt>
                <c:pt idx="5644">
                  <c:v>282224</c:v>
                </c:pt>
                <c:pt idx="5645">
                  <c:v>282275</c:v>
                </c:pt>
                <c:pt idx="5646">
                  <c:v>282325</c:v>
                </c:pt>
                <c:pt idx="5647">
                  <c:v>282375</c:v>
                </c:pt>
                <c:pt idx="5648">
                  <c:v>282425</c:v>
                </c:pt>
                <c:pt idx="5649">
                  <c:v>282474</c:v>
                </c:pt>
                <c:pt idx="5650">
                  <c:v>282524</c:v>
                </c:pt>
                <c:pt idx="5651">
                  <c:v>282574</c:v>
                </c:pt>
                <c:pt idx="5652">
                  <c:v>282625</c:v>
                </c:pt>
                <c:pt idx="5653">
                  <c:v>282675</c:v>
                </c:pt>
                <c:pt idx="5654">
                  <c:v>282725</c:v>
                </c:pt>
                <c:pt idx="5655">
                  <c:v>282774</c:v>
                </c:pt>
                <c:pt idx="5656">
                  <c:v>282825</c:v>
                </c:pt>
                <c:pt idx="5657">
                  <c:v>282875</c:v>
                </c:pt>
                <c:pt idx="5658">
                  <c:v>282925</c:v>
                </c:pt>
                <c:pt idx="5659">
                  <c:v>282975</c:v>
                </c:pt>
                <c:pt idx="5660">
                  <c:v>283024</c:v>
                </c:pt>
                <c:pt idx="5661">
                  <c:v>283075</c:v>
                </c:pt>
                <c:pt idx="5662">
                  <c:v>283125</c:v>
                </c:pt>
                <c:pt idx="5663">
                  <c:v>283174</c:v>
                </c:pt>
                <c:pt idx="5664">
                  <c:v>283225</c:v>
                </c:pt>
                <c:pt idx="5665">
                  <c:v>283275</c:v>
                </c:pt>
                <c:pt idx="5666">
                  <c:v>283325</c:v>
                </c:pt>
                <c:pt idx="5667">
                  <c:v>283374</c:v>
                </c:pt>
                <c:pt idx="5668">
                  <c:v>283424</c:v>
                </c:pt>
                <c:pt idx="5669">
                  <c:v>283476</c:v>
                </c:pt>
                <c:pt idx="5670">
                  <c:v>283524</c:v>
                </c:pt>
                <c:pt idx="5671">
                  <c:v>283575</c:v>
                </c:pt>
                <c:pt idx="5672">
                  <c:v>283625</c:v>
                </c:pt>
                <c:pt idx="5673">
                  <c:v>283675</c:v>
                </c:pt>
                <c:pt idx="5674">
                  <c:v>283724</c:v>
                </c:pt>
                <c:pt idx="5675">
                  <c:v>283775</c:v>
                </c:pt>
                <c:pt idx="5676">
                  <c:v>283825</c:v>
                </c:pt>
                <c:pt idx="5677">
                  <c:v>283874</c:v>
                </c:pt>
                <c:pt idx="5678">
                  <c:v>283924</c:v>
                </c:pt>
                <c:pt idx="5679">
                  <c:v>283974</c:v>
                </c:pt>
                <c:pt idx="5680">
                  <c:v>284025</c:v>
                </c:pt>
                <c:pt idx="5681">
                  <c:v>284075</c:v>
                </c:pt>
                <c:pt idx="5682">
                  <c:v>284125</c:v>
                </c:pt>
                <c:pt idx="5683">
                  <c:v>284176</c:v>
                </c:pt>
                <c:pt idx="5684">
                  <c:v>284224</c:v>
                </c:pt>
                <c:pt idx="5685">
                  <c:v>284274</c:v>
                </c:pt>
                <c:pt idx="5686">
                  <c:v>284324</c:v>
                </c:pt>
                <c:pt idx="5687">
                  <c:v>284374</c:v>
                </c:pt>
                <c:pt idx="5688">
                  <c:v>284424</c:v>
                </c:pt>
                <c:pt idx="5689">
                  <c:v>284474</c:v>
                </c:pt>
                <c:pt idx="5690">
                  <c:v>284525</c:v>
                </c:pt>
                <c:pt idx="5691">
                  <c:v>284575</c:v>
                </c:pt>
                <c:pt idx="5692">
                  <c:v>284624</c:v>
                </c:pt>
                <c:pt idx="5693">
                  <c:v>284674</c:v>
                </c:pt>
                <c:pt idx="5694">
                  <c:v>284725</c:v>
                </c:pt>
                <c:pt idx="5695">
                  <c:v>284775</c:v>
                </c:pt>
                <c:pt idx="5696">
                  <c:v>284825</c:v>
                </c:pt>
                <c:pt idx="5697">
                  <c:v>284874</c:v>
                </c:pt>
                <c:pt idx="5698">
                  <c:v>284925</c:v>
                </c:pt>
                <c:pt idx="5699">
                  <c:v>284974</c:v>
                </c:pt>
                <c:pt idx="5700">
                  <c:v>285024</c:v>
                </c:pt>
                <c:pt idx="5701">
                  <c:v>285075</c:v>
                </c:pt>
                <c:pt idx="5702">
                  <c:v>285124</c:v>
                </c:pt>
                <c:pt idx="5703">
                  <c:v>285175</c:v>
                </c:pt>
                <c:pt idx="5704">
                  <c:v>285224</c:v>
                </c:pt>
                <c:pt idx="5705">
                  <c:v>285275</c:v>
                </c:pt>
                <c:pt idx="5706">
                  <c:v>285324</c:v>
                </c:pt>
                <c:pt idx="5707">
                  <c:v>285375</c:v>
                </c:pt>
                <c:pt idx="5708">
                  <c:v>285425</c:v>
                </c:pt>
                <c:pt idx="5709">
                  <c:v>285475</c:v>
                </c:pt>
                <c:pt idx="5710">
                  <c:v>285525</c:v>
                </c:pt>
                <c:pt idx="5711">
                  <c:v>285574</c:v>
                </c:pt>
                <c:pt idx="5712">
                  <c:v>285624</c:v>
                </c:pt>
                <c:pt idx="5713">
                  <c:v>285675</c:v>
                </c:pt>
                <c:pt idx="5714">
                  <c:v>285724</c:v>
                </c:pt>
                <c:pt idx="5715">
                  <c:v>285774</c:v>
                </c:pt>
                <c:pt idx="5716">
                  <c:v>285824</c:v>
                </c:pt>
                <c:pt idx="5717">
                  <c:v>285874</c:v>
                </c:pt>
                <c:pt idx="5718">
                  <c:v>285924</c:v>
                </c:pt>
                <c:pt idx="5719">
                  <c:v>285974</c:v>
                </c:pt>
                <c:pt idx="5720">
                  <c:v>286024</c:v>
                </c:pt>
                <c:pt idx="5721">
                  <c:v>286074</c:v>
                </c:pt>
                <c:pt idx="5722">
                  <c:v>286124</c:v>
                </c:pt>
                <c:pt idx="5723">
                  <c:v>286175</c:v>
                </c:pt>
                <c:pt idx="5724">
                  <c:v>286225</c:v>
                </c:pt>
                <c:pt idx="5725">
                  <c:v>286275</c:v>
                </c:pt>
                <c:pt idx="5726">
                  <c:v>286325</c:v>
                </c:pt>
                <c:pt idx="5727">
                  <c:v>286374</c:v>
                </c:pt>
                <c:pt idx="5728">
                  <c:v>286424</c:v>
                </c:pt>
                <c:pt idx="5729">
                  <c:v>286474</c:v>
                </c:pt>
                <c:pt idx="5730">
                  <c:v>286524</c:v>
                </c:pt>
                <c:pt idx="5731">
                  <c:v>286574</c:v>
                </c:pt>
                <c:pt idx="5732">
                  <c:v>286625</c:v>
                </c:pt>
                <c:pt idx="5733">
                  <c:v>286674</c:v>
                </c:pt>
                <c:pt idx="5734">
                  <c:v>286724</c:v>
                </c:pt>
                <c:pt idx="5735">
                  <c:v>286775</c:v>
                </c:pt>
                <c:pt idx="5736">
                  <c:v>286825</c:v>
                </c:pt>
                <c:pt idx="5737">
                  <c:v>286875</c:v>
                </c:pt>
                <c:pt idx="5738">
                  <c:v>286926</c:v>
                </c:pt>
                <c:pt idx="5739">
                  <c:v>286975</c:v>
                </c:pt>
                <c:pt idx="5740">
                  <c:v>287024</c:v>
                </c:pt>
                <c:pt idx="5741">
                  <c:v>287075</c:v>
                </c:pt>
                <c:pt idx="5742">
                  <c:v>287125</c:v>
                </c:pt>
                <c:pt idx="5743">
                  <c:v>287175</c:v>
                </c:pt>
                <c:pt idx="5744">
                  <c:v>287225</c:v>
                </c:pt>
                <c:pt idx="5745">
                  <c:v>287274</c:v>
                </c:pt>
                <c:pt idx="5746">
                  <c:v>287325</c:v>
                </c:pt>
                <c:pt idx="5747">
                  <c:v>287379</c:v>
                </c:pt>
                <c:pt idx="5748">
                  <c:v>287426</c:v>
                </c:pt>
                <c:pt idx="5749">
                  <c:v>287474</c:v>
                </c:pt>
                <c:pt idx="5750">
                  <c:v>287525</c:v>
                </c:pt>
                <c:pt idx="5751">
                  <c:v>287575</c:v>
                </c:pt>
                <c:pt idx="5752">
                  <c:v>287624</c:v>
                </c:pt>
                <c:pt idx="5753">
                  <c:v>287674</c:v>
                </c:pt>
                <c:pt idx="5754">
                  <c:v>287725</c:v>
                </c:pt>
                <c:pt idx="5755">
                  <c:v>287775</c:v>
                </c:pt>
                <c:pt idx="5756">
                  <c:v>287824</c:v>
                </c:pt>
                <c:pt idx="5757">
                  <c:v>287875</c:v>
                </c:pt>
                <c:pt idx="5758">
                  <c:v>287925</c:v>
                </c:pt>
                <c:pt idx="5759">
                  <c:v>287975</c:v>
                </c:pt>
                <c:pt idx="5760">
                  <c:v>288025</c:v>
                </c:pt>
                <c:pt idx="5761">
                  <c:v>288075</c:v>
                </c:pt>
                <c:pt idx="5762">
                  <c:v>288125</c:v>
                </c:pt>
                <c:pt idx="5763">
                  <c:v>288174</c:v>
                </c:pt>
                <c:pt idx="5764">
                  <c:v>288224</c:v>
                </c:pt>
                <c:pt idx="5765">
                  <c:v>288274</c:v>
                </c:pt>
                <c:pt idx="5766">
                  <c:v>288325</c:v>
                </c:pt>
                <c:pt idx="5767">
                  <c:v>288374</c:v>
                </c:pt>
                <c:pt idx="5768">
                  <c:v>288424</c:v>
                </c:pt>
                <c:pt idx="5769">
                  <c:v>288474</c:v>
                </c:pt>
                <c:pt idx="5770">
                  <c:v>288525</c:v>
                </c:pt>
                <c:pt idx="5771">
                  <c:v>288575</c:v>
                </c:pt>
                <c:pt idx="5772">
                  <c:v>288625</c:v>
                </c:pt>
                <c:pt idx="5773">
                  <c:v>288674</c:v>
                </c:pt>
                <c:pt idx="5774">
                  <c:v>288725</c:v>
                </c:pt>
                <c:pt idx="5775">
                  <c:v>288775</c:v>
                </c:pt>
                <c:pt idx="5776">
                  <c:v>288825</c:v>
                </c:pt>
                <c:pt idx="5777">
                  <c:v>288875</c:v>
                </c:pt>
                <c:pt idx="5778">
                  <c:v>288925</c:v>
                </c:pt>
                <c:pt idx="5779">
                  <c:v>288975</c:v>
                </c:pt>
                <c:pt idx="5780">
                  <c:v>289024</c:v>
                </c:pt>
                <c:pt idx="5781">
                  <c:v>289075</c:v>
                </c:pt>
                <c:pt idx="5782">
                  <c:v>289124</c:v>
                </c:pt>
                <c:pt idx="5783">
                  <c:v>289175</c:v>
                </c:pt>
                <c:pt idx="5784">
                  <c:v>289224</c:v>
                </c:pt>
                <c:pt idx="5785">
                  <c:v>289274</c:v>
                </c:pt>
                <c:pt idx="5786">
                  <c:v>289325</c:v>
                </c:pt>
                <c:pt idx="5787">
                  <c:v>289375</c:v>
                </c:pt>
                <c:pt idx="5788">
                  <c:v>289424</c:v>
                </c:pt>
                <c:pt idx="5789">
                  <c:v>289474</c:v>
                </c:pt>
                <c:pt idx="5790">
                  <c:v>289525</c:v>
                </c:pt>
                <c:pt idx="5791">
                  <c:v>289574</c:v>
                </c:pt>
                <c:pt idx="5792">
                  <c:v>289624</c:v>
                </c:pt>
                <c:pt idx="5793">
                  <c:v>289675</c:v>
                </c:pt>
                <c:pt idx="5794">
                  <c:v>289725</c:v>
                </c:pt>
                <c:pt idx="5795">
                  <c:v>289775</c:v>
                </c:pt>
                <c:pt idx="5796">
                  <c:v>289825</c:v>
                </c:pt>
                <c:pt idx="5797">
                  <c:v>289874</c:v>
                </c:pt>
                <c:pt idx="5798">
                  <c:v>289924</c:v>
                </c:pt>
                <c:pt idx="5799">
                  <c:v>289975</c:v>
                </c:pt>
                <c:pt idx="5800">
                  <c:v>290025</c:v>
                </c:pt>
                <c:pt idx="5801">
                  <c:v>290075</c:v>
                </c:pt>
                <c:pt idx="5802">
                  <c:v>290125</c:v>
                </c:pt>
                <c:pt idx="5803">
                  <c:v>290175</c:v>
                </c:pt>
                <c:pt idx="5804">
                  <c:v>290224</c:v>
                </c:pt>
                <c:pt idx="5805">
                  <c:v>290274</c:v>
                </c:pt>
                <c:pt idx="5806">
                  <c:v>290324</c:v>
                </c:pt>
                <c:pt idx="5807">
                  <c:v>290374</c:v>
                </c:pt>
                <c:pt idx="5808">
                  <c:v>290425</c:v>
                </c:pt>
                <c:pt idx="5809">
                  <c:v>290474</c:v>
                </c:pt>
                <c:pt idx="5810">
                  <c:v>290525</c:v>
                </c:pt>
                <c:pt idx="5811">
                  <c:v>290575</c:v>
                </c:pt>
                <c:pt idx="5812">
                  <c:v>290627</c:v>
                </c:pt>
                <c:pt idx="5813">
                  <c:v>290675</c:v>
                </c:pt>
                <c:pt idx="5814">
                  <c:v>290725</c:v>
                </c:pt>
                <c:pt idx="5815">
                  <c:v>290774</c:v>
                </c:pt>
                <c:pt idx="5816">
                  <c:v>290824</c:v>
                </c:pt>
                <c:pt idx="5817">
                  <c:v>290874</c:v>
                </c:pt>
                <c:pt idx="5818">
                  <c:v>290924</c:v>
                </c:pt>
                <c:pt idx="5819">
                  <c:v>290975</c:v>
                </c:pt>
                <c:pt idx="5820">
                  <c:v>291024</c:v>
                </c:pt>
                <c:pt idx="5821">
                  <c:v>291075</c:v>
                </c:pt>
                <c:pt idx="5822">
                  <c:v>291125</c:v>
                </c:pt>
                <c:pt idx="5823">
                  <c:v>291174</c:v>
                </c:pt>
                <c:pt idx="5824">
                  <c:v>291224</c:v>
                </c:pt>
                <c:pt idx="5825">
                  <c:v>291275</c:v>
                </c:pt>
                <c:pt idx="5826">
                  <c:v>291325</c:v>
                </c:pt>
                <c:pt idx="5827">
                  <c:v>291374</c:v>
                </c:pt>
                <c:pt idx="5828">
                  <c:v>291424</c:v>
                </c:pt>
                <c:pt idx="5829">
                  <c:v>291474</c:v>
                </c:pt>
                <c:pt idx="5830">
                  <c:v>291525</c:v>
                </c:pt>
                <c:pt idx="5831">
                  <c:v>291575</c:v>
                </c:pt>
                <c:pt idx="5832">
                  <c:v>291624</c:v>
                </c:pt>
                <c:pt idx="5833">
                  <c:v>291675</c:v>
                </c:pt>
                <c:pt idx="5834">
                  <c:v>291724</c:v>
                </c:pt>
                <c:pt idx="5835">
                  <c:v>291774</c:v>
                </c:pt>
                <c:pt idx="5836">
                  <c:v>291824</c:v>
                </c:pt>
                <c:pt idx="5837">
                  <c:v>291874</c:v>
                </c:pt>
                <c:pt idx="5838">
                  <c:v>291924</c:v>
                </c:pt>
                <c:pt idx="5839">
                  <c:v>291974</c:v>
                </c:pt>
                <c:pt idx="5840">
                  <c:v>292024</c:v>
                </c:pt>
                <c:pt idx="5841">
                  <c:v>292074</c:v>
                </c:pt>
                <c:pt idx="5842">
                  <c:v>292124</c:v>
                </c:pt>
                <c:pt idx="5843">
                  <c:v>292174</c:v>
                </c:pt>
                <c:pt idx="5844">
                  <c:v>292224</c:v>
                </c:pt>
                <c:pt idx="5845">
                  <c:v>292275</c:v>
                </c:pt>
                <c:pt idx="5846">
                  <c:v>292325</c:v>
                </c:pt>
                <c:pt idx="5847">
                  <c:v>292375</c:v>
                </c:pt>
                <c:pt idx="5848">
                  <c:v>292424</c:v>
                </c:pt>
                <c:pt idx="5849">
                  <c:v>292474</c:v>
                </c:pt>
                <c:pt idx="5850">
                  <c:v>292525</c:v>
                </c:pt>
                <c:pt idx="5851">
                  <c:v>292575</c:v>
                </c:pt>
                <c:pt idx="5852">
                  <c:v>292625</c:v>
                </c:pt>
                <c:pt idx="5853">
                  <c:v>292675</c:v>
                </c:pt>
                <c:pt idx="5854">
                  <c:v>292724</c:v>
                </c:pt>
                <c:pt idx="5855">
                  <c:v>292775</c:v>
                </c:pt>
                <c:pt idx="5856">
                  <c:v>292824</c:v>
                </c:pt>
                <c:pt idx="5857">
                  <c:v>292874</c:v>
                </c:pt>
                <c:pt idx="5858">
                  <c:v>292924</c:v>
                </c:pt>
                <c:pt idx="5859">
                  <c:v>292975</c:v>
                </c:pt>
                <c:pt idx="5860">
                  <c:v>293025</c:v>
                </c:pt>
                <c:pt idx="5861">
                  <c:v>293074</c:v>
                </c:pt>
                <c:pt idx="5862">
                  <c:v>293124</c:v>
                </c:pt>
                <c:pt idx="5863">
                  <c:v>293174</c:v>
                </c:pt>
                <c:pt idx="5864">
                  <c:v>293224</c:v>
                </c:pt>
                <c:pt idx="5865">
                  <c:v>293275</c:v>
                </c:pt>
                <c:pt idx="5866">
                  <c:v>293325</c:v>
                </c:pt>
                <c:pt idx="5867">
                  <c:v>293374</c:v>
                </c:pt>
                <c:pt idx="5868">
                  <c:v>293425</c:v>
                </c:pt>
                <c:pt idx="5869">
                  <c:v>293474</c:v>
                </c:pt>
                <c:pt idx="5870">
                  <c:v>293524</c:v>
                </c:pt>
                <c:pt idx="5871">
                  <c:v>293574</c:v>
                </c:pt>
                <c:pt idx="5872">
                  <c:v>293624</c:v>
                </c:pt>
                <c:pt idx="5873">
                  <c:v>293675</c:v>
                </c:pt>
                <c:pt idx="5874">
                  <c:v>293725</c:v>
                </c:pt>
                <c:pt idx="5875">
                  <c:v>293775</c:v>
                </c:pt>
                <c:pt idx="5876">
                  <c:v>293824</c:v>
                </c:pt>
                <c:pt idx="5877">
                  <c:v>293874</c:v>
                </c:pt>
                <c:pt idx="5878">
                  <c:v>293925</c:v>
                </c:pt>
                <c:pt idx="5879">
                  <c:v>293974</c:v>
                </c:pt>
                <c:pt idx="5880">
                  <c:v>294028</c:v>
                </c:pt>
                <c:pt idx="5881">
                  <c:v>294075</c:v>
                </c:pt>
                <c:pt idx="5882">
                  <c:v>294124</c:v>
                </c:pt>
                <c:pt idx="5883">
                  <c:v>294174</c:v>
                </c:pt>
                <c:pt idx="5884">
                  <c:v>294224</c:v>
                </c:pt>
                <c:pt idx="5885">
                  <c:v>294275</c:v>
                </c:pt>
                <c:pt idx="5886">
                  <c:v>294324</c:v>
                </c:pt>
                <c:pt idx="5887">
                  <c:v>294374</c:v>
                </c:pt>
                <c:pt idx="5888">
                  <c:v>294424</c:v>
                </c:pt>
                <c:pt idx="5889">
                  <c:v>294474</c:v>
                </c:pt>
                <c:pt idx="5890">
                  <c:v>294525</c:v>
                </c:pt>
                <c:pt idx="5891">
                  <c:v>294575</c:v>
                </c:pt>
                <c:pt idx="5892">
                  <c:v>294624</c:v>
                </c:pt>
                <c:pt idx="5893">
                  <c:v>294678</c:v>
                </c:pt>
                <c:pt idx="5894">
                  <c:v>294724</c:v>
                </c:pt>
                <c:pt idx="5895">
                  <c:v>294775</c:v>
                </c:pt>
                <c:pt idx="5896">
                  <c:v>294825</c:v>
                </c:pt>
                <c:pt idx="5897">
                  <c:v>294875</c:v>
                </c:pt>
                <c:pt idx="5898">
                  <c:v>294924</c:v>
                </c:pt>
                <c:pt idx="5899">
                  <c:v>294975</c:v>
                </c:pt>
                <c:pt idx="5900">
                  <c:v>295025</c:v>
                </c:pt>
                <c:pt idx="5901">
                  <c:v>295074</c:v>
                </c:pt>
                <c:pt idx="5902">
                  <c:v>295125</c:v>
                </c:pt>
                <c:pt idx="5903">
                  <c:v>295174</c:v>
                </c:pt>
                <c:pt idx="5904">
                  <c:v>295224</c:v>
                </c:pt>
                <c:pt idx="5905">
                  <c:v>295274</c:v>
                </c:pt>
                <c:pt idx="5906">
                  <c:v>295324</c:v>
                </c:pt>
                <c:pt idx="5907">
                  <c:v>295375</c:v>
                </c:pt>
                <c:pt idx="5908">
                  <c:v>295425</c:v>
                </c:pt>
                <c:pt idx="5909">
                  <c:v>295475</c:v>
                </c:pt>
                <c:pt idx="5910">
                  <c:v>295525</c:v>
                </c:pt>
                <c:pt idx="5911">
                  <c:v>295574</c:v>
                </c:pt>
                <c:pt idx="5912">
                  <c:v>295624</c:v>
                </c:pt>
                <c:pt idx="5913">
                  <c:v>295674</c:v>
                </c:pt>
                <c:pt idx="5914">
                  <c:v>295724</c:v>
                </c:pt>
                <c:pt idx="5915">
                  <c:v>295774</c:v>
                </c:pt>
                <c:pt idx="5916">
                  <c:v>295824</c:v>
                </c:pt>
                <c:pt idx="5917">
                  <c:v>295874</c:v>
                </c:pt>
                <c:pt idx="5918">
                  <c:v>295924</c:v>
                </c:pt>
                <c:pt idx="5919">
                  <c:v>295974</c:v>
                </c:pt>
                <c:pt idx="5920">
                  <c:v>296025</c:v>
                </c:pt>
                <c:pt idx="5921">
                  <c:v>296074</c:v>
                </c:pt>
                <c:pt idx="5922">
                  <c:v>296124</c:v>
                </c:pt>
                <c:pt idx="5923">
                  <c:v>296174</c:v>
                </c:pt>
                <c:pt idx="5924">
                  <c:v>296225</c:v>
                </c:pt>
                <c:pt idx="5925">
                  <c:v>296275</c:v>
                </c:pt>
                <c:pt idx="5926">
                  <c:v>296324</c:v>
                </c:pt>
                <c:pt idx="5927">
                  <c:v>296374</c:v>
                </c:pt>
                <c:pt idx="5928">
                  <c:v>296424</c:v>
                </c:pt>
                <c:pt idx="5929">
                  <c:v>296474</c:v>
                </c:pt>
                <c:pt idx="5930">
                  <c:v>296524</c:v>
                </c:pt>
                <c:pt idx="5931">
                  <c:v>296574</c:v>
                </c:pt>
                <c:pt idx="5932">
                  <c:v>296624</c:v>
                </c:pt>
                <c:pt idx="5933">
                  <c:v>296674</c:v>
                </c:pt>
                <c:pt idx="5934">
                  <c:v>296724</c:v>
                </c:pt>
                <c:pt idx="5935">
                  <c:v>296774</c:v>
                </c:pt>
                <c:pt idx="5936">
                  <c:v>296824</c:v>
                </c:pt>
                <c:pt idx="5937">
                  <c:v>296876</c:v>
                </c:pt>
                <c:pt idx="5938">
                  <c:v>296924</c:v>
                </c:pt>
                <c:pt idx="5939">
                  <c:v>296975</c:v>
                </c:pt>
                <c:pt idx="5940">
                  <c:v>297024</c:v>
                </c:pt>
                <c:pt idx="5941">
                  <c:v>297075</c:v>
                </c:pt>
                <c:pt idx="5942">
                  <c:v>297124</c:v>
                </c:pt>
                <c:pt idx="5943">
                  <c:v>297174</c:v>
                </c:pt>
                <c:pt idx="5944">
                  <c:v>297224</c:v>
                </c:pt>
                <c:pt idx="5945">
                  <c:v>297275</c:v>
                </c:pt>
                <c:pt idx="5946">
                  <c:v>297324</c:v>
                </c:pt>
                <c:pt idx="5947">
                  <c:v>297374</c:v>
                </c:pt>
                <c:pt idx="5948">
                  <c:v>297424</c:v>
                </c:pt>
                <c:pt idx="5949">
                  <c:v>297475</c:v>
                </c:pt>
                <c:pt idx="5950">
                  <c:v>297525</c:v>
                </c:pt>
                <c:pt idx="5951">
                  <c:v>297574</c:v>
                </c:pt>
                <c:pt idx="5952">
                  <c:v>297625</c:v>
                </c:pt>
                <c:pt idx="5953">
                  <c:v>297675</c:v>
                </c:pt>
                <c:pt idx="5954">
                  <c:v>297725</c:v>
                </c:pt>
                <c:pt idx="5955">
                  <c:v>297774</c:v>
                </c:pt>
                <c:pt idx="5956">
                  <c:v>297824</c:v>
                </c:pt>
                <c:pt idx="5957">
                  <c:v>297874</c:v>
                </c:pt>
                <c:pt idx="5958">
                  <c:v>297924</c:v>
                </c:pt>
                <c:pt idx="5959">
                  <c:v>297974</c:v>
                </c:pt>
                <c:pt idx="5960">
                  <c:v>298024</c:v>
                </c:pt>
                <c:pt idx="5961">
                  <c:v>298075</c:v>
                </c:pt>
                <c:pt idx="5962">
                  <c:v>298125</c:v>
                </c:pt>
                <c:pt idx="5963">
                  <c:v>298175</c:v>
                </c:pt>
                <c:pt idx="5964">
                  <c:v>298224</c:v>
                </c:pt>
                <c:pt idx="5965">
                  <c:v>298274</c:v>
                </c:pt>
                <c:pt idx="5966">
                  <c:v>298324</c:v>
                </c:pt>
                <c:pt idx="5967">
                  <c:v>298374</c:v>
                </c:pt>
                <c:pt idx="5968">
                  <c:v>298424</c:v>
                </c:pt>
                <c:pt idx="5969">
                  <c:v>298475</c:v>
                </c:pt>
                <c:pt idx="5970">
                  <c:v>298525</c:v>
                </c:pt>
                <c:pt idx="5971">
                  <c:v>298574</c:v>
                </c:pt>
                <c:pt idx="5972">
                  <c:v>298624</c:v>
                </c:pt>
                <c:pt idx="5973">
                  <c:v>298674</c:v>
                </c:pt>
                <c:pt idx="5974">
                  <c:v>298724</c:v>
                </c:pt>
                <c:pt idx="5975">
                  <c:v>298775</c:v>
                </c:pt>
                <c:pt idx="5976">
                  <c:v>298825</c:v>
                </c:pt>
                <c:pt idx="5977">
                  <c:v>298874</c:v>
                </c:pt>
                <c:pt idx="5978">
                  <c:v>298924</c:v>
                </c:pt>
                <c:pt idx="5979">
                  <c:v>298974</c:v>
                </c:pt>
                <c:pt idx="5980">
                  <c:v>299024</c:v>
                </c:pt>
                <c:pt idx="5981">
                  <c:v>299074</c:v>
                </c:pt>
                <c:pt idx="5982">
                  <c:v>299125</c:v>
                </c:pt>
                <c:pt idx="5983">
                  <c:v>299174</c:v>
                </c:pt>
                <c:pt idx="5984">
                  <c:v>299224</c:v>
                </c:pt>
                <c:pt idx="5985">
                  <c:v>299274</c:v>
                </c:pt>
                <c:pt idx="5986">
                  <c:v>299325</c:v>
                </c:pt>
                <c:pt idx="5987">
                  <c:v>299375</c:v>
                </c:pt>
                <c:pt idx="5988">
                  <c:v>299424</c:v>
                </c:pt>
                <c:pt idx="5989">
                  <c:v>299474</c:v>
                </c:pt>
                <c:pt idx="5990">
                  <c:v>299525</c:v>
                </c:pt>
                <c:pt idx="5991">
                  <c:v>299575</c:v>
                </c:pt>
                <c:pt idx="5992">
                  <c:v>299624</c:v>
                </c:pt>
                <c:pt idx="5993">
                  <c:v>299674</c:v>
                </c:pt>
                <c:pt idx="5994">
                  <c:v>299725</c:v>
                </c:pt>
                <c:pt idx="5995">
                  <c:v>299775</c:v>
                </c:pt>
                <c:pt idx="5996">
                  <c:v>299824</c:v>
                </c:pt>
                <c:pt idx="5997">
                  <c:v>299875</c:v>
                </c:pt>
                <c:pt idx="5998">
                  <c:v>299925</c:v>
                </c:pt>
                <c:pt idx="5999">
                  <c:v>299975</c:v>
                </c:pt>
                <c:pt idx="6000">
                  <c:v>300024</c:v>
                </c:pt>
                <c:pt idx="6001">
                  <c:v>300074</c:v>
                </c:pt>
                <c:pt idx="6002">
                  <c:v>300124</c:v>
                </c:pt>
                <c:pt idx="6003">
                  <c:v>300175</c:v>
                </c:pt>
                <c:pt idx="6004">
                  <c:v>300225</c:v>
                </c:pt>
                <c:pt idx="6005">
                  <c:v>300275</c:v>
                </c:pt>
                <c:pt idx="6006">
                  <c:v>300326</c:v>
                </c:pt>
                <c:pt idx="6007">
                  <c:v>300375</c:v>
                </c:pt>
                <c:pt idx="6008">
                  <c:v>300424</c:v>
                </c:pt>
                <c:pt idx="6009">
                  <c:v>300475</c:v>
                </c:pt>
                <c:pt idx="6010">
                  <c:v>300524</c:v>
                </c:pt>
                <c:pt idx="6011">
                  <c:v>300574</c:v>
                </c:pt>
                <c:pt idx="6012">
                  <c:v>300624</c:v>
                </c:pt>
                <c:pt idx="6013">
                  <c:v>300674</c:v>
                </c:pt>
                <c:pt idx="6014">
                  <c:v>300725</c:v>
                </c:pt>
                <c:pt idx="6015">
                  <c:v>300775</c:v>
                </c:pt>
                <c:pt idx="6016">
                  <c:v>300825</c:v>
                </c:pt>
                <c:pt idx="6017">
                  <c:v>300874</c:v>
                </c:pt>
                <c:pt idx="6018">
                  <c:v>300925</c:v>
                </c:pt>
                <c:pt idx="6019">
                  <c:v>300975</c:v>
                </c:pt>
                <c:pt idx="6020">
                  <c:v>301024</c:v>
                </c:pt>
                <c:pt idx="6021">
                  <c:v>301076</c:v>
                </c:pt>
                <c:pt idx="6022">
                  <c:v>301125</c:v>
                </c:pt>
                <c:pt idx="6023">
                  <c:v>301174</c:v>
                </c:pt>
                <c:pt idx="6024">
                  <c:v>301224</c:v>
                </c:pt>
                <c:pt idx="6025">
                  <c:v>301274</c:v>
                </c:pt>
                <c:pt idx="6026">
                  <c:v>301324</c:v>
                </c:pt>
                <c:pt idx="6027">
                  <c:v>301375</c:v>
                </c:pt>
                <c:pt idx="6028">
                  <c:v>301425</c:v>
                </c:pt>
                <c:pt idx="6029">
                  <c:v>301474</c:v>
                </c:pt>
                <c:pt idx="6030">
                  <c:v>301524</c:v>
                </c:pt>
                <c:pt idx="6031">
                  <c:v>301574</c:v>
                </c:pt>
                <c:pt idx="6032">
                  <c:v>301625</c:v>
                </c:pt>
                <c:pt idx="6033">
                  <c:v>301674</c:v>
                </c:pt>
                <c:pt idx="6034">
                  <c:v>301724</c:v>
                </c:pt>
                <c:pt idx="6035">
                  <c:v>301774</c:v>
                </c:pt>
                <c:pt idx="6036">
                  <c:v>301825</c:v>
                </c:pt>
                <c:pt idx="6037">
                  <c:v>301875</c:v>
                </c:pt>
                <c:pt idx="6038">
                  <c:v>301925</c:v>
                </c:pt>
                <c:pt idx="6039">
                  <c:v>301974</c:v>
                </c:pt>
                <c:pt idx="6040">
                  <c:v>302024</c:v>
                </c:pt>
                <c:pt idx="6041">
                  <c:v>302074</c:v>
                </c:pt>
                <c:pt idx="6042">
                  <c:v>302124</c:v>
                </c:pt>
                <c:pt idx="6043">
                  <c:v>302174</c:v>
                </c:pt>
                <c:pt idx="6044">
                  <c:v>302224</c:v>
                </c:pt>
                <c:pt idx="6045">
                  <c:v>302274</c:v>
                </c:pt>
                <c:pt idx="6046">
                  <c:v>302325</c:v>
                </c:pt>
                <c:pt idx="6047">
                  <c:v>302374</c:v>
                </c:pt>
                <c:pt idx="6048">
                  <c:v>302425</c:v>
                </c:pt>
                <c:pt idx="6049">
                  <c:v>302475</c:v>
                </c:pt>
                <c:pt idx="6050">
                  <c:v>302525</c:v>
                </c:pt>
                <c:pt idx="6051">
                  <c:v>302574</c:v>
                </c:pt>
                <c:pt idx="6052">
                  <c:v>302624</c:v>
                </c:pt>
                <c:pt idx="6053">
                  <c:v>302674</c:v>
                </c:pt>
                <c:pt idx="6054">
                  <c:v>302724</c:v>
                </c:pt>
                <c:pt idx="6055">
                  <c:v>302774</c:v>
                </c:pt>
                <c:pt idx="6056">
                  <c:v>302824</c:v>
                </c:pt>
                <c:pt idx="6057">
                  <c:v>302875</c:v>
                </c:pt>
                <c:pt idx="6058">
                  <c:v>302925</c:v>
                </c:pt>
                <c:pt idx="6059">
                  <c:v>302975</c:v>
                </c:pt>
                <c:pt idx="6060">
                  <c:v>303024</c:v>
                </c:pt>
                <c:pt idx="6061">
                  <c:v>303074</c:v>
                </c:pt>
                <c:pt idx="6062">
                  <c:v>303124</c:v>
                </c:pt>
                <c:pt idx="6063">
                  <c:v>303175</c:v>
                </c:pt>
                <c:pt idx="6064">
                  <c:v>303225</c:v>
                </c:pt>
                <c:pt idx="6065">
                  <c:v>303274</c:v>
                </c:pt>
                <c:pt idx="6066">
                  <c:v>303325</c:v>
                </c:pt>
                <c:pt idx="6067">
                  <c:v>303374</c:v>
                </c:pt>
                <c:pt idx="6068">
                  <c:v>303424</c:v>
                </c:pt>
                <c:pt idx="6069">
                  <c:v>303474</c:v>
                </c:pt>
                <c:pt idx="6070">
                  <c:v>303524</c:v>
                </c:pt>
                <c:pt idx="6071">
                  <c:v>303574</c:v>
                </c:pt>
                <c:pt idx="6072">
                  <c:v>303625</c:v>
                </c:pt>
                <c:pt idx="6073">
                  <c:v>303674</c:v>
                </c:pt>
                <c:pt idx="6074">
                  <c:v>303725</c:v>
                </c:pt>
                <c:pt idx="6075">
                  <c:v>303775</c:v>
                </c:pt>
                <c:pt idx="6076">
                  <c:v>303825</c:v>
                </c:pt>
                <c:pt idx="6077">
                  <c:v>303876</c:v>
                </c:pt>
                <c:pt idx="6078">
                  <c:v>303925</c:v>
                </c:pt>
                <c:pt idx="6079">
                  <c:v>303974</c:v>
                </c:pt>
                <c:pt idx="6080">
                  <c:v>304025</c:v>
                </c:pt>
                <c:pt idx="6081">
                  <c:v>304075</c:v>
                </c:pt>
                <c:pt idx="6082">
                  <c:v>304124</c:v>
                </c:pt>
                <c:pt idx="6083">
                  <c:v>304175</c:v>
                </c:pt>
                <c:pt idx="6084">
                  <c:v>304224</c:v>
                </c:pt>
                <c:pt idx="6085">
                  <c:v>304275</c:v>
                </c:pt>
                <c:pt idx="6086">
                  <c:v>304324</c:v>
                </c:pt>
                <c:pt idx="6087">
                  <c:v>304374</c:v>
                </c:pt>
                <c:pt idx="6088">
                  <c:v>304424</c:v>
                </c:pt>
                <c:pt idx="6089">
                  <c:v>304475</c:v>
                </c:pt>
                <c:pt idx="6090">
                  <c:v>304525</c:v>
                </c:pt>
                <c:pt idx="6091">
                  <c:v>304575</c:v>
                </c:pt>
                <c:pt idx="6092">
                  <c:v>304624</c:v>
                </c:pt>
                <c:pt idx="6093">
                  <c:v>304675</c:v>
                </c:pt>
                <c:pt idx="6094">
                  <c:v>304725</c:v>
                </c:pt>
                <c:pt idx="6095">
                  <c:v>304774</c:v>
                </c:pt>
                <c:pt idx="6096">
                  <c:v>304824</c:v>
                </c:pt>
                <c:pt idx="6097">
                  <c:v>304874</c:v>
                </c:pt>
                <c:pt idx="6098">
                  <c:v>304924</c:v>
                </c:pt>
                <c:pt idx="6099">
                  <c:v>304974</c:v>
                </c:pt>
                <c:pt idx="6100">
                  <c:v>305024</c:v>
                </c:pt>
                <c:pt idx="6101">
                  <c:v>305074</c:v>
                </c:pt>
                <c:pt idx="6102">
                  <c:v>305124</c:v>
                </c:pt>
                <c:pt idx="6103">
                  <c:v>305174</c:v>
                </c:pt>
                <c:pt idx="6104">
                  <c:v>305224</c:v>
                </c:pt>
                <c:pt idx="6105">
                  <c:v>305275</c:v>
                </c:pt>
                <c:pt idx="6106">
                  <c:v>305324</c:v>
                </c:pt>
                <c:pt idx="6107">
                  <c:v>305374</c:v>
                </c:pt>
                <c:pt idx="6108">
                  <c:v>305425</c:v>
                </c:pt>
                <c:pt idx="6109">
                  <c:v>305475</c:v>
                </c:pt>
                <c:pt idx="6110">
                  <c:v>305525</c:v>
                </c:pt>
                <c:pt idx="6111">
                  <c:v>305574</c:v>
                </c:pt>
                <c:pt idx="6112">
                  <c:v>305625</c:v>
                </c:pt>
                <c:pt idx="6113">
                  <c:v>305675</c:v>
                </c:pt>
                <c:pt idx="6114">
                  <c:v>305724</c:v>
                </c:pt>
                <c:pt idx="6115">
                  <c:v>305775</c:v>
                </c:pt>
                <c:pt idx="6116">
                  <c:v>305824</c:v>
                </c:pt>
                <c:pt idx="6117">
                  <c:v>305875</c:v>
                </c:pt>
                <c:pt idx="6118">
                  <c:v>305925</c:v>
                </c:pt>
                <c:pt idx="6119">
                  <c:v>305974</c:v>
                </c:pt>
                <c:pt idx="6120">
                  <c:v>306024</c:v>
                </c:pt>
                <c:pt idx="6121">
                  <c:v>306075</c:v>
                </c:pt>
                <c:pt idx="6122">
                  <c:v>306125</c:v>
                </c:pt>
                <c:pt idx="6123">
                  <c:v>306175</c:v>
                </c:pt>
                <c:pt idx="6124">
                  <c:v>306225</c:v>
                </c:pt>
                <c:pt idx="6125">
                  <c:v>306275</c:v>
                </c:pt>
                <c:pt idx="6126">
                  <c:v>306325</c:v>
                </c:pt>
                <c:pt idx="6127">
                  <c:v>306374</c:v>
                </c:pt>
                <c:pt idx="6128">
                  <c:v>306425</c:v>
                </c:pt>
                <c:pt idx="6129">
                  <c:v>306475</c:v>
                </c:pt>
                <c:pt idx="6130">
                  <c:v>306524</c:v>
                </c:pt>
                <c:pt idx="6131">
                  <c:v>306574</c:v>
                </c:pt>
                <c:pt idx="6132">
                  <c:v>306624</c:v>
                </c:pt>
                <c:pt idx="6133">
                  <c:v>306674</c:v>
                </c:pt>
                <c:pt idx="6134">
                  <c:v>306724</c:v>
                </c:pt>
                <c:pt idx="6135">
                  <c:v>306774</c:v>
                </c:pt>
                <c:pt idx="6136">
                  <c:v>306824</c:v>
                </c:pt>
                <c:pt idx="6137">
                  <c:v>306874</c:v>
                </c:pt>
                <c:pt idx="6138">
                  <c:v>306929</c:v>
                </c:pt>
                <c:pt idx="6139">
                  <c:v>306974</c:v>
                </c:pt>
                <c:pt idx="6140">
                  <c:v>307024</c:v>
                </c:pt>
                <c:pt idx="6141">
                  <c:v>307075</c:v>
                </c:pt>
                <c:pt idx="6142">
                  <c:v>307124</c:v>
                </c:pt>
                <c:pt idx="6143">
                  <c:v>307174</c:v>
                </c:pt>
                <c:pt idx="6144">
                  <c:v>307225</c:v>
                </c:pt>
                <c:pt idx="6145">
                  <c:v>307274</c:v>
                </c:pt>
                <c:pt idx="6146">
                  <c:v>307324</c:v>
                </c:pt>
                <c:pt idx="6147">
                  <c:v>307374</c:v>
                </c:pt>
                <c:pt idx="6148">
                  <c:v>307424</c:v>
                </c:pt>
                <c:pt idx="6149">
                  <c:v>307474</c:v>
                </c:pt>
                <c:pt idx="6150">
                  <c:v>307524</c:v>
                </c:pt>
                <c:pt idx="6151">
                  <c:v>307574</c:v>
                </c:pt>
                <c:pt idx="6152">
                  <c:v>307624</c:v>
                </c:pt>
                <c:pt idx="6153">
                  <c:v>307675</c:v>
                </c:pt>
                <c:pt idx="6154">
                  <c:v>307724</c:v>
                </c:pt>
                <c:pt idx="6155">
                  <c:v>307775</c:v>
                </c:pt>
                <c:pt idx="6156">
                  <c:v>307825</c:v>
                </c:pt>
                <c:pt idx="6157">
                  <c:v>307874</c:v>
                </c:pt>
                <c:pt idx="6158">
                  <c:v>307924</c:v>
                </c:pt>
                <c:pt idx="6159">
                  <c:v>307974</c:v>
                </c:pt>
                <c:pt idx="6160">
                  <c:v>308025</c:v>
                </c:pt>
                <c:pt idx="6161">
                  <c:v>308075</c:v>
                </c:pt>
                <c:pt idx="6162">
                  <c:v>308125</c:v>
                </c:pt>
                <c:pt idx="6163">
                  <c:v>308174</c:v>
                </c:pt>
                <c:pt idx="6164">
                  <c:v>308224</c:v>
                </c:pt>
                <c:pt idx="6165">
                  <c:v>308274</c:v>
                </c:pt>
                <c:pt idx="6166">
                  <c:v>308325</c:v>
                </c:pt>
                <c:pt idx="6167">
                  <c:v>308375</c:v>
                </c:pt>
                <c:pt idx="6168">
                  <c:v>308425</c:v>
                </c:pt>
                <c:pt idx="6169">
                  <c:v>308474</c:v>
                </c:pt>
                <c:pt idx="6170">
                  <c:v>308524</c:v>
                </c:pt>
                <c:pt idx="6171">
                  <c:v>308575</c:v>
                </c:pt>
                <c:pt idx="6172">
                  <c:v>308625</c:v>
                </c:pt>
                <c:pt idx="6173">
                  <c:v>308674</c:v>
                </c:pt>
                <c:pt idx="6174">
                  <c:v>308725</c:v>
                </c:pt>
                <c:pt idx="6175">
                  <c:v>308775</c:v>
                </c:pt>
                <c:pt idx="6176">
                  <c:v>308825</c:v>
                </c:pt>
                <c:pt idx="6177">
                  <c:v>308874</c:v>
                </c:pt>
                <c:pt idx="6178">
                  <c:v>308925</c:v>
                </c:pt>
                <c:pt idx="6179">
                  <c:v>308974</c:v>
                </c:pt>
                <c:pt idx="6180">
                  <c:v>309025</c:v>
                </c:pt>
                <c:pt idx="6181">
                  <c:v>309075</c:v>
                </c:pt>
                <c:pt idx="6182">
                  <c:v>309125</c:v>
                </c:pt>
                <c:pt idx="6183">
                  <c:v>309175</c:v>
                </c:pt>
                <c:pt idx="6184">
                  <c:v>309224</c:v>
                </c:pt>
                <c:pt idx="6185">
                  <c:v>309274</c:v>
                </c:pt>
                <c:pt idx="6186">
                  <c:v>309325</c:v>
                </c:pt>
                <c:pt idx="6187">
                  <c:v>309375</c:v>
                </c:pt>
                <c:pt idx="6188">
                  <c:v>309425</c:v>
                </c:pt>
                <c:pt idx="6189">
                  <c:v>309474</c:v>
                </c:pt>
                <c:pt idx="6190">
                  <c:v>309525</c:v>
                </c:pt>
                <c:pt idx="6191">
                  <c:v>309574</c:v>
                </c:pt>
                <c:pt idx="6192">
                  <c:v>309625</c:v>
                </c:pt>
                <c:pt idx="6193">
                  <c:v>309675</c:v>
                </c:pt>
                <c:pt idx="6194">
                  <c:v>309725</c:v>
                </c:pt>
                <c:pt idx="6195">
                  <c:v>309774</c:v>
                </c:pt>
                <c:pt idx="6196">
                  <c:v>309825</c:v>
                </c:pt>
                <c:pt idx="6197">
                  <c:v>309874</c:v>
                </c:pt>
                <c:pt idx="6198">
                  <c:v>309925</c:v>
                </c:pt>
                <c:pt idx="6199">
                  <c:v>309975</c:v>
                </c:pt>
                <c:pt idx="6200">
                  <c:v>310025</c:v>
                </c:pt>
                <c:pt idx="6201">
                  <c:v>310076</c:v>
                </c:pt>
                <c:pt idx="6202">
                  <c:v>310125</c:v>
                </c:pt>
                <c:pt idx="6203">
                  <c:v>310175</c:v>
                </c:pt>
                <c:pt idx="6204">
                  <c:v>310224</c:v>
                </c:pt>
                <c:pt idx="6205">
                  <c:v>310275</c:v>
                </c:pt>
                <c:pt idx="6206">
                  <c:v>310324</c:v>
                </c:pt>
                <c:pt idx="6207">
                  <c:v>310374</c:v>
                </c:pt>
                <c:pt idx="6208">
                  <c:v>310425</c:v>
                </c:pt>
                <c:pt idx="6209">
                  <c:v>310475</c:v>
                </c:pt>
                <c:pt idx="6210">
                  <c:v>310525</c:v>
                </c:pt>
                <c:pt idx="6211">
                  <c:v>310574</c:v>
                </c:pt>
                <c:pt idx="6212">
                  <c:v>310624</c:v>
                </c:pt>
                <c:pt idx="6213">
                  <c:v>310674</c:v>
                </c:pt>
                <c:pt idx="6214">
                  <c:v>310725</c:v>
                </c:pt>
                <c:pt idx="6215">
                  <c:v>310775</c:v>
                </c:pt>
                <c:pt idx="6216">
                  <c:v>310824</c:v>
                </c:pt>
                <c:pt idx="6217">
                  <c:v>310875</c:v>
                </c:pt>
                <c:pt idx="6218">
                  <c:v>310924</c:v>
                </c:pt>
                <c:pt idx="6219">
                  <c:v>310974</c:v>
                </c:pt>
                <c:pt idx="6220">
                  <c:v>311024</c:v>
                </c:pt>
                <c:pt idx="6221">
                  <c:v>311075</c:v>
                </c:pt>
                <c:pt idx="6222">
                  <c:v>311125</c:v>
                </c:pt>
                <c:pt idx="6223">
                  <c:v>311174</c:v>
                </c:pt>
                <c:pt idx="6224">
                  <c:v>311224</c:v>
                </c:pt>
                <c:pt idx="6225">
                  <c:v>311274</c:v>
                </c:pt>
                <c:pt idx="6226">
                  <c:v>311325</c:v>
                </c:pt>
                <c:pt idx="6227">
                  <c:v>311374</c:v>
                </c:pt>
                <c:pt idx="6228">
                  <c:v>311425</c:v>
                </c:pt>
                <c:pt idx="6229">
                  <c:v>311475</c:v>
                </c:pt>
                <c:pt idx="6230">
                  <c:v>311524</c:v>
                </c:pt>
                <c:pt idx="6231">
                  <c:v>311575</c:v>
                </c:pt>
                <c:pt idx="6232">
                  <c:v>311624</c:v>
                </c:pt>
                <c:pt idx="6233">
                  <c:v>311675</c:v>
                </c:pt>
                <c:pt idx="6234">
                  <c:v>311725</c:v>
                </c:pt>
                <c:pt idx="6235">
                  <c:v>311774</c:v>
                </c:pt>
                <c:pt idx="6236">
                  <c:v>311825</c:v>
                </c:pt>
                <c:pt idx="6237">
                  <c:v>311875</c:v>
                </c:pt>
                <c:pt idx="6238">
                  <c:v>311924</c:v>
                </c:pt>
                <c:pt idx="6239">
                  <c:v>311974</c:v>
                </c:pt>
                <c:pt idx="6240">
                  <c:v>312024</c:v>
                </c:pt>
                <c:pt idx="6241">
                  <c:v>312075</c:v>
                </c:pt>
                <c:pt idx="6242">
                  <c:v>312125</c:v>
                </c:pt>
                <c:pt idx="6243">
                  <c:v>312174</c:v>
                </c:pt>
                <c:pt idx="6244">
                  <c:v>312225</c:v>
                </c:pt>
                <c:pt idx="6245">
                  <c:v>312275</c:v>
                </c:pt>
                <c:pt idx="6246">
                  <c:v>312325</c:v>
                </c:pt>
                <c:pt idx="6247">
                  <c:v>312374</c:v>
                </c:pt>
                <c:pt idx="6248">
                  <c:v>312425</c:v>
                </c:pt>
                <c:pt idx="6249">
                  <c:v>312475</c:v>
                </c:pt>
                <c:pt idx="6250">
                  <c:v>312524</c:v>
                </c:pt>
                <c:pt idx="6251">
                  <c:v>312574</c:v>
                </c:pt>
                <c:pt idx="6252">
                  <c:v>312625</c:v>
                </c:pt>
                <c:pt idx="6253">
                  <c:v>312674</c:v>
                </c:pt>
                <c:pt idx="6254">
                  <c:v>312724</c:v>
                </c:pt>
                <c:pt idx="6255">
                  <c:v>312775</c:v>
                </c:pt>
                <c:pt idx="6256">
                  <c:v>312825</c:v>
                </c:pt>
                <c:pt idx="6257">
                  <c:v>312875</c:v>
                </c:pt>
                <c:pt idx="6258">
                  <c:v>312925</c:v>
                </c:pt>
                <c:pt idx="6259">
                  <c:v>312975</c:v>
                </c:pt>
                <c:pt idx="6260">
                  <c:v>313024</c:v>
                </c:pt>
                <c:pt idx="6261">
                  <c:v>313074</c:v>
                </c:pt>
                <c:pt idx="6262">
                  <c:v>313124</c:v>
                </c:pt>
                <c:pt idx="6263">
                  <c:v>313175</c:v>
                </c:pt>
                <c:pt idx="6264">
                  <c:v>313225</c:v>
                </c:pt>
                <c:pt idx="6265">
                  <c:v>313275</c:v>
                </c:pt>
                <c:pt idx="6266">
                  <c:v>313325</c:v>
                </c:pt>
                <c:pt idx="6267">
                  <c:v>313375</c:v>
                </c:pt>
                <c:pt idx="6268">
                  <c:v>313425</c:v>
                </c:pt>
                <c:pt idx="6269">
                  <c:v>313474</c:v>
                </c:pt>
                <c:pt idx="6270">
                  <c:v>313524</c:v>
                </c:pt>
                <c:pt idx="6271">
                  <c:v>313574</c:v>
                </c:pt>
                <c:pt idx="6272">
                  <c:v>313627</c:v>
                </c:pt>
                <c:pt idx="6273">
                  <c:v>313674</c:v>
                </c:pt>
                <c:pt idx="6274">
                  <c:v>313725</c:v>
                </c:pt>
                <c:pt idx="6275">
                  <c:v>313774</c:v>
                </c:pt>
                <c:pt idx="6276">
                  <c:v>313825</c:v>
                </c:pt>
                <c:pt idx="6277">
                  <c:v>313874</c:v>
                </c:pt>
                <c:pt idx="6278">
                  <c:v>313924</c:v>
                </c:pt>
                <c:pt idx="6279">
                  <c:v>313974</c:v>
                </c:pt>
                <c:pt idx="6280">
                  <c:v>314024</c:v>
                </c:pt>
                <c:pt idx="6281">
                  <c:v>314074</c:v>
                </c:pt>
                <c:pt idx="6282">
                  <c:v>314125</c:v>
                </c:pt>
                <c:pt idx="6283">
                  <c:v>314174</c:v>
                </c:pt>
                <c:pt idx="6284">
                  <c:v>314225</c:v>
                </c:pt>
                <c:pt idx="6285">
                  <c:v>314275</c:v>
                </c:pt>
                <c:pt idx="6286">
                  <c:v>314325</c:v>
                </c:pt>
                <c:pt idx="6287">
                  <c:v>314374</c:v>
                </c:pt>
                <c:pt idx="6288">
                  <c:v>314425</c:v>
                </c:pt>
                <c:pt idx="6289">
                  <c:v>314474</c:v>
                </c:pt>
                <c:pt idx="6290">
                  <c:v>314525</c:v>
                </c:pt>
                <c:pt idx="6291">
                  <c:v>314575</c:v>
                </c:pt>
                <c:pt idx="6292">
                  <c:v>314625</c:v>
                </c:pt>
                <c:pt idx="6293">
                  <c:v>314674</c:v>
                </c:pt>
                <c:pt idx="6294">
                  <c:v>314725</c:v>
                </c:pt>
                <c:pt idx="6295">
                  <c:v>314774</c:v>
                </c:pt>
                <c:pt idx="6296">
                  <c:v>314824</c:v>
                </c:pt>
                <c:pt idx="6297">
                  <c:v>314875</c:v>
                </c:pt>
                <c:pt idx="6298">
                  <c:v>314925</c:v>
                </c:pt>
                <c:pt idx="6299">
                  <c:v>314975</c:v>
                </c:pt>
                <c:pt idx="6300">
                  <c:v>315025</c:v>
                </c:pt>
                <c:pt idx="6301">
                  <c:v>315074</c:v>
                </c:pt>
                <c:pt idx="6302">
                  <c:v>315125</c:v>
                </c:pt>
                <c:pt idx="6303">
                  <c:v>315175</c:v>
                </c:pt>
                <c:pt idx="6304">
                  <c:v>315224</c:v>
                </c:pt>
                <c:pt idx="6305">
                  <c:v>315274</c:v>
                </c:pt>
                <c:pt idx="6306">
                  <c:v>315325</c:v>
                </c:pt>
                <c:pt idx="6307">
                  <c:v>315374</c:v>
                </c:pt>
                <c:pt idx="6308">
                  <c:v>315425</c:v>
                </c:pt>
                <c:pt idx="6309">
                  <c:v>315475</c:v>
                </c:pt>
                <c:pt idx="6310">
                  <c:v>315524</c:v>
                </c:pt>
                <c:pt idx="6311">
                  <c:v>315574</c:v>
                </c:pt>
                <c:pt idx="6312">
                  <c:v>315625</c:v>
                </c:pt>
                <c:pt idx="6313">
                  <c:v>315675</c:v>
                </c:pt>
                <c:pt idx="6314">
                  <c:v>315724</c:v>
                </c:pt>
                <c:pt idx="6315">
                  <c:v>315775</c:v>
                </c:pt>
                <c:pt idx="6316">
                  <c:v>315825</c:v>
                </c:pt>
                <c:pt idx="6317">
                  <c:v>315874</c:v>
                </c:pt>
                <c:pt idx="6318">
                  <c:v>315924</c:v>
                </c:pt>
                <c:pt idx="6319">
                  <c:v>315974</c:v>
                </c:pt>
                <c:pt idx="6320">
                  <c:v>316025</c:v>
                </c:pt>
                <c:pt idx="6321">
                  <c:v>316075</c:v>
                </c:pt>
                <c:pt idx="6322">
                  <c:v>316124</c:v>
                </c:pt>
                <c:pt idx="6323">
                  <c:v>316175</c:v>
                </c:pt>
                <c:pt idx="6324">
                  <c:v>316225</c:v>
                </c:pt>
                <c:pt idx="6325">
                  <c:v>316275</c:v>
                </c:pt>
                <c:pt idx="6326">
                  <c:v>316325</c:v>
                </c:pt>
                <c:pt idx="6327">
                  <c:v>316375</c:v>
                </c:pt>
                <c:pt idx="6328">
                  <c:v>316425</c:v>
                </c:pt>
                <c:pt idx="6329">
                  <c:v>316475</c:v>
                </c:pt>
                <c:pt idx="6330">
                  <c:v>316524</c:v>
                </c:pt>
                <c:pt idx="6331">
                  <c:v>316575</c:v>
                </c:pt>
                <c:pt idx="6332">
                  <c:v>316625</c:v>
                </c:pt>
                <c:pt idx="6333">
                  <c:v>316675</c:v>
                </c:pt>
                <c:pt idx="6334">
                  <c:v>316729</c:v>
                </c:pt>
                <c:pt idx="6335">
                  <c:v>316777</c:v>
                </c:pt>
                <c:pt idx="6336">
                  <c:v>316824</c:v>
                </c:pt>
                <c:pt idx="6337">
                  <c:v>316874</c:v>
                </c:pt>
                <c:pt idx="6338">
                  <c:v>316924</c:v>
                </c:pt>
                <c:pt idx="6339">
                  <c:v>316974</c:v>
                </c:pt>
                <c:pt idx="6340">
                  <c:v>317024</c:v>
                </c:pt>
                <c:pt idx="6341">
                  <c:v>317074</c:v>
                </c:pt>
                <c:pt idx="6342">
                  <c:v>317125</c:v>
                </c:pt>
                <c:pt idx="6343">
                  <c:v>317175</c:v>
                </c:pt>
                <c:pt idx="6344">
                  <c:v>317225</c:v>
                </c:pt>
                <c:pt idx="6345">
                  <c:v>317275</c:v>
                </c:pt>
                <c:pt idx="6346">
                  <c:v>317325</c:v>
                </c:pt>
                <c:pt idx="6347">
                  <c:v>317375</c:v>
                </c:pt>
                <c:pt idx="6348">
                  <c:v>317424</c:v>
                </c:pt>
                <c:pt idx="6349">
                  <c:v>317474</c:v>
                </c:pt>
                <c:pt idx="6350">
                  <c:v>317525</c:v>
                </c:pt>
                <c:pt idx="6351">
                  <c:v>317574</c:v>
                </c:pt>
                <c:pt idx="6352">
                  <c:v>317628</c:v>
                </c:pt>
                <c:pt idx="6353">
                  <c:v>317674</c:v>
                </c:pt>
                <c:pt idx="6354">
                  <c:v>317725</c:v>
                </c:pt>
                <c:pt idx="6355">
                  <c:v>317775</c:v>
                </c:pt>
                <c:pt idx="6356">
                  <c:v>317824</c:v>
                </c:pt>
                <c:pt idx="6357">
                  <c:v>317875</c:v>
                </c:pt>
                <c:pt idx="6358">
                  <c:v>317925</c:v>
                </c:pt>
                <c:pt idx="6359">
                  <c:v>317975</c:v>
                </c:pt>
                <c:pt idx="6360">
                  <c:v>318024</c:v>
                </c:pt>
                <c:pt idx="6361">
                  <c:v>318075</c:v>
                </c:pt>
                <c:pt idx="6362">
                  <c:v>318125</c:v>
                </c:pt>
                <c:pt idx="6363">
                  <c:v>318175</c:v>
                </c:pt>
                <c:pt idx="6364">
                  <c:v>318224</c:v>
                </c:pt>
                <c:pt idx="6365">
                  <c:v>318275</c:v>
                </c:pt>
                <c:pt idx="6366">
                  <c:v>318325</c:v>
                </c:pt>
                <c:pt idx="6367">
                  <c:v>318375</c:v>
                </c:pt>
                <c:pt idx="6368">
                  <c:v>318424</c:v>
                </c:pt>
                <c:pt idx="6369">
                  <c:v>318475</c:v>
                </c:pt>
                <c:pt idx="6370">
                  <c:v>318525</c:v>
                </c:pt>
                <c:pt idx="6371">
                  <c:v>318575</c:v>
                </c:pt>
                <c:pt idx="6372">
                  <c:v>318624</c:v>
                </c:pt>
                <c:pt idx="6373">
                  <c:v>318674</c:v>
                </c:pt>
                <c:pt idx="6374">
                  <c:v>318725</c:v>
                </c:pt>
                <c:pt idx="6375">
                  <c:v>318775</c:v>
                </c:pt>
                <c:pt idx="6376">
                  <c:v>318825</c:v>
                </c:pt>
                <c:pt idx="6377">
                  <c:v>318875</c:v>
                </c:pt>
                <c:pt idx="6378">
                  <c:v>318925</c:v>
                </c:pt>
                <c:pt idx="6379">
                  <c:v>318975</c:v>
                </c:pt>
                <c:pt idx="6380">
                  <c:v>319024</c:v>
                </c:pt>
                <c:pt idx="6381">
                  <c:v>319075</c:v>
                </c:pt>
                <c:pt idx="6382">
                  <c:v>319125</c:v>
                </c:pt>
                <c:pt idx="6383">
                  <c:v>319175</c:v>
                </c:pt>
                <c:pt idx="6384">
                  <c:v>319224</c:v>
                </c:pt>
                <c:pt idx="6385">
                  <c:v>319274</c:v>
                </c:pt>
                <c:pt idx="6386">
                  <c:v>319324</c:v>
                </c:pt>
                <c:pt idx="6387">
                  <c:v>319375</c:v>
                </c:pt>
                <c:pt idx="6388">
                  <c:v>319425</c:v>
                </c:pt>
                <c:pt idx="6389">
                  <c:v>319474</c:v>
                </c:pt>
                <c:pt idx="6390">
                  <c:v>319524</c:v>
                </c:pt>
                <c:pt idx="6391">
                  <c:v>319575</c:v>
                </c:pt>
                <c:pt idx="6392">
                  <c:v>319625</c:v>
                </c:pt>
                <c:pt idx="6393">
                  <c:v>319674</c:v>
                </c:pt>
                <c:pt idx="6394">
                  <c:v>319729</c:v>
                </c:pt>
                <c:pt idx="6395">
                  <c:v>319775</c:v>
                </c:pt>
                <c:pt idx="6396">
                  <c:v>319825</c:v>
                </c:pt>
                <c:pt idx="6397">
                  <c:v>319875</c:v>
                </c:pt>
                <c:pt idx="6398">
                  <c:v>319925</c:v>
                </c:pt>
                <c:pt idx="6399">
                  <c:v>319975</c:v>
                </c:pt>
                <c:pt idx="6400">
                  <c:v>320025</c:v>
                </c:pt>
                <c:pt idx="6401">
                  <c:v>320074</c:v>
                </c:pt>
                <c:pt idx="6402">
                  <c:v>320124</c:v>
                </c:pt>
                <c:pt idx="6403">
                  <c:v>320174</c:v>
                </c:pt>
                <c:pt idx="6404">
                  <c:v>320225</c:v>
                </c:pt>
                <c:pt idx="6405">
                  <c:v>320275</c:v>
                </c:pt>
                <c:pt idx="6406">
                  <c:v>320325</c:v>
                </c:pt>
                <c:pt idx="6407">
                  <c:v>320375</c:v>
                </c:pt>
                <c:pt idx="6408">
                  <c:v>320424</c:v>
                </c:pt>
                <c:pt idx="6409">
                  <c:v>320475</c:v>
                </c:pt>
                <c:pt idx="6410">
                  <c:v>320525</c:v>
                </c:pt>
                <c:pt idx="6411">
                  <c:v>320574</c:v>
                </c:pt>
                <c:pt idx="6412">
                  <c:v>320624</c:v>
                </c:pt>
                <c:pt idx="6413">
                  <c:v>320675</c:v>
                </c:pt>
                <c:pt idx="6414">
                  <c:v>320724</c:v>
                </c:pt>
                <c:pt idx="6415">
                  <c:v>320774</c:v>
                </c:pt>
                <c:pt idx="6416">
                  <c:v>320824</c:v>
                </c:pt>
                <c:pt idx="6417">
                  <c:v>320874</c:v>
                </c:pt>
                <c:pt idx="6418">
                  <c:v>320925</c:v>
                </c:pt>
                <c:pt idx="6419">
                  <c:v>320974</c:v>
                </c:pt>
                <c:pt idx="6420">
                  <c:v>321025</c:v>
                </c:pt>
                <c:pt idx="6421">
                  <c:v>321075</c:v>
                </c:pt>
                <c:pt idx="6422">
                  <c:v>321125</c:v>
                </c:pt>
                <c:pt idx="6423">
                  <c:v>321174</c:v>
                </c:pt>
                <c:pt idx="6424">
                  <c:v>321225</c:v>
                </c:pt>
                <c:pt idx="6425">
                  <c:v>321275</c:v>
                </c:pt>
                <c:pt idx="6426">
                  <c:v>321324</c:v>
                </c:pt>
                <c:pt idx="6427">
                  <c:v>321375</c:v>
                </c:pt>
                <c:pt idx="6428">
                  <c:v>321425</c:v>
                </c:pt>
                <c:pt idx="6429">
                  <c:v>321475</c:v>
                </c:pt>
                <c:pt idx="6430">
                  <c:v>321525</c:v>
                </c:pt>
                <c:pt idx="6431">
                  <c:v>321574</c:v>
                </c:pt>
                <c:pt idx="6432">
                  <c:v>321624</c:v>
                </c:pt>
                <c:pt idx="6433">
                  <c:v>321675</c:v>
                </c:pt>
                <c:pt idx="6434">
                  <c:v>321724</c:v>
                </c:pt>
                <c:pt idx="6435">
                  <c:v>321775</c:v>
                </c:pt>
                <c:pt idx="6436">
                  <c:v>321825</c:v>
                </c:pt>
                <c:pt idx="6437">
                  <c:v>321875</c:v>
                </c:pt>
                <c:pt idx="6438">
                  <c:v>321925</c:v>
                </c:pt>
                <c:pt idx="6439">
                  <c:v>321975</c:v>
                </c:pt>
                <c:pt idx="6440">
                  <c:v>322025</c:v>
                </c:pt>
                <c:pt idx="6441">
                  <c:v>322074</c:v>
                </c:pt>
                <c:pt idx="6442">
                  <c:v>322124</c:v>
                </c:pt>
                <c:pt idx="6443">
                  <c:v>322174</c:v>
                </c:pt>
                <c:pt idx="6444">
                  <c:v>322224</c:v>
                </c:pt>
                <c:pt idx="6445">
                  <c:v>322274</c:v>
                </c:pt>
                <c:pt idx="6446">
                  <c:v>322324</c:v>
                </c:pt>
                <c:pt idx="6447">
                  <c:v>322374</c:v>
                </c:pt>
                <c:pt idx="6448">
                  <c:v>322425</c:v>
                </c:pt>
                <c:pt idx="6449">
                  <c:v>322474</c:v>
                </c:pt>
                <c:pt idx="6450">
                  <c:v>322524</c:v>
                </c:pt>
                <c:pt idx="6451">
                  <c:v>322574</c:v>
                </c:pt>
                <c:pt idx="6452">
                  <c:v>322624</c:v>
                </c:pt>
                <c:pt idx="6453">
                  <c:v>322676</c:v>
                </c:pt>
                <c:pt idx="6454">
                  <c:v>322725</c:v>
                </c:pt>
                <c:pt idx="6455">
                  <c:v>322775</c:v>
                </c:pt>
                <c:pt idx="6456">
                  <c:v>322825</c:v>
                </c:pt>
                <c:pt idx="6457">
                  <c:v>322877</c:v>
                </c:pt>
                <c:pt idx="6458">
                  <c:v>322924</c:v>
                </c:pt>
                <c:pt idx="6459">
                  <c:v>322974</c:v>
                </c:pt>
                <c:pt idx="6460">
                  <c:v>323024</c:v>
                </c:pt>
                <c:pt idx="6461">
                  <c:v>323074</c:v>
                </c:pt>
                <c:pt idx="6462">
                  <c:v>323124</c:v>
                </c:pt>
                <c:pt idx="6463">
                  <c:v>323175</c:v>
                </c:pt>
                <c:pt idx="6464">
                  <c:v>323225</c:v>
                </c:pt>
                <c:pt idx="6465">
                  <c:v>323275</c:v>
                </c:pt>
                <c:pt idx="6466">
                  <c:v>323324</c:v>
                </c:pt>
                <c:pt idx="6467">
                  <c:v>323375</c:v>
                </c:pt>
                <c:pt idx="6468">
                  <c:v>323424</c:v>
                </c:pt>
                <c:pt idx="6469">
                  <c:v>323474</c:v>
                </c:pt>
                <c:pt idx="6470">
                  <c:v>323525</c:v>
                </c:pt>
                <c:pt idx="6471">
                  <c:v>323574</c:v>
                </c:pt>
                <c:pt idx="6472">
                  <c:v>323625</c:v>
                </c:pt>
                <c:pt idx="6473">
                  <c:v>323674</c:v>
                </c:pt>
                <c:pt idx="6474">
                  <c:v>323725</c:v>
                </c:pt>
                <c:pt idx="6475">
                  <c:v>323774</c:v>
                </c:pt>
                <c:pt idx="6476">
                  <c:v>323825</c:v>
                </c:pt>
                <c:pt idx="6477">
                  <c:v>323875</c:v>
                </c:pt>
                <c:pt idx="6478">
                  <c:v>323924</c:v>
                </c:pt>
                <c:pt idx="6479">
                  <c:v>323974</c:v>
                </c:pt>
                <c:pt idx="6480">
                  <c:v>324025</c:v>
                </c:pt>
                <c:pt idx="6481">
                  <c:v>324075</c:v>
                </c:pt>
                <c:pt idx="6482">
                  <c:v>324125</c:v>
                </c:pt>
                <c:pt idx="6483">
                  <c:v>324175</c:v>
                </c:pt>
                <c:pt idx="6484">
                  <c:v>324225</c:v>
                </c:pt>
                <c:pt idx="6485">
                  <c:v>324274</c:v>
                </c:pt>
                <c:pt idx="6486">
                  <c:v>324324</c:v>
                </c:pt>
                <c:pt idx="6487">
                  <c:v>324374</c:v>
                </c:pt>
                <c:pt idx="6488">
                  <c:v>324424</c:v>
                </c:pt>
                <c:pt idx="6489">
                  <c:v>324474</c:v>
                </c:pt>
                <c:pt idx="6490">
                  <c:v>324525</c:v>
                </c:pt>
                <c:pt idx="6491">
                  <c:v>324575</c:v>
                </c:pt>
                <c:pt idx="6492">
                  <c:v>324624</c:v>
                </c:pt>
                <c:pt idx="6493">
                  <c:v>324674</c:v>
                </c:pt>
                <c:pt idx="6494">
                  <c:v>324724</c:v>
                </c:pt>
                <c:pt idx="6495">
                  <c:v>324774</c:v>
                </c:pt>
                <c:pt idx="6496">
                  <c:v>324825</c:v>
                </c:pt>
                <c:pt idx="6497">
                  <c:v>324874</c:v>
                </c:pt>
                <c:pt idx="6498">
                  <c:v>324924</c:v>
                </c:pt>
                <c:pt idx="6499">
                  <c:v>324975</c:v>
                </c:pt>
                <c:pt idx="6500">
                  <c:v>325024</c:v>
                </c:pt>
                <c:pt idx="6501">
                  <c:v>325074</c:v>
                </c:pt>
                <c:pt idx="6502">
                  <c:v>325125</c:v>
                </c:pt>
                <c:pt idx="6503">
                  <c:v>325174</c:v>
                </c:pt>
                <c:pt idx="6504">
                  <c:v>325224</c:v>
                </c:pt>
                <c:pt idx="6505">
                  <c:v>325275</c:v>
                </c:pt>
                <c:pt idx="6506">
                  <c:v>325324</c:v>
                </c:pt>
                <c:pt idx="6507">
                  <c:v>325375</c:v>
                </c:pt>
                <c:pt idx="6508">
                  <c:v>325425</c:v>
                </c:pt>
                <c:pt idx="6509">
                  <c:v>325475</c:v>
                </c:pt>
                <c:pt idx="6510">
                  <c:v>325524</c:v>
                </c:pt>
                <c:pt idx="6511">
                  <c:v>325575</c:v>
                </c:pt>
                <c:pt idx="6512">
                  <c:v>325624</c:v>
                </c:pt>
                <c:pt idx="6513">
                  <c:v>325675</c:v>
                </c:pt>
                <c:pt idx="6514">
                  <c:v>325725</c:v>
                </c:pt>
                <c:pt idx="6515">
                  <c:v>325775</c:v>
                </c:pt>
                <c:pt idx="6516">
                  <c:v>325824</c:v>
                </c:pt>
                <c:pt idx="6517">
                  <c:v>325875</c:v>
                </c:pt>
                <c:pt idx="6518">
                  <c:v>325925</c:v>
                </c:pt>
                <c:pt idx="6519">
                  <c:v>325975</c:v>
                </c:pt>
                <c:pt idx="6520">
                  <c:v>326025</c:v>
                </c:pt>
                <c:pt idx="6521">
                  <c:v>326075</c:v>
                </c:pt>
                <c:pt idx="6522">
                  <c:v>326124</c:v>
                </c:pt>
                <c:pt idx="6523">
                  <c:v>326174</c:v>
                </c:pt>
                <c:pt idx="6524">
                  <c:v>326224</c:v>
                </c:pt>
                <c:pt idx="6525">
                  <c:v>326274</c:v>
                </c:pt>
                <c:pt idx="6526">
                  <c:v>326325</c:v>
                </c:pt>
                <c:pt idx="6527">
                  <c:v>326375</c:v>
                </c:pt>
                <c:pt idx="6528">
                  <c:v>326425</c:v>
                </c:pt>
                <c:pt idx="6529">
                  <c:v>326474</c:v>
                </c:pt>
                <c:pt idx="6530">
                  <c:v>326525</c:v>
                </c:pt>
                <c:pt idx="6531">
                  <c:v>326574</c:v>
                </c:pt>
                <c:pt idx="6532">
                  <c:v>326625</c:v>
                </c:pt>
                <c:pt idx="6533">
                  <c:v>326674</c:v>
                </c:pt>
                <c:pt idx="6534">
                  <c:v>326726</c:v>
                </c:pt>
                <c:pt idx="6535">
                  <c:v>326776</c:v>
                </c:pt>
                <c:pt idx="6536">
                  <c:v>326825</c:v>
                </c:pt>
                <c:pt idx="6537">
                  <c:v>326875</c:v>
                </c:pt>
                <c:pt idx="6538">
                  <c:v>326925</c:v>
                </c:pt>
                <c:pt idx="6539">
                  <c:v>326975</c:v>
                </c:pt>
                <c:pt idx="6540">
                  <c:v>327024</c:v>
                </c:pt>
                <c:pt idx="6541">
                  <c:v>327074</c:v>
                </c:pt>
                <c:pt idx="6542">
                  <c:v>327125</c:v>
                </c:pt>
                <c:pt idx="6543">
                  <c:v>327174</c:v>
                </c:pt>
                <c:pt idx="6544">
                  <c:v>327224</c:v>
                </c:pt>
                <c:pt idx="6545">
                  <c:v>327274</c:v>
                </c:pt>
                <c:pt idx="6546">
                  <c:v>327324</c:v>
                </c:pt>
                <c:pt idx="6547">
                  <c:v>327375</c:v>
                </c:pt>
                <c:pt idx="6548">
                  <c:v>327425</c:v>
                </c:pt>
                <c:pt idx="6549">
                  <c:v>327474</c:v>
                </c:pt>
                <c:pt idx="6550">
                  <c:v>327524</c:v>
                </c:pt>
                <c:pt idx="6551">
                  <c:v>327574</c:v>
                </c:pt>
                <c:pt idx="6552">
                  <c:v>327625</c:v>
                </c:pt>
                <c:pt idx="6553">
                  <c:v>327674</c:v>
                </c:pt>
                <c:pt idx="6554">
                  <c:v>327724</c:v>
                </c:pt>
                <c:pt idx="6555">
                  <c:v>327774</c:v>
                </c:pt>
                <c:pt idx="6556">
                  <c:v>327824</c:v>
                </c:pt>
                <c:pt idx="6557">
                  <c:v>327874</c:v>
                </c:pt>
                <c:pt idx="6558">
                  <c:v>327925</c:v>
                </c:pt>
                <c:pt idx="6559">
                  <c:v>327975</c:v>
                </c:pt>
                <c:pt idx="6560">
                  <c:v>328024</c:v>
                </c:pt>
                <c:pt idx="6561">
                  <c:v>328074</c:v>
                </c:pt>
                <c:pt idx="6562">
                  <c:v>328124</c:v>
                </c:pt>
                <c:pt idx="6563">
                  <c:v>328175</c:v>
                </c:pt>
                <c:pt idx="6564">
                  <c:v>328225</c:v>
                </c:pt>
                <c:pt idx="6565">
                  <c:v>328275</c:v>
                </c:pt>
                <c:pt idx="6566">
                  <c:v>328325</c:v>
                </c:pt>
                <c:pt idx="6567">
                  <c:v>328374</c:v>
                </c:pt>
                <c:pt idx="6568">
                  <c:v>328424</c:v>
                </c:pt>
                <c:pt idx="6569">
                  <c:v>328474</c:v>
                </c:pt>
                <c:pt idx="6570">
                  <c:v>328524</c:v>
                </c:pt>
                <c:pt idx="6571">
                  <c:v>328575</c:v>
                </c:pt>
                <c:pt idx="6572">
                  <c:v>328625</c:v>
                </c:pt>
                <c:pt idx="6573">
                  <c:v>328675</c:v>
                </c:pt>
                <c:pt idx="6574">
                  <c:v>328724</c:v>
                </c:pt>
                <c:pt idx="6575">
                  <c:v>328775</c:v>
                </c:pt>
                <c:pt idx="6576">
                  <c:v>328824</c:v>
                </c:pt>
                <c:pt idx="6577">
                  <c:v>328874</c:v>
                </c:pt>
                <c:pt idx="6578">
                  <c:v>328925</c:v>
                </c:pt>
                <c:pt idx="6579">
                  <c:v>328975</c:v>
                </c:pt>
                <c:pt idx="6580">
                  <c:v>329025</c:v>
                </c:pt>
                <c:pt idx="6581">
                  <c:v>329074</c:v>
                </c:pt>
                <c:pt idx="6582">
                  <c:v>329124</c:v>
                </c:pt>
                <c:pt idx="6583">
                  <c:v>329174</c:v>
                </c:pt>
                <c:pt idx="6584">
                  <c:v>329224</c:v>
                </c:pt>
                <c:pt idx="6585">
                  <c:v>329275</c:v>
                </c:pt>
                <c:pt idx="6586">
                  <c:v>329324</c:v>
                </c:pt>
                <c:pt idx="6587">
                  <c:v>329374</c:v>
                </c:pt>
                <c:pt idx="6588">
                  <c:v>329425</c:v>
                </c:pt>
                <c:pt idx="6589">
                  <c:v>329474</c:v>
                </c:pt>
                <c:pt idx="6590">
                  <c:v>329524</c:v>
                </c:pt>
                <c:pt idx="6591">
                  <c:v>329574</c:v>
                </c:pt>
                <c:pt idx="6592">
                  <c:v>329626</c:v>
                </c:pt>
                <c:pt idx="6593">
                  <c:v>329674</c:v>
                </c:pt>
                <c:pt idx="6594">
                  <c:v>329725</c:v>
                </c:pt>
                <c:pt idx="6595">
                  <c:v>329775</c:v>
                </c:pt>
                <c:pt idx="6596">
                  <c:v>329825</c:v>
                </c:pt>
                <c:pt idx="6597">
                  <c:v>329874</c:v>
                </c:pt>
                <c:pt idx="6598">
                  <c:v>329924</c:v>
                </c:pt>
                <c:pt idx="6599">
                  <c:v>329974</c:v>
                </c:pt>
                <c:pt idx="6600">
                  <c:v>330024</c:v>
                </c:pt>
                <c:pt idx="6601">
                  <c:v>330074</c:v>
                </c:pt>
                <c:pt idx="6602">
                  <c:v>330125</c:v>
                </c:pt>
                <c:pt idx="6603">
                  <c:v>330174</c:v>
                </c:pt>
                <c:pt idx="6604">
                  <c:v>330224</c:v>
                </c:pt>
                <c:pt idx="6605">
                  <c:v>330275</c:v>
                </c:pt>
                <c:pt idx="6606">
                  <c:v>330325</c:v>
                </c:pt>
                <c:pt idx="6607">
                  <c:v>330375</c:v>
                </c:pt>
                <c:pt idx="6608">
                  <c:v>330424</c:v>
                </c:pt>
                <c:pt idx="6609">
                  <c:v>330475</c:v>
                </c:pt>
                <c:pt idx="6610">
                  <c:v>330525</c:v>
                </c:pt>
                <c:pt idx="6611">
                  <c:v>330575</c:v>
                </c:pt>
                <c:pt idx="6612">
                  <c:v>330625</c:v>
                </c:pt>
                <c:pt idx="6613">
                  <c:v>330674</c:v>
                </c:pt>
                <c:pt idx="6614">
                  <c:v>330725</c:v>
                </c:pt>
                <c:pt idx="6615">
                  <c:v>330775</c:v>
                </c:pt>
                <c:pt idx="6616">
                  <c:v>330826</c:v>
                </c:pt>
                <c:pt idx="6617">
                  <c:v>330875</c:v>
                </c:pt>
                <c:pt idx="6618">
                  <c:v>330925</c:v>
                </c:pt>
                <c:pt idx="6619">
                  <c:v>330974</c:v>
                </c:pt>
                <c:pt idx="6620">
                  <c:v>331025</c:v>
                </c:pt>
                <c:pt idx="6621">
                  <c:v>331075</c:v>
                </c:pt>
                <c:pt idx="6622">
                  <c:v>331125</c:v>
                </c:pt>
                <c:pt idx="6623">
                  <c:v>331175</c:v>
                </c:pt>
                <c:pt idx="6624">
                  <c:v>331224</c:v>
                </c:pt>
                <c:pt idx="6625">
                  <c:v>331276</c:v>
                </c:pt>
                <c:pt idx="6626">
                  <c:v>331325</c:v>
                </c:pt>
                <c:pt idx="6627">
                  <c:v>331374</c:v>
                </c:pt>
                <c:pt idx="6628">
                  <c:v>331424</c:v>
                </c:pt>
                <c:pt idx="6629">
                  <c:v>331475</c:v>
                </c:pt>
                <c:pt idx="6630">
                  <c:v>331525</c:v>
                </c:pt>
                <c:pt idx="6631">
                  <c:v>331574</c:v>
                </c:pt>
                <c:pt idx="6632">
                  <c:v>331625</c:v>
                </c:pt>
                <c:pt idx="6633">
                  <c:v>331675</c:v>
                </c:pt>
                <c:pt idx="6634">
                  <c:v>331724</c:v>
                </c:pt>
                <c:pt idx="6635">
                  <c:v>331774</c:v>
                </c:pt>
                <c:pt idx="6636">
                  <c:v>331824</c:v>
                </c:pt>
                <c:pt idx="6637">
                  <c:v>331875</c:v>
                </c:pt>
                <c:pt idx="6638">
                  <c:v>331925</c:v>
                </c:pt>
                <c:pt idx="6639">
                  <c:v>331974</c:v>
                </c:pt>
                <c:pt idx="6640">
                  <c:v>332024</c:v>
                </c:pt>
                <c:pt idx="6641">
                  <c:v>332074</c:v>
                </c:pt>
                <c:pt idx="6642">
                  <c:v>332124</c:v>
                </c:pt>
                <c:pt idx="6643">
                  <c:v>332174</c:v>
                </c:pt>
                <c:pt idx="6644">
                  <c:v>332224</c:v>
                </c:pt>
                <c:pt idx="6645">
                  <c:v>332275</c:v>
                </c:pt>
                <c:pt idx="6646">
                  <c:v>332325</c:v>
                </c:pt>
                <c:pt idx="6647">
                  <c:v>332374</c:v>
                </c:pt>
                <c:pt idx="6648">
                  <c:v>332424</c:v>
                </c:pt>
                <c:pt idx="6649">
                  <c:v>332475</c:v>
                </c:pt>
                <c:pt idx="6650">
                  <c:v>332525</c:v>
                </c:pt>
                <c:pt idx="6651">
                  <c:v>332575</c:v>
                </c:pt>
                <c:pt idx="6652">
                  <c:v>332625</c:v>
                </c:pt>
                <c:pt idx="6653">
                  <c:v>332675</c:v>
                </c:pt>
                <c:pt idx="6654">
                  <c:v>332725</c:v>
                </c:pt>
                <c:pt idx="6655">
                  <c:v>332775</c:v>
                </c:pt>
                <c:pt idx="6656">
                  <c:v>332825</c:v>
                </c:pt>
                <c:pt idx="6657">
                  <c:v>332875</c:v>
                </c:pt>
                <c:pt idx="6658">
                  <c:v>332925</c:v>
                </c:pt>
                <c:pt idx="6659">
                  <c:v>332975</c:v>
                </c:pt>
                <c:pt idx="6660">
                  <c:v>333024</c:v>
                </c:pt>
                <c:pt idx="6661">
                  <c:v>333074</c:v>
                </c:pt>
                <c:pt idx="6662">
                  <c:v>333124</c:v>
                </c:pt>
                <c:pt idx="6663">
                  <c:v>333174</c:v>
                </c:pt>
                <c:pt idx="6664">
                  <c:v>333225</c:v>
                </c:pt>
                <c:pt idx="6665">
                  <c:v>333275</c:v>
                </c:pt>
                <c:pt idx="6666">
                  <c:v>333324</c:v>
                </c:pt>
                <c:pt idx="6667">
                  <c:v>333375</c:v>
                </c:pt>
                <c:pt idx="6668">
                  <c:v>333425</c:v>
                </c:pt>
                <c:pt idx="6669">
                  <c:v>333474</c:v>
                </c:pt>
                <c:pt idx="6670">
                  <c:v>333525</c:v>
                </c:pt>
                <c:pt idx="6671">
                  <c:v>333575</c:v>
                </c:pt>
                <c:pt idx="6672">
                  <c:v>333624</c:v>
                </c:pt>
                <c:pt idx="6673">
                  <c:v>333674</c:v>
                </c:pt>
                <c:pt idx="6674">
                  <c:v>333724</c:v>
                </c:pt>
                <c:pt idx="6675">
                  <c:v>333774</c:v>
                </c:pt>
                <c:pt idx="6676">
                  <c:v>333825</c:v>
                </c:pt>
                <c:pt idx="6677">
                  <c:v>333875</c:v>
                </c:pt>
                <c:pt idx="6678">
                  <c:v>333925</c:v>
                </c:pt>
                <c:pt idx="6679">
                  <c:v>333975</c:v>
                </c:pt>
                <c:pt idx="6680">
                  <c:v>334024</c:v>
                </c:pt>
                <c:pt idx="6681">
                  <c:v>334074</c:v>
                </c:pt>
                <c:pt idx="6682">
                  <c:v>334125</c:v>
                </c:pt>
                <c:pt idx="6683">
                  <c:v>334174</c:v>
                </c:pt>
                <c:pt idx="6684">
                  <c:v>334225</c:v>
                </c:pt>
                <c:pt idx="6685">
                  <c:v>334275</c:v>
                </c:pt>
                <c:pt idx="6686">
                  <c:v>334324</c:v>
                </c:pt>
                <c:pt idx="6687">
                  <c:v>334375</c:v>
                </c:pt>
                <c:pt idx="6688">
                  <c:v>334425</c:v>
                </c:pt>
                <c:pt idx="6689">
                  <c:v>334475</c:v>
                </c:pt>
                <c:pt idx="6690">
                  <c:v>334525</c:v>
                </c:pt>
                <c:pt idx="6691">
                  <c:v>334574</c:v>
                </c:pt>
                <c:pt idx="6692">
                  <c:v>334624</c:v>
                </c:pt>
                <c:pt idx="6693">
                  <c:v>334674</c:v>
                </c:pt>
                <c:pt idx="6694">
                  <c:v>334725</c:v>
                </c:pt>
                <c:pt idx="6695">
                  <c:v>334774</c:v>
                </c:pt>
                <c:pt idx="6696">
                  <c:v>334824</c:v>
                </c:pt>
                <c:pt idx="6697">
                  <c:v>334874</c:v>
                </c:pt>
                <c:pt idx="6698">
                  <c:v>334925</c:v>
                </c:pt>
                <c:pt idx="6699">
                  <c:v>334974</c:v>
                </c:pt>
                <c:pt idx="6700">
                  <c:v>335025</c:v>
                </c:pt>
                <c:pt idx="6701">
                  <c:v>335074</c:v>
                </c:pt>
                <c:pt idx="6702">
                  <c:v>335125</c:v>
                </c:pt>
                <c:pt idx="6703">
                  <c:v>335175</c:v>
                </c:pt>
                <c:pt idx="6704">
                  <c:v>335224</c:v>
                </c:pt>
                <c:pt idx="6705">
                  <c:v>335275</c:v>
                </c:pt>
                <c:pt idx="6706">
                  <c:v>335324</c:v>
                </c:pt>
                <c:pt idx="6707">
                  <c:v>335374</c:v>
                </c:pt>
                <c:pt idx="6708">
                  <c:v>335425</c:v>
                </c:pt>
                <c:pt idx="6709">
                  <c:v>335474</c:v>
                </c:pt>
                <c:pt idx="6710">
                  <c:v>335525</c:v>
                </c:pt>
                <c:pt idx="6711">
                  <c:v>335574</c:v>
                </c:pt>
                <c:pt idx="6712">
                  <c:v>335624</c:v>
                </c:pt>
                <c:pt idx="6713">
                  <c:v>335675</c:v>
                </c:pt>
                <c:pt idx="6714">
                  <c:v>335724</c:v>
                </c:pt>
                <c:pt idx="6715">
                  <c:v>335775</c:v>
                </c:pt>
                <c:pt idx="6716">
                  <c:v>335824</c:v>
                </c:pt>
                <c:pt idx="6717">
                  <c:v>335875</c:v>
                </c:pt>
                <c:pt idx="6718">
                  <c:v>335925</c:v>
                </c:pt>
                <c:pt idx="6719">
                  <c:v>335974</c:v>
                </c:pt>
                <c:pt idx="6720">
                  <c:v>336025</c:v>
                </c:pt>
                <c:pt idx="6721">
                  <c:v>336074</c:v>
                </c:pt>
                <c:pt idx="6722">
                  <c:v>336125</c:v>
                </c:pt>
                <c:pt idx="6723">
                  <c:v>336175</c:v>
                </c:pt>
                <c:pt idx="6724">
                  <c:v>336225</c:v>
                </c:pt>
                <c:pt idx="6725">
                  <c:v>336274</c:v>
                </c:pt>
                <c:pt idx="6726">
                  <c:v>336324</c:v>
                </c:pt>
                <c:pt idx="6727">
                  <c:v>336375</c:v>
                </c:pt>
                <c:pt idx="6728">
                  <c:v>336424</c:v>
                </c:pt>
                <c:pt idx="6729">
                  <c:v>336475</c:v>
                </c:pt>
                <c:pt idx="6730">
                  <c:v>336524</c:v>
                </c:pt>
                <c:pt idx="6731">
                  <c:v>336575</c:v>
                </c:pt>
                <c:pt idx="6732">
                  <c:v>336625</c:v>
                </c:pt>
                <c:pt idx="6733">
                  <c:v>336674</c:v>
                </c:pt>
                <c:pt idx="6734">
                  <c:v>336724</c:v>
                </c:pt>
                <c:pt idx="6735">
                  <c:v>336775</c:v>
                </c:pt>
                <c:pt idx="6736">
                  <c:v>336825</c:v>
                </c:pt>
                <c:pt idx="6737">
                  <c:v>336875</c:v>
                </c:pt>
                <c:pt idx="6738">
                  <c:v>336924</c:v>
                </c:pt>
                <c:pt idx="6739">
                  <c:v>336974</c:v>
                </c:pt>
                <c:pt idx="6740">
                  <c:v>337024</c:v>
                </c:pt>
                <c:pt idx="6741">
                  <c:v>337074</c:v>
                </c:pt>
                <c:pt idx="6742">
                  <c:v>337125</c:v>
                </c:pt>
                <c:pt idx="6743">
                  <c:v>337174</c:v>
                </c:pt>
                <c:pt idx="6744">
                  <c:v>337225</c:v>
                </c:pt>
                <c:pt idx="6745">
                  <c:v>337275</c:v>
                </c:pt>
                <c:pt idx="6746">
                  <c:v>337325</c:v>
                </c:pt>
                <c:pt idx="6747">
                  <c:v>337375</c:v>
                </c:pt>
                <c:pt idx="6748">
                  <c:v>337424</c:v>
                </c:pt>
                <c:pt idx="6749">
                  <c:v>337474</c:v>
                </c:pt>
                <c:pt idx="6750">
                  <c:v>337525</c:v>
                </c:pt>
                <c:pt idx="6751">
                  <c:v>337574</c:v>
                </c:pt>
                <c:pt idx="6752">
                  <c:v>337624</c:v>
                </c:pt>
                <c:pt idx="6753">
                  <c:v>337675</c:v>
                </c:pt>
                <c:pt idx="6754">
                  <c:v>337724</c:v>
                </c:pt>
                <c:pt idx="6755">
                  <c:v>337774</c:v>
                </c:pt>
                <c:pt idx="6756">
                  <c:v>337824</c:v>
                </c:pt>
                <c:pt idx="6757">
                  <c:v>337875</c:v>
                </c:pt>
                <c:pt idx="6758">
                  <c:v>337924</c:v>
                </c:pt>
                <c:pt idx="6759">
                  <c:v>337975</c:v>
                </c:pt>
                <c:pt idx="6760">
                  <c:v>338025</c:v>
                </c:pt>
                <c:pt idx="6761">
                  <c:v>338074</c:v>
                </c:pt>
                <c:pt idx="6762">
                  <c:v>338124</c:v>
                </c:pt>
                <c:pt idx="6763">
                  <c:v>338175</c:v>
                </c:pt>
                <c:pt idx="6764">
                  <c:v>338225</c:v>
                </c:pt>
                <c:pt idx="6765">
                  <c:v>338275</c:v>
                </c:pt>
                <c:pt idx="6766">
                  <c:v>338324</c:v>
                </c:pt>
                <c:pt idx="6767">
                  <c:v>338374</c:v>
                </c:pt>
                <c:pt idx="6768">
                  <c:v>338424</c:v>
                </c:pt>
                <c:pt idx="6769">
                  <c:v>338474</c:v>
                </c:pt>
                <c:pt idx="6770">
                  <c:v>338524</c:v>
                </c:pt>
                <c:pt idx="6771">
                  <c:v>338574</c:v>
                </c:pt>
                <c:pt idx="6772">
                  <c:v>338625</c:v>
                </c:pt>
                <c:pt idx="6773">
                  <c:v>338675</c:v>
                </c:pt>
              </c:numCache>
            </c:numRef>
          </c:cat>
          <c:val>
            <c:numRef>
              <c:f>Data!$F$2:$F$6775</c:f>
              <c:numCache>
                <c:formatCode>General</c:formatCode>
                <c:ptCount val="6774"/>
                <c:pt idx="0">
                  <c:v>0.32538800000000001</c:v>
                </c:pt>
                <c:pt idx="1">
                  <c:v>-0.53149299999999999</c:v>
                </c:pt>
                <c:pt idx="2">
                  <c:v>-0.53149299999999999</c:v>
                </c:pt>
                <c:pt idx="3">
                  <c:v>-0.53149299999999999</c:v>
                </c:pt>
                <c:pt idx="4">
                  <c:v>-3.4881009999999999</c:v>
                </c:pt>
                <c:pt idx="5">
                  <c:v>-3.4881009999999999</c:v>
                </c:pt>
                <c:pt idx="6">
                  <c:v>0.56611400000000001</c:v>
                </c:pt>
                <c:pt idx="7">
                  <c:v>0.56611400000000001</c:v>
                </c:pt>
                <c:pt idx="8">
                  <c:v>-0.172932</c:v>
                </c:pt>
                <c:pt idx="9">
                  <c:v>-0.172932</c:v>
                </c:pt>
                <c:pt idx="10">
                  <c:v>-0.172932</c:v>
                </c:pt>
                <c:pt idx="11">
                  <c:v>-2.5340820000000002</c:v>
                </c:pt>
                <c:pt idx="12">
                  <c:v>-2.5340820000000002</c:v>
                </c:pt>
                <c:pt idx="13">
                  <c:v>9.5654000000000003E-2</c:v>
                </c:pt>
                <c:pt idx="14">
                  <c:v>9.5654000000000003E-2</c:v>
                </c:pt>
                <c:pt idx="15">
                  <c:v>9.5654000000000003E-2</c:v>
                </c:pt>
                <c:pt idx="16">
                  <c:v>-2.2814290000000002</c:v>
                </c:pt>
                <c:pt idx="17">
                  <c:v>-2.2814290000000002</c:v>
                </c:pt>
                <c:pt idx="18">
                  <c:v>0.96291000000000004</c:v>
                </c:pt>
                <c:pt idx="19">
                  <c:v>0.96291000000000004</c:v>
                </c:pt>
                <c:pt idx="20">
                  <c:v>1.5894790000000001</c:v>
                </c:pt>
                <c:pt idx="21">
                  <c:v>1.5894790000000001</c:v>
                </c:pt>
                <c:pt idx="22">
                  <c:v>1.5894790000000001</c:v>
                </c:pt>
                <c:pt idx="23">
                  <c:v>-6.4272260000000001</c:v>
                </c:pt>
                <c:pt idx="24">
                  <c:v>-6.4272260000000001</c:v>
                </c:pt>
                <c:pt idx="25">
                  <c:v>3.3925209999999999</c:v>
                </c:pt>
                <c:pt idx="26">
                  <c:v>3.3925209999999999</c:v>
                </c:pt>
                <c:pt idx="27">
                  <c:v>3.3925209999999999</c:v>
                </c:pt>
                <c:pt idx="28">
                  <c:v>-0.40511599999999998</c:v>
                </c:pt>
                <c:pt idx="29">
                  <c:v>-0.40511599999999998</c:v>
                </c:pt>
                <c:pt idx="30">
                  <c:v>2.9250430000000001</c:v>
                </c:pt>
                <c:pt idx="31">
                  <c:v>2.9250430000000001</c:v>
                </c:pt>
                <c:pt idx="32">
                  <c:v>-3.2005659999999998</c:v>
                </c:pt>
                <c:pt idx="33">
                  <c:v>-3.2005659999999998</c:v>
                </c:pt>
                <c:pt idx="34">
                  <c:v>-3.2005659999999998</c:v>
                </c:pt>
                <c:pt idx="35">
                  <c:v>-4.4714299999999998</c:v>
                </c:pt>
                <c:pt idx="36">
                  <c:v>-4.4714299999999998</c:v>
                </c:pt>
                <c:pt idx="37">
                  <c:v>-3.1392000000000002</c:v>
                </c:pt>
                <c:pt idx="38">
                  <c:v>-3.1392000000000002</c:v>
                </c:pt>
                <c:pt idx="39">
                  <c:v>-3.1392000000000002</c:v>
                </c:pt>
                <c:pt idx="40">
                  <c:v>8.6029999999999995E-3</c:v>
                </c:pt>
                <c:pt idx="41">
                  <c:v>8.6029999999999995E-3</c:v>
                </c:pt>
                <c:pt idx="42">
                  <c:v>-4.8057999999999996</c:v>
                </c:pt>
                <c:pt idx="43">
                  <c:v>-4.8057999999999996</c:v>
                </c:pt>
                <c:pt idx="44">
                  <c:v>-4.8057999999999996</c:v>
                </c:pt>
                <c:pt idx="45">
                  <c:v>1.246982</c:v>
                </c:pt>
                <c:pt idx="46">
                  <c:v>1.246982</c:v>
                </c:pt>
                <c:pt idx="47">
                  <c:v>0.75160199999999999</c:v>
                </c:pt>
                <c:pt idx="48">
                  <c:v>0.75160199999999999</c:v>
                </c:pt>
                <c:pt idx="49">
                  <c:v>-0.74556800000000001</c:v>
                </c:pt>
                <c:pt idx="50">
                  <c:v>-0.74556800000000001</c:v>
                </c:pt>
                <c:pt idx="51">
                  <c:v>-0.74556800000000001</c:v>
                </c:pt>
                <c:pt idx="52">
                  <c:v>-1.202682</c:v>
                </c:pt>
                <c:pt idx="53">
                  <c:v>-1.202682</c:v>
                </c:pt>
                <c:pt idx="54">
                  <c:v>2.1059670000000001</c:v>
                </c:pt>
                <c:pt idx="55">
                  <c:v>2.1059670000000001</c:v>
                </c:pt>
                <c:pt idx="56">
                  <c:v>-2.5787870000000002</c:v>
                </c:pt>
                <c:pt idx="57">
                  <c:v>-2.5787870000000002</c:v>
                </c:pt>
                <c:pt idx="58">
                  <c:v>-2.5787870000000002</c:v>
                </c:pt>
                <c:pt idx="59">
                  <c:v>1.4706920000000001</c:v>
                </c:pt>
                <c:pt idx="60">
                  <c:v>1.4706920000000001</c:v>
                </c:pt>
                <c:pt idx="61">
                  <c:v>-1.460577</c:v>
                </c:pt>
                <c:pt idx="62">
                  <c:v>-1.460577</c:v>
                </c:pt>
                <c:pt idx="63">
                  <c:v>-1.460577</c:v>
                </c:pt>
                <c:pt idx="64">
                  <c:v>1.486713</c:v>
                </c:pt>
                <c:pt idx="65">
                  <c:v>1.486713</c:v>
                </c:pt>
                <c:pt idx="66">
                  <c:v>-4.4749660000000002</c:v>
                </c:pt>
                <c:pt idx="67">
                  <c:v>-4.4749660000000002</c:v>
                </c:pt>
                <c:pt idx="68">
                  <c:v>-5.3909770000000004</c:v>
                </c:pt>
                <c:pt idx="69">
                  <c:v>-5.3909770000000004</c:v>
                </c:pt>
                <c:pt idx="70">
                  <c:v>-5.3909770000000004</c:v>
                </c:pt>
                <c:pt idx="71">
                  <c:v>-0.437359</c:v>
                </c:pt>
                <c:pt idx="72">
                  <c:v>-0.437359</c:v>
                </c:pt>
                <c:pt idx="73">
                  <c:v>1.3607359999999999</c:v>
                </c:pt>
                <c:pt idx="74">
                  <c:v>1.3607359999999999</c:v>
                </c:pt>
                <c:pt idx="75">
                  <c:v>1.3607359999999999</c:v>
                </c:pt>
                <c:pt idx="76">
                  <c:v>3.6103930000000002</c:v>
                </c:pt>
                <c:pt idx="77">
                  <c:v>3.6103930000000002</c:v>
                </c:pt>
                <c:pt idx="78">
                  <c:v>4.5205450000000003</c:v>
                </c:pt>
                <c:pt idx="79">
                  <c:v>4.5205450000000003</c:v>
                </c:pt>
                <c:pt idx="80">
                  <c:v>0.34049600000000002</c:v>
                </c:pt>
                <c:pt idx="81">
                  <c:v>0.34049600000000002</c:v>
                </c:pt>
                <c:pt idx="82">
                  <c:v>0.34049600000000002</c:v>
                </c:pt>
                <c:pt idx="83">
                  <c:v>2.8906640000000001</c:v>
                </c:pt>
                <c:pt idx="84">
                  <c:v>2.8906640000000001</c:v>
                </c:pt>
                <c:pt idx="85">
                  <c:v>4.153397</c:v>
                </c:pt>
                <c:pt idx="86">
                  <c:v>4.153397</c:v>
                </c:pt>
                <c:pt idx="87">
                  <c:v>4.153397</c:v>
                </c:pt>
                <c:pt idx="88">
                  <c:v>0.17893600000000001</c:v>
                </c:pt>
                <c:pt idx="89">
                  <c:v>0.17893600000000001</c:v>
                </c:pt>
                <c:pt idx="90">
                  <c:v>-3.5622790000000002</c:v>
                </c:pt>
                <c:pt idx="91">
                  <c:v>-3.5622790000000002</c:v>
                </c:pt>
                <c:pt idx="92">
                  <c:v>-3.6784300000000001</c:v>
                </c:pt>
                <c:pt idx="93">
                  <c:v>-3.6784300000000001</c:v>
                </c:pt>
                <c:pt idx="94">
                  <c:v>-3.6784300000000001</c:v>
                </c:pt>
                <c:pt idx="95">
                  <c:v>1.785358</c:v>
                </c:pt>
                <c:pt idx="96">
                  <c:v>1.785358</c:v>
                </c:pt>
                <c:pt idx="97">
                  <c:v>-1.629545</c:v>
                </c:pt>
                <c:pt idx="98">
                  <c:v>-1.629545</c:v>
                </c:pt>
                <c:pt idx="99">
                  <c:v>-1.629545</c:v>
                </c:pt>
                <c:pt idx="100">
                  <c:v>-2.8325490000000002</c:v>
                </c:pt>
                <c:pt idx="101">
                  <c:v>-2.8325490000000002</c:v>
                </c:pt>
                <c:pt idx="102">
                  <c:v>2.7115450000000001</c:v>
                </c:pt>
                <c:pt idx="103">
                  <c:v>2.7115450000000001</c:v>
                </c:pt>
                <c:pt idx="104">
                  <c:v>2.7115450000000001</c:v>
                </c:pt>
                <c:pt idx="105">
                  <c:v>-1.190936</c:v>
                </c:pt>
                <c:pt idx="106">
                  <c:v>-1.190936</c:v>
                </c:pt>
                <c:pt idx="107">
                  <c:v>6.2240130000000002</c:v>
                </c:pt>
                <c:pt idx="108">
                  <c:v>6.2240130000000002</c:v>
                </c:pt>
                <c:pt idx="109">
                  <c:v>-1.4369959999999999</c:v>
                </c:pt>
                <c:pt idx="110">
                  <c:v>-1.4369959999999999</c:v>
                </c:pt>
                <c:pt idx="111">
                  <c:v>-2.615402</c:v>
                </c:pt>
                <c:pt idx="112">
                  <c:v>-2.615402</c:v>
                </c:pt>
                <c:pt idx="113">
                  <c:v>-2.615402</c:v>
                </c:pt>
                <c:pt idx="114">
                  <c:v>5.3159039999999997</c:v>
                </c:pt>
                <c:pt idx="115">
                  <c:v>5.3159039999999997</c:v>
                </c:pt>
                <c:pt idx="116">
                  <c:v>-4.458062</c:v>
                </c:pt>
                <c:pt idx="117">
                  <c:v>-4.458062</c:v>
                </c:pt>
                <c:pt idx="118">
                  <c:v>-4.458062</c:v>
                </c:pt>
                <c:pt idx="119">
                  <c:v>4.1130000000000003E-3</c:v>
                </c:pt>
                <c:pt idx="120">
                  <c:v>4.1130000000000003E-3</c:v>
                </c:pt>
                <c:pt idx="121">
                  <c:v>2.7990390000000001</c:v>
                </c:pt>
                <c:pt idx="122">
                  <c:v>2.7990390000000001</c:v>
                </c:pt>
                <c:pt idx="123">
                  <c:v>2.7990390000000001</c:v>
                </c:pt>
                <c:pt idx="124">
                  <c:v>2.47437</c:v>
                </c:pt>
                <c:pt idx="125">
                  <c:v>2.47437</c:v>
                </c:pt>
                <c:pt idx="126">
                  <c:v>0.60022500000000001</c:v>
                </c:pt>
                <c:pt idx="127">
                  <c:v>0.60022500000000001</c:v>
                </c:pt>
                <c:pt idx="128">
                  <c:v>-7.9908999999999994E-2</c:v>
                </c:pt>
                <c:pt idx="129">
                  <c:v>-7.9908999999999994E-2</c:v>
                </c:pt>
                <c:pt idx="130">
                  <c:v>-7.9908999999999994E-2</c:v>
                </c:pt>
                <c:pt idx="131">
                  <c:v>-0.90306200000000003</c:v>
                </c:pt>
                <c:pt idx="132">
                  <c:v>-0.90306200000000003</c:v>
                </c:pt>
                <c:pt idx="133">
                  <c:v>-0.697488</c:v>
                </c:pt>
                <c:pt idx="134">
                  <c:v>-0.697488</c:v>
                </c:pt>
                <c:pt idx="135">
                  <c:v>-0.697488</c:v>
                </c:pt>
                <c:pt idx="136">
                  <c:v>0.28049200000000002</c:v>
                </c:pt>
                <c:pt idx="137">
                  <c:v>0.28049200000000002</c:v>
                </c:pt>
                <c:pt idx="138">
                  <c:v>-8.9914999999999995E-2</c:v>
                </c:pt>
                <c:pt idx="139">
                  <c:v>-8.9914999999999995E-2</c:v>
                </c:pt>
                <c:pt idx="140">
                  <c:v>-4.8420730000000001</c:v>
                </c:pt>
                <c:pt idx="141">
                  <c:v>-4.8420730000000001</c:v>
                </c:pt>
                <c:pt idx="142">
                  <c:v>-4.8420730000000001</c:v>
                </c:pt>
                <c:pt idx="143">
                  <c:v>0.32805899999999999</c:v>
                </c:pt>
                <c:pt idx="144">
                  <c:v>0.32805899999999999</c:v>
                </c:pt>
                <c:pt idx="145">
                  <c:v>1.5167489999999999</c:v>
                </c:pt>
                <c:pt idx="146">
                  <c:v>1.5167489999999999</c:v>
                </c:pt>
                <c:pt idx="147">
                  <c:v>1.5167489999999999</c:v>
                </c:pt>
                <c:pt idx="148">
                  <c:v>1.696504</c:v>
                </c:pt>
                <c:pt idx="149">
                  <c:v>1.696504</c:v>
                </c:pt>
                <c:pt idx="150">
                  <c:v>-0.43113000000000001</c:v>
                </c:pt>
                <c:pt idx="151">
                  <c:v>-0.43113000000000001</c:v>
                </c:pt>
                <c:pt idx="152">
                  <c:v>-0.59217600000000004</c:v>
                </c:pt>
                <c:pt idx="153">
                  <c:v>-0.59217600000000004</c:v>
                </c:pt>
                <c:pt idx="154">
                  <c:v>-0.59217600000000004</c:v>
                </c:pt>
                <c:pt idx="155">
                  <c:v>0.34662599999999999</c:v>
                </c:pt>
                <c:pt idx="156">
                  <c:v>0.34662599999999999</c:v>
                </c:pt>
                <c:pt idx="157">
                  <c:v>0.20915600000000001</c:v>
                </c:pt>
                <c:pt idx="158">
                  <c:v>0.20915600000000001</c:v>
                </c:pt>
                <c:pt idx="159">
                  <c:v>0.20915600000000001</c:v>
                </c:pt>
                <c:pt idx="160">
                  <c:v>-5.0861000000000003E-2</c:v>
                </c:pt>
                <c:pt idx="161">
                  <c:v>-5.0861000000000003E-2</c:v>
                </c:pt>
                <c:pt idx="162">
                  <c:v>0.25477100000000003</c:v>
                </c:pt>
                <c:pt idx="163">
                  <c:v>0.25477100000000003</c:v>
                </c:pt>
                <c:pt idx="164">
                  <c:v>0.25477100000000003</c:v>
                </c:pt>
                <c:pt idx="165">
                  <c:v>0.88250099999999998</c:v>
                </c:pt>
                <c:pt idx="166">
                  <c:v>0.88250099999999998</c:v>
                </c:pt>
                <c:pt idx="167">
                  <c:v>0.23958599999999999</c:v>
                </c:pt>
                <c:pt idx="168">
                  <c:v>0.23958599999999999</c:v>
                </c:pt>
                <c:pt idx="169">
                  <c:v>-0.61812800000000001</c:v>
                </c:pt>
                <c:pt idx="170">
                  <c:v>-0.61812800000000001</c:v>
                </c:pt>
                <c:pt idx="171">
                  <c:v>-0.61812800000000001</c:v>
                </c:pt>
                <c:pt idx="172">
                  <c:v>0.17315900000000001</c:v>
                </c:pt>
                <c:pt idx="173">
                  <c:v>0.17315900000000001</c:v>
                </c:pt>
                <c:pt idx="174">
                  <c:v>-0.65710599999999997</c:v>
                </c:pt>
                <c:pt idx="175">
                  <c:v>-0.65710599999999997</c:v>
                </c:pt>
                <c:pt idx="176">
                  <c:v>-0.67239300000000002</c:v>
                </c:pt>
                <c:pt idx="177">
                  <c:v>-0.67239300000000002</c:v>
                </c:pt>
                <c:pt idx="178">
                  <c:v>-0.67239300000000002</c:v>
                </c:pt>
                <c:pt idx="179">
                  <c:v>1.2842260000000001</c:v>
                </c:pt>
                <c:pt idx="180">
                  <c:v>1.2842260000000001</c:v>
                </c:pt>
                <c:pt idx="181">
                  <c:v>-0.39895000000000003</c:v>
                </c:pt>
                <c:pt idx="182">
                  <c:v>-0.39895000000000003</c:v>
                </c:pt>
                <c:pt idx="183">
                  <c:v>-0.39895000000000003</c:v>
                </c:pt>
                <c:pt idx="184">
                  <c:v>-0.1159</c:v>
                </c:pt>
                <c:pt idx="185">
                  <c:v>-0.1159</c:v>
                </c:pt>
                <c:pt idx="186">
                  <c:v>-6.8795999999999996E-2</c:v>
                </c:pt>
                <c:pt idx="187">
                  <c:v>-6.8795999999999996E-2</c:v>
                </c:pt>
                <c:pt idx="188">
                  <c:v>-0.79215999999999998</c:v>
                </c:pt>
                <c:pt idx="189">
                  <c:v>-0.79215999999999998</c:v>
                </c:pt>
                <c:pt idx="190">
                  <c:v>-0.79215999999999998</c:v>
                </c:pt>
                <c:pt idx="191">
                  <c:v>-0.17691399999999999</c:v>
                </c:pt>
                <c:pt idx="192">
                  <c:v>-0.17691399999999999</c:v>
                </c:pt>
                <c:pt idx="193">
                  <c:v>0.12320299999999999</c:v>
                </c:pt>
                <c:pt idx="194">
                  <c:v>0.12320299999999999</c:v>
                </c:pt>
                <c:pt idx="195">
                  <c:v>0.12320299999999999</c:v>
                </c:pt>
                <c:pt idx="196">
                  <c:v>1.7922400000000001</c:v>
                </c:pt>
                <c:pt idx="197">
                  <c:v>1.7922400000000001</c:v>
                </c:pt>
                <c:pt idx="198">
                  <c:v>-0.84061600000000003</c:v>
                </c:pt>
                <c:pt idx="199">
                  <c:v>-0.84061600000000003</c:v>
                </c:pt>
                <c:pt idx="200">
                  <c:v>0.67791699999999999</c:v>
                </c:pt>
                <c:pt idx="201">
                  <c:v>0.67791699999999999</c:v>
                </c:pt>
                <c:pt idx="202">
                  <c:v>0.67791699999999999</c:v>
                </c:pt>
                <c:pt idx="203">
                  <c:v>-0.21732399999999999</c:v>
                </c:pt>
                <c:pt idx="204">
                  <c:v>-0.21732399999999999</c:v>
                </c:pt>
                <c:pt idx="205">
                  <c:v>-5.6265999999999997E-2</c:v>
                </c:pt>
                <c:pt idx="206">
                  <c:v>-5.6265999999999997E-2</c:v>
                </c:pt>
                <c:pt idx="207">
                  <c:v>-5.6265999999999997E-2</c:v>
                </c:pt>
                <c:pt idx="208">
                  <c:v>-0.127522</c:v>
                </c:pt>
                <c:pt idx="209">
                  <c:v>-0.127522</c:v>
                </c:pt>
                <c:pt idx="210">
                  <c:v>0.57009200000000004</c:v>
                </c:pt>
                <c:pt idx="211">
                  <c:v>0.57009200000000004</c:v>
                </c:pt>
                <c:pt idx="212">
                  <c:v>-0.38100200000000001</c:v>
                </c:pt>
                <c:pt idx="213">
                  <c:v>-0.38100200000000001</c:v>
                </c:pt>
                <c:pt idx="214">
                  <c:v>-0.38100200000000001</c:v>
                </c:pt>
                <c:pt idx="215">
                  <c:v>-3.5590000000000001E-3</c:v>
                </c:pt>
                <c:pt idx="216">
                  <c:v>-3.5590000000000001E-3</c:v>
                </c:pt>
                <c:pt idx="217">
                  <c:v>0.53595499999999996</c:v>
                </c:pt>
                <c:pt idx="218">
                  <c:v>0.53595499999999996</c:v>
                </c:pt>
                <c:pt idx="219">
                  <c:v>0.53595499999999996</c:v>
                </c:pt>
                <c:pt idx="220">
                  <c:v>0.62703100000000001</c:v>
                </c:pt>
                <c:pt idx="221">
                  <c:v>0.62703100000000001</c:v>
                </c:pt>
                <c:pt idx="222">
                  <c:v>-0.60022600000000004</c:v>
                </c:pt>
                <c:pt idx="223">
                  <c:v>-0.60022600000000004</c:v>
                </c:pt>
                <c:pt idx="224">
                  <c:v>-0.60022600000000004</c:v>
                </c:pt>
                <c:pt idx="225">
                  <c:v>-2.981E-2</c:v>
                </c:pt>
                <c:pt idx="226">
                  <c:v>-2.981E-2</c:v>
                </c:pt>
                <c:pt idx="227">
                  <c:v>-0.89339900000000005</c:v>
                </c:pt>
                <c:pt idx="228">
                  <c:v>-0.89339900000000005</c:v>
                </c:pt>
                <c:pt idx="229">
                  <c:v>0.67256700000000003</c:v>
                </c:pt>
                <c:pt idx="230">
                  <c:v>0.67256700000000003</c:v>
                </c:pt>
                <c:pt idx="231">
                  <c:v>0.67256700000000003</c:v>
                </c:pt>
                <c:pt idx="232">
                  <c:v>0.45808599999999999</c:v>
                </c:pt>
                <c:pt idx="233">
                  <c:v>0.45808599999999999</c:v>
                </c:pt>
                <c:pt idx="234">
                  <c:v>-0.99704300000000001</c:v>
                </c:pt>
                <c:pt idx="235">
                  <c:v>-0.99704300000000001</c:v>
                </c:pt>
                <c:pt idx="236">
                  <c:v>0.82616999999999996</c:v>
                </c:pt>
                <c:pt idx="237">
                  <c:v>0.82616999999999996</c:v>
                </c:pt>
                <c:pt idx="238">
                  <c:v>0.82616999999999996</c:v>
                </c:pt>
                <c:pt idx="239">
                  <c:v>3.0138999999999999E-2</c:v>
                </c:pt>
                <c:pt idx="240">
                  <c:v>3.0138999999999999E-2</c:v>
                </c:pt>
                <c:pt idx="241">
                  <c:v>-0.97821599999999997</c:v>
                </c:pt>
                <c:pt idx="242">
                  <c:v>-0.97821599999999997</c:v>
                </c:pt>
                <c:pt idx="243">
                  <c:v>-0.97821599999999997</c:v>
                </c:pt>
                <c:pt idx="244">
                  <c:v>-0.23869399999999999</c:v>
                </c:pt>
                <c:pt idx="245">
                  <c:v>-0.23869399999999999</c:v>
                </c:pt>
                <c:pt idx="246">
                  <c:v>-0.202512</c:v>
                </c:pt>
                <c:pt idx="247">
                  <c:v>-0.202512</c:v>
                </c:pt>
                <c:pt idx="248">
                  <c:v>-0.202512</c:v>
                </c:pt>
                <c:pt idx="249">
                  <c:v>0.45856400000000003</c:v>
                </c:pt>
                <c:pt idx="250">
                  <c:v>0.45856400000000003</c:v>
                </c:pt>
                <c:pt idx="251">
                  <c:v>2.5850000000000001E-3</c:v>
                </c:pt>
                <c:pt idx="252">
                  <c:v>2.5850000000000001E-3</c:v>
                </c:pt>
                <c:pt idx="253">
                  <c:v>-0.28679700000000002</c:v>
                </c:pt>
                <c:pt idx="254">
                  <c:v>-0.28679700000000002</c:v>
                </c:pt>
                <c:pt idx="255">
                  <c:v>-0.28679700000000002</c:v>
                </c:pt>
                <c:pt idx="256">
                  <c:v>-0.57814299999999996</c:v>
                </c:pt>
                <c:pt idx="257">
                  <c:v>-0.57814299999999996</c:v>
                </c:pt>
                <c:pt idx="258">
                  <c:v>-0.31710300000000002</c:v>
                </c:pt>
                <c:pt idx="259">
                  <c:v>-0.31710300000000002</c:v>
                </c:pt>
                <c:pt idx="260">
                  <c:v>0.164523</c:v>
                </c:pt>
                <c:pt idx="261">
                  <c:v>0.164523</c:v>
                </c:pt>
                <c:pt idx="262">
                  <c:v>0.164523</c:v>
                </c:pt>
                <c:pt idx="263">
                  <c:v>0.28924800000000001</c:v>
                </c:pt>
                <c:pt idx="264">
                  <c:v>0.28924800000000001</c:v>
                </c:pt>
                <c:pt idx="265">
                  <c:v>0.219059</c:v>
                </c:pt>
                <c:pt idx="266">
                  <c:v>0.219059</c:v>
                </c:pt>
                <c:pt idx="267">
                  <c:v>0.219059</c:v>
                </c:pt>
                <c:pt idx="268">
                  <c:v>-0.392675</c:v>
                </c:pt>
                <c:pt idx="269">
                  <c:v>-0.392675</c:v>
                </c:pt>
                <c:pt idx="270">
                  <c:v>-2.2268E-2</c:v>
                </c:pt>
                <c:pt idx="271">
                  <c:v>-2.2268E-2</c:v>
                </c:pt>
                <c:pt idx="272">
                  <c:v>0.22448100000000001</c:v>
                </c:pt>
                <c:pt idx="273">
                  <c:v>0.22448100000000001</c:v>
                </c:pt>
                <c:pt idx="274">
                  <c:v>0.22448100000000001</c:v>
                </c:pt>
                <c:pt idx="275">
                  <c:v>0.19257199999999999</c:v>
                </c:pt>
                <c:pt idx="276">
                  <c:v>0.19257199999999999</c:v>
                </c:pt>
                <c:pt idx="277">
                  <c:v>0.19257199999999999</c:v>
                </c:pt>
                <c:pt idx="278">
                  <c:v>-2.5732999999999999E-2</c:v>
                </c:pt>
                <c:pt idx="279">
                  <c:v>-2.5732999999999999E-2</c:v>
                </c:pt>
                <c:pt idx="280">
                  <c:v>-0.15579200000000001</c:v>
                </c:pt>
                <c:pt idx="281">
                  <c:v>-0.15579200000000001</c:v>
                </c:pt>
                <c:pt idx="282">
                  <c:v>7.9998E-2</c:v>
                </c:pt>
                <c:pt idx="283">
                  <c:v>7.9998E-2</c:v>
                </c:pt>
                <c:pt idx="284">
                  <c:v>0.198576</c:v>
                </c:pt>
                <c:pt idx="285">
                  <c:v>0.198576</c:v>
                </c:pt>
                <c:pt idx="286">
                  <c:v>0.198576</c:v>
                </c:pt>
                <c:pt idx="287">
                  <c:v>-0.988954</c:v>
                </c:pt>
                <c:pt idx="288">
                  <c:v>-0.988954</c:v>
                </c:pt>
                <c:pt idx="289">
                  <c:v>8.2748000000000002E-2</c:v>
                </c:pt>
                <c:pt idx="290">
                  <c:v>8.2748000000000002E-2</c:v>
                </c:pt>
                <c:pt idx="291">
                  <c:v>8.2748000000000002E-2</c:v>
                </c:pt>
                <c:pt idx="292">
                  <c:v>-0.42234899999999997</c:v>
                </c:pt>
                <c:pt idx="293">
                  <c:v>-0.42234899999999997</c:v>
                </c:pt>
                <c:pt idx="294">
                  <c:v>-5.8219999999999999E-3</c:v>
                </c:pt>
                <c:pt idx="295">
                  <c:v>-5.8219999999999999E-3</c:v>
                </c:pt>
                <c:pt idx="296">
                  <c:v>-5.8219999999999999E-3</c:v>
                </c:pt>
                <c:pt idx="297">
                  <c:v>-4.259137</c:v>
                </c:pt>
                <c:pt idx="298">
                  <c:v>-4.259137</c:v>
                </c:pt>
                <c:pt idx="299">
                  <c:v>0.47776000000000002</c:v>
                </c:pt>
                <c:pt idx="300">
                  <c:v>0.47776000000000002</c:v>
                </c:pt>
                <c:pt idx="301">
                  <c:v>-7.4631720000000001</c:v>
                </c:pt>
                <c:pt idx="302">
                  <c:v>-7.4631720000000001</c:v>
                </c:pt>
                <c:pt idx="303">
                  <c:v>-7.4631720000000001</c:v>
                </c:pt>
                <c:pt idx="304">
                  <c:v>0.474555</c:v>
                </c:pt>
                <c:pt idx="305">
                  <c:v>0.474555</c:v>
                </c:pt>
                <c:pt idx="306">
                  <c:v>-0.28285900000000003</c:v>
                </c:pt>
                <c:pt idx="307">
                  <c:v>-0.28285900000000003</c:v>
                </c:pt>
                <c:pt idx="308">
                  <c:v>-1.373051</c:v>
                </c:pt>
                <c:pt idx="309">
                  <c:v>-1.373051</c:v>
                </c:pt>
                <c:pt idx="310">
                  <c:v>-1.373051</c:v>
                </c:pt>
                <c:pt idx="311">
                  <c:v>8.9214000000000002E-2</c:v>
                </c:pt>
                <c:pt idx="312">
                  <c:v>8.9214000000000002E-2</c:v>
                </c:pt>
                <c:pt idx="313">
                  <c:v>-7.782E-2</c:v>
                </c:pt>
                <c:pt idx="314">
                  <c:v>-7.782E-2</c:v>
                </c:pt>
                <c:pt idx="315">
                  <c:v>-7.782E-2</c:v>
                </c:pt>
                <c:pt idx="316">
                  <c:v>0.48538399999999998</c:v>
                </c:pt>
                <c:pt idx="317">
                  <c:v>0.48538399999999998</c:v>
                </c:pt>
                <c:pt idx="318">
                  <c:v>-1.3701620000000001</c:v>
                </c:pt>
                <c:pt idx="319">
                  <c:v>-1.3701620000000001</c:v>
                </c:pt>
                <c:pt idx="320">
                  <c:v>0.11164300000000001</c:v>
                </c:pt>
                <c:pt idx="321">
                  <c:v>0.11164300000000001</c:v>
                </c:pt>
                <c:pt idx="322">
                  <c:v>0.11164300000000001</c:v>
                </c:pt>
                <c:pt idx="323">
                  <c:v>-0.17316200000000001</c:v>
                </c:pt>
                <c:pt idx="324">
                  <c:v>-0.17316200000000001</c:v>
                </c:pt>
                <c:pt idx="325">
                  <c:v>-0.16054399999999999</c:v>
                </c:pt>
                <c:pt idx="326">
                  <c:v>-0.16054399999999999</c:v>
                </c:pt>
                <c:pt idx="327">
                  <c:v>-0.16054399999999999</c:v>
                </c:pt>
                <c:pt idx="328">
                  <c:v>-0.27983999999999998</c:v>
                </c:pt>
                <c:pt idx="329">
                  <c:v>-0.27983999999999998</c:v>
                </c:pt>
                <c:pt idx="330">
                  <c:v>-8.0324000000000007E-2</c:v>
                </c:pt>
                <c:pt idx="331">
                  <c:v>-8.0324000000000007E-2</c:v>
                </c:pt>
                <c:pt idx="332">
                  <c:v>-8.0324000000000007E-2</c:v>
                </c:pt>
                <c:pt idx="333">
                  <c:v>-0.11465</c:v>
                </c:pt>
                <c:pt idx="334">
                  <c:v>-0.11465</c:v>
                </c:pt>
                <c:pt idx="335">
                  <c:v>6.8084000000000006E-2</c:v>
                </c:pt>
                <c:pt idx="336">
                  <c:v>6.8084000000000006E-2</c:v>
                </c:pt>
                <c:pt idx="337">
                  <c:v>2.3802E-2</c:v>
                </c:pt>
                <c:pt idx="338">
                  <c:v>2.3802E-2</c:v>
                </c:pt>
                <c:pt idx="339">
                  <c:v>2.3802E-2</c:v>
                </c:pt>
                <c:pt idx="340">
                  <c:v>0.181919</c:v>
                </c:pt>
                <c:pt idx="341">
                  <c:v>0.181919</c:v>
                </c:pt>
                <c:pt idx="342">
                  <c:v>2.977E-3</c:v>
                </c:pt>
                <c:pt idx="343">
                  <c:v>2.977E-3</c:v>
                </c:pt>
                <c:pt idx="344">
                  <c:v>2.977E-3</c:v>
                </c:pt>
                <c:pt idx="345">
                  <c:v>0.15526499999999999</c:v>
                </c:pt>
                <c:pt idx="346">
                  <c:v>0.15526499999999999</c:v>
                </c:pt>
                <c:pt idx="347">
                  <c:v>-0.10237300000000001</c:v>
                </c:pt>
                <c:pt idx="348">
                  <c:v>-0.10237300000000001</c:v>
                </c:pt>
                <c:pt idx="349">
                  <c:v>0.31423899999999999</c:v>
                </c:pt>
                <c:pt idx="350">
                  <c:v>0.31423899999999999</c:v>
                </c:pt>
                <c:pt idx="351">
                  <c:v>0.31423899999999999</c:v>
                </c:pt>
                <c:pt idx="352" formatCode="0.00E+00">
                  <c:v>-1.4200000000000001E-4</c:v>
                </c:pt>
                <c:pt idx="353" formatCode="0.00E+00">
                  <c:v>-1.4200000000000001E-4</c:v>
                </c:pt>
                <c:pt idx="354">
                  <c:v>-4.589E-2</c:v>
                </c:pt>
                <c:pt idx="355">
                  <c:v>-4.589E-2</c:v>
                </c:pt>
                <c:pt idx="356">
                  <c:v>-4.589E-2</c:v>
                </c:pt>
                <c:pt idx="357">
                  <c:v>-8.6169999999999997E-2</c:v>
                </c:pt>
                <c:pt idx="358">
                  <c:v>-8.6169999999999997E-2</c:v>
                </c:pt>
                <c:pt idx="359">
                  <c:v>-9.1172000000000003E-2</c:v>
                </c:pt>
                <c:pt idx="360">
                  <c:v>-9.1172000000000003E-2</c:v>
                </c:pt>
                <c:pt idx="361">
                  <c:v>6.1173999999999999E-2</c:v>
                </c:pt>
                <c:pt idx="362">
                  <c:v>6.1173999999999999E-2</c:v>
                </c:pt>
                <c:pt idx="363">
                  <c:v>6.1173999999999999E-2</c:v>
                </c:pt>
                <c:pt idx="364">
                  <c:v>-7.4348999999999998E-2</c:v>
                </c:pt>
                <c:pt idx="365">
                  <c:v>-7.4348999999999998E-2</c:v>
                </c:pt>
                <c:pt idx="366">
                  <c:v>2.4400999999999999E-2</c:v>
                </c:pt>
                <c:pt idx="367">
                  <c:v>2.4400999999999999E-2</c:v>
                </c:pt>
                <c:pt idx="368">
                  <c:v>2.4400999999999999E-2</c:v>
                </c:pt>
                <c:pt idx="369" formatCode="0.00E+00">
                  <c:v>-3.6699999999999998E-4</c:v>
                </c:pt>
                <c:pt idx="370" formatCode="0.00E+00">
                  <c:v>-3.6699999999999998E-4</c:v>
                </c:pt>
                <c:pt idx="371">
                  <c:v>-3.0662999999999999E-2</c:v>
                </c:pt>
                <c:pt idx="372">
                  <c:v>-3.0662999999999999E-2</c:v>
                </c:pt>
                <c:pt idx="373">
                  <c:v>-5.0631000000000002E-2</c:v>
                </c:pt>
                <c:pt idx="374">
                  <c:v>-5.0631000000000002E-2</c:v>
                </c:pt>
                <c:pt idx="375">
                  <c:v>-5.0631000000000002E-2</c:v>
                </c:pt>
                <c:pt idx="376">
                  <c:v>7.9439999999999997E-2</c:v>
                </c:pt>
                <c:pt idx="377">
                  <c:v>7.9439999999999997E-2</c:v>
                </c:pt>
                <c:pt idx="378">
                  <c:v>-0.14979700000000001</c:v>
                </c:pt>
                <c:pt idx="379">
                  <c:v>-0.14979700000000001</c:v>
                </c:pt>
                <c:pt idx="380">
                  <c:v>-0.14979700000000001</c:v>
                </c:pt>
                <c:pt idx="381">
                  <c:v>1.8186000000000001E-2</c:v>
                </c:pt>
                <c:pt idx="382">
                  <c:v>1.8186000000000001E-2</c:v>
                </c:pt>
                <c:pt idx="383">
                  <c:v>-0.14202899999999999</c:v>
                </c:pt>
                <c:pt idx="384">
                  <c:v>-0.14202899999999999</c:v>
                </c:pt>
                <c:pt idx="385">
                  <c:v>8.5359000000000004E-2</c:v>
                </c:pt>
                <c:pt idx="386">
                  <c:v>8.5359000000000004E-2</c:v>
                </c:pt>
                <c:pt idx="387">
                  <c:v>8.5359000000000004E-2</c:v>
                </c:pt>
                <c:pt idx="388">
                  <c:v>-1.0824E-2</c:v>
                </c:pt>
                <c:pt idx="389">
                  <c:v>-1.0824E-2</c:v>
                </c:pt>
                <c:pt idx="390">
                  <c:v>-7.4264999999999998E-2</c:v>
                </c:pt>
                <c:pt idx="391">
                  <c:v>-7.4264999999999998E-2</c:v>
                </c:pt>
                <c:pt idx="392">
                  <c:v>-7.4264999999999998E-2</c:v>
                </c:pt>
                <c:pt idx="393">
                  <c:v>-0.28414</c:v>
                </c:pt>
                <c:pt idx="394">
                  <c:v>-0.28414</c:v>
                </c:pt>
                <c:pt idx="395">
                  <c:v>-3.199E-3</c:v>
                </c:pt>
                <c:pt idx="396">
                  <c:v>-3.199E-3</c:v>
                </c:pt>
                <c:pt idx="397">
                  <c:v>4.8233999999999999E-2</c:v>
                </c:pt>
                <c:pt idx="398">
                  <c:v>4.8233999999999999E-2</c:v>
                </c:pt>
                <c:pt idx="399">
                  <c:v>4.8233999999999999E-2</c:v>
                </c:pt>
                <c:pt idx="400">
                  <c:v>-0.143348</c:v>
                </c:pt>
                <c:pt idx="401">
                  <c:v>-0.143348</c:v>
                </c:pt>
                <c:pt idx="402">
                  <c:v>-4.7136999999999998E-2</c:v>
                </c:pt>
                <c:pt idx="403">
                  <c:v>-4.7136999999999998E-2</c:v>
                </c:pt>
                <c:pt idx="404">
                  <c:v>-4.7136999999999998E-2</c:v>
                </c:pt>
                <c:pt idx="405">
                  <c:v>-6.6705E-2</c:v>
                </c:pt>
                <c:pt idx="406">
                  <c:v>-6.6705E-2</c:v>
                </c:pt>
                <c:pt idx="407">
                  <c:v>6.1496000000000002E-2</c:v>
                </c:pt>
                <c:pt idx="408">
                  <c:v>6.1496000000000002E-2</c:v>
                </c:pt>
                <c:pt idx="409">
                  <c:v>8.4071000000000007E-2</c:v>
                </c:pt>
                <c:pt idx="410">
                  <c:v>8.4071000000000007E-2</c:v>
                </c:pt>
                <c:pt idx="411">
                  <c:v>8.4071000000000007E-2</c:v>
                </c:pt>
                <c:pt idx="412">
                  <c:v>-0.208699</c:v>
                </c:pt>
                <c:pt idx="413">
                  <c:v>-0.208699</c:v>
                </c:pt>
                <c:pt idx="414">
                  <c:v>-0.21657399999999999</c:v>
                </c:pt>
                <c:pt idx="415">
                  <c:v>-0.21657399999999999</c:v>
                </c:pt>
                <c:pt idx="416">
                  <c:v>-0.21657399999999999</c:v>
                </c:pt>
                <c:pt idx="417">
                  <c:v>0.110504</c:v>
                </c:pt>
                <c:pt idx="418">
                  <c:v>0.110504</c:v>
                </c:pt>
                <c:pt idx="419">
                  <c:v>-0.116366</c:v>
                </c:pt>
                <c:pt idx="420">
                  <c:v>-0.116366</c:v>
                </c:pt>
                <c:pt idx="421">
                  <c:v>9.0525999999999995E-2</c:v>
                </c:pt>
                <c:pt idx="422">
                  <c:v>9.0525999999999995E-2</c:v>
                </c:pt>
                <c:pt idx="423">
                  <c:v>9.0525999999999995E-2</c:v>
                </c:pt>
                <c:pt idx="424">
                  <c:v>1.4675000000000001E-2</c:v>
                </c:pt>
                <c:pt idx="425">
                  <c:v>1.4675000000000001E-2</c:v>
                </c:pt>
                <c:pt idx="426">
                  <c:v>-3.3475999999999999E-2</c:v>
                </c:pt>
                <c:pt idx="427">
                  <c:v>-3.3475999999999999E-2</c:v>
                </c:pt>
                <c:pt idx="428">
                  <c:v>-3.3475999999999999E-2</c:v>
                </c:pt>
                <c:pt idx="429">
                  <c:v>-6.5180000000000002E-2</c:v>
                </c:pt>
                <c:pt idx="430">
                  <c:v>-6.5180000000000002E-2</c:v>
                </c:pt>
                <c:pt idx="431">
                  <c:v>-1.905E-3</c:v>
                </c:pt>
                <c:pt idx="432">
                  <c:v>-1.905E-3</c:v>
                </c:pt>
                <c:pt idx="433">
                  <c:v>-7.3383000000000004E-2</c:v>
                </c:pt>
                <c:pt idx="434">
                  <c:v>-7.3383000000000004E-2</c:v>
                </c:pt>
                <c:pt idx="435">
                  <c:v>-7.3383000000000004E-2</c:v>
                </c:pt>
                <c:pt idx="436">
                  <c:v>-7.7535000000000007E-2</c:v>
                </c:pt>
                <c:pt idx="437">
                  <c:v>-7.7535000000000007E-2</c:v>
                </c:pt>
                <c:pt idx="438">
                  <c:v>1.9089999999999999E-2</c:v>
                </c:pt>
                <c:pt idx="439">
                  <c:v>1.9089999999999999E-2</c:v>
                </c:pt>
                <c:pt idx="440">
                  <c:v>1.9089999999999999E-2</c:v>
                </c:pt>
                <c:pt idx="441">
                  <c:v>-0.11652800000000001</c:v>
                </c:pt>
                <c:pt idx="442">
                  <c:v>-0.11652800000000001</c:v>
                </c:pt>
                <c:pt idx="443">
                  <c:v>-7.6857999999999996E-2</c:v>
                </c:pt>
                <c:pt idx="444">
                  <c:v>-7.6857999999999996E-2</c:v>
                </c:pt>
                <c:pt idx="445">
                  <c:v>-7.6857999999999996E-2</c:v>
                </c:pt>
                <c:pt idx="446">
                  <c:v>-4.7330000000000002E-3</c:v>
                </c:pt>
                <c:pt idx="447">
                  <c:v>-4.7330000000000002E-3</c:v>
                </c:pt>
                <c:pt idx="448">
                  <c:v>-3.8240000000000003E-2</c:v>
                </c:pt>
                <c:pt idx="449">
                  <c:v>-3.8240000000000003E-2</c:v>
                </c:pt>
                <c:pt idx="450">
                  <c:v>-6.4878000000000005E-2</c:v>
                </c:pt>
                <c:pt idx="451">
                  <c:v>-6.4878000000000005E-2</c:v>
                </c:pt>
                <c:pt idx="452">
                  <c:v>-6.4878000000000005E-2</c:v>
                </c:pt>
                <c:pt idx="453">
                  <c:v>1.5761000000000001E-2</c:v>
                </c:pt>
                <c:pt idx="454">
                  <c:v>1.5761000000000001E-2</c:v>
                </c:pt>
                <c:pt idx="455">
                  <c:v>-7.0747000000000004E-2</c:v>
                </c:pt>
                <c:pt idx="456">
                  <c:v>-7.0747000000000004E-2</c:v>
                </c:pt>
                <c:pt idx="457">
                  <c:v>-2.8324999999999999E-2</c:v>
                </c:pt>
                <c:pt idx="458">
                  <c:v>-2.8324999999999999E-2</c:v>
                </c:pt>
                <c:pt idx="459">
                  <c:v>-2.8324999999999999E-2</c:v>
                </c:pt>
                <c:pt idx="460">
                  <c:v>-8.5609999999999992E-3</c:v>
                </c:pt>
                <c:pt idx="461">
                  <c:v>-8.5609999999999992E-3</c:v>
                </c:pt>
                <c:pt idx="462">
                  <c:v>-3.5829E-2</c:v>
                </c:pt>
                <c:pt idx="463">
                  <c:v>-3.5829E-2</c:v>
                </c:pt>
                <c:pt idx="464">
                  <c:v>-3.5829E-2</c:v>
                </c:pt>
                <c:pt idx="465">
                  <c:v>-1.6278999999999998E-2</c:v>
                </c:pt>
                <c:pt idx="466">
                  <c:v>-1.6278999999999998E-2</c:v>
                </c:pt>
                <c:pt idx="467">
                  <c:v>-2.9797000000000001E-2</c:v>
                </c:pt>
                <c:pt idx="468">
                  <c:v>-2.9797000000000001E-2</c:v>
                </c:pt>
                <c:pt idx="469">
                  <c:v>-4.6972E-2</c:v>
                </c:pt>
                <c:pt idx="470">
                  <c:v>-4.6972E-2</c:v>
                </c:pt>
                <c:pt idx="471">
                  <c:v>-4.6972E-2</c:v>
                </c:pt>
                <c:pt idx="472">
                  <c:v>-7.404E-3</c:v>
                </c:pt>
                <c:pt idx="473">
                  <c:v>-7.404E-3</c:v>
                </c:pt>
                <c:pt idx="474">
                  <c:v>-2.9474E-2</c:v>
                </c:pt>
                <c:pt idx="475">
                  <c:v>-2.9474E-2</c:v>
                </c:pt>
                <c:pt idx="476">
                  <c:v>-2.9474E-2</c:v>
                </c:pt>
                <c:pt idx="477">
                  <c:v>-4.8298000000000001E-2</c:v>
                </c:pt>
                <c:pt idx="478">
                  <c:v>-4.8298000000000001E-2</c:v>
                </c:pt>
                <c:pt idx="479">
                  <c:v>-9.1169E-2</c:v>
                </c:pt>
                <c:pt idx="480">
                  <c:v>-9.1169E-2</c:v>
                </c:pt>
                <c:pt idx="481">
                  <c:v>-3.1819E-2</c:v>
                </c:pt>
                <c:pt idx="482">
                  <c:v>-3.1819E-2</c:v>
                </c:pt>
                <c:pt idx="483">
                  <c:v>-3.1819E-2</c:v>
                </c:pt>
                <c:pt idx="484">
                  <c:v>-8.9580000000000007E-3</c:v>
                </c:pt>
                <c:pt idx="485">
                  <c:v>-8.9580000000000007E-3</c:v>
                </c:pt>
                <c:pt idx="486">
                  <c:v>-5.4417E-2</c:v>
                </c:pt>
                <c:pt idx="487">
                  <c:v>-5.4417E-2</c:v>
                </c:pt>
                <c:pt idx="488">
                  <c:v>-5.4417E-2</c:v>
                </c:pt>
                <c:pt idx="489">
                  <c:v>-1.286E-2</c:v>
                </c:pt>
                <c:pt idx="490">
                  <c:v>-1.286E-2</c:v>
                </c:pt>
                <c:pt idx="491">
                  <c:v>-7.4620000000000006E-2</c:v>
                </c:pt>
                <c:pt idx="492">
                  <c:v>-7.4620000000000006E-2</c:v>
                </c:pt>
                <c:pt idx="493">
                  <c:v>-3.3327000000000002E-2</c:v>
                </c:pt>
                <c:pt idx="494">
                  <c:v>-3.3327000000000002E-2</c:v>
                </c:pt>
                <c:pt idx="495">
                  <c:v>-3.3327000000000002E-2</c:v>
                </c:pt>
                <c:pt idx="496">
                  <c:v>-3.2882000000000002E-2</c:v>
                </c:pt>
                <c:pt idx="497">
                  <c:v>-3.2882000000000002E-2</c:v>
                </c:pt>
                <c:pt idx="498">
                  <c:v>-3.7227000000000003E-2</c:v>
                </c:pt>
                <c:pt idx="499">
                  <c:v>-3.7227000000000003E-2</c:v>
                </c:pt>
                <c:pt idx="500">
                  <c:v>-3.7227000000000003E-2</c:v>
                </c:pt>
                <c:pt idx="501">
                  <c:v>-1.7846000000000001E-2</c:v>
                </c:pt>
                <c:pt idx="502">
                  <c:v>-1.7846000000000001E-2</c:v>
                </c:pt>
                <c:pt idx="503">
                  <c:v>-2.7489E-2</c:v>
                </c:pt>
                <c:pt idx="504">
                  <c:v>-2.7489E-2</c:v>
                </c:pt>
                <c:pt idx="505">
                  <c:v>-4.9036999999999997E-2</c:v>
                </c:pt>
                <c:pt idx="506">
                  <c:v>-4.9036999999999997E-2</c:v>
                </c:pt>
                <c:pt idx="507">
                  <c:v>-4.9036999999999997E-2</c:v>
                </c:pt>
                <c:pt idx="508">
                  <c:v>-3.4439999999999998E-2</c:v>
                </c:pt>
                <c:pt idx="509">
                  <c:v>-3.4439999999999998E-2</c:v>
                </c:pt>
                <c:pt idx="510">
                  <c:v>-4.3928000000000002E-2</c:v>
                </c:pt>
                <c:pt idx="511">
                  <c:v>-4.3928000000000002E-2</c:v>
                </c:pt>
                <c:pt idx="512">
                  <c:v>-4.3928000000000002E-2</c:v>
                </c:pt>
                <c:pt idx="513">
                  <c:v>-3.6139999999999999E-2</c:v>
                </c:pt>
                <c:pt idx="514">
                  <c:v>-3.6139999999999999E-2</c:v>
                </c:pt>
                <c:pt idx="515">
                  <c:v>-0.75331400000000004</c:v>
                </c:pt>
                <c:pt idx="516">
                  <c:v>-0.75331400000000004</c:v>
                </c:pt>
                <c:pt idx="517">
                  <c:v>-0.13588500000000001</c:v>
                </c:pt>
                <c:pt idx="518">
                  <c:v>-0.13588500000000001</c:v>
                </c:pt>
                <c:pt idx="519">
                  <c:v>-0.13588500000000001</c:v>
                </c:pt>
                <c:pt idx="520">
                  <c:v>0.85507200000000005</c:v>
                </c:pt>
                <c:pt idx="521">
                  <c:v>0.85507200000000005</c:v>
                </c:pt>
                <c:pt idx="522">
                  <c:v>-0.63434100000000004</c:v>
                </c:pt>
                <c:pt idx="523">
                  <c:v>-0.63434100000000004</c:v>
                </c:pt>
                <c:pt idx="524">
                  <c:v>-0.63434100000000004</c:v>
                </c:pt>
                <c:pt idx="525">
                  <c:v>-0.64149999999999996</c:v>
                </c:pt>
                <c:pt idx="526">
                  <c:v>-0.64149999999999996</c:v>
                </c:pt>
                <c:pt idx="527">
                  <c:v>2.208421</c:v>
                </c:pt>
                <c:pt idx="528">
                  <c:v>2.208421</c:v>
                </c:pt>
                <c:pt idx="529">
                  <c:v>2.208421</c:v>
                </c:pt>
                <c:pt idx="530">
                  <c:v>-2.0362390000000001</c:v>
                </c:pt>
                <c:pt idx="531">
                  <c:v>-2.0362390000000001</c:v>
                </c:pt>
                <c:pt idx="532">
                  <c:v>0.27866000000000002</c:v>
                </c:pt>
                <c:pt idx="533">
                  <c:v>0.27866000000000002</c:v>
                </c:pt>
                <c:pt idx="534">
                  <c:v>-0.71602100000000002</c:v>
                </c:pt>
                <c:pt idx="535">
                  <c:v>-0.71602100000000002</c:v>
                </c:pt>
                <c:pt idx="536">
                  <c:v>-0.71602100000000002</c:v>
                </c:pt>
                <c:pt idx="537">
                  <c:v>-0.38254700000000003</c:v>
                </c:pt>
                <c:pt idx="538">
                  <c:v>-0.38254700000000003</c:v>
                </c:pt>
                <c:pt idx="539">
                  <c:v>0.52239999999999998</c:v>
                </c:pt>
                <c:pt idx="540">
                  <c:v>0.52239999999999998</c:v>
                </c:pt>
                <c:pt idx="541">
                  <c:v>-0.98123099999999996</c:v>
                </c:pt>
                <c:pt idx="542">
                  <c:v>-0.98123099999999996</c:v>
                </c:pt>
                <c:pt idx="543">
                  <c:v>-0.98123099999999996</c:v>
                </c:pt>
                <c:pt idx="544">
                  <c:v>-0.674952</c:v>
                </c:pt>
                <c:pt idx="545">
                  <c:v>-0.674952</c:v>
                </c:pt>
                <c:pt idx="546">
                  <c:v>-0.75436700000000001</c:v>
                </c:pt>
                <c:pt idx="547">
                  <c:v>-0.75436700000000001</c:v>
                </c:pt>
                <c:pt idx="548">
                  <c:v>-0.75436700000000001</c:v>
                </c:pt>
                <c:pt idx="549">
                  <c:v>-0.979097</c:v>
                </c:pt>
                <c:pt idx="550">
                  <c:v>-0.979097</c:v>
                </c:pt>
                <c:pt idx="551">
                  <c:v>1.963433</c:v>
                </c:pt>
                <c:pt idx="552">
                  <c:v>1.963433</c:v>
                </c:pt>
                <c:pt idx="553">
                  <c:v>-0.68068200000000001</c:v>
                </c:pt>
                <c:pt idx="554">
                  <c:v>-0.68068200000000001</c:v>
                </c:pt>
                <c:pt idx="555">
                  <c:v>-0.68068200000000001</c:v>
                </c:pt>
                <c:pt idx="556">
                  <c:v>0.81079699999999999</c:v>
                </c:pt>
                <c:pt idx="557">
                  <c:v>0.81079699999999999</c:v>
                </c:pt>
                <c:pt idx="558">
                  <c:v>0.45391799999999999</c:v>
                </c:pt>
                <c:pt idx="559">
                  <c:v>0.45391799999999999</c:v>
                </c:pt>
                <c:pt idx="560">
                  <c:v>0.45391799999999999</c:v>
                </c:pt>
                <c:pt idx="561">
                  <c:v>0.53208299999999997</c:v>
                </c:pt>
                <c:pt idx="562">
                  <c:v>0.53208299999999997</c:v>
                </c:pt>
                <c:pt idx="563">
                  <c:v>1.441573</c:v>
                </c:pt>
                <c:pt idx="564">
                  <c:v>1.441573</c:v>
                </c:pt>
                <c:pt idx="565">
                  <c:v>0.100323</c:v>
                </c:pt>
                <c:pt idx="566">
                  <c:v>0.100323</c:v>
                </c:pt>
                <c:pt idx="567">
                  <c:v>0.100323</c:v>
                </c:pt>
                <c:pt idx="568">
                  <c:v>-1.9860120000000001</c:v>
                </c:pt>
                <c:pt idx="569">
                  <c:v>-1.9860120000000001</c:v>
                </c:pt>
                <c:pt idx="570">
                  <c:v>-0.19882</c:v>
                </c:pt>
                <c:pt idx="571">
                  <c:v>-0.19882</c:v>
                </c:pt>
                <c:pt idx="572">
                  <c:v>-0.19882</c:v>
                </c:pt>
                <c:pt idx="573">
                  <c:v>1.305323</c:v>
                </c:pt>
                <c:pt idx="574">
                  <c:v>1.305323</c:v>
                </c:pt>
                <c:pt idx="575">
                  <c:v>-0.44148199999999999</c:v>
                </c:pt>
                <c:pt idx="576">
                  <c:v>-0.44148199999999999</c:v>
                </c:pt>
                <c:pt idx="577">
                  <c:v>-0.56048299999999995</c:v>
                </c:pt>
                <c:pt idx="578">
                  <c:v>-0.56048299999999995</c:v>
                </c:pt>
                <c:pt idx="579">
                  <c:v>-0.56048299999999995</c:v>
                </c:pt>
                <c:pt idx="580">
                  <c:v>-1.0649900000000001</c:v>
                </c:pt>
                <c:pt idx="581">
                  <c:v>-1.0649900000000001</c:v>
                </c:pt>
                <c:pt idx="582">
                  <c:v>1.0054259999999999</c:v>
                </c:pt>
                <c:pt idx="583">
                  <c:v>1.0054259999999999</c:v>
                </c:pt>
                <c:pt idx="584">
                  <c:v>1.0054259999999999</c:v>
                </c:pt>
                <c:pt idx="585">
                  <c:v>-1.269074</c:v>
                </c:pt>
                <c:pt idx="586">
                  <c:v>-1.269074</c:v>
                </c:pt>
                <c:pt idx="587">
                  <c:v>-1.1464080000000001</c:v>
                </c:pt>
                <c:pt idx="588">
                  <c:v>-1.1464080000000001</c:v>
                </c:pt>
                <c:pt idx="589">
                  <c:v>0.45126500000000003</c:v>
                </c:pt>
                <c:pt idx="590">
                  <c:v>0.45126500000000003</c:v>
                </c:pt>
                <c:pt idx="591">
                  <c:v>0.45126500000000003</c:v>
                </c:pt>
                <c:pt idx="592">
                  <c:v>-1.94417</c:v>
                </c:pt>
                <c:pt idx="593">
                  <c:v>-1.94417</c:v>
                </c:pt>
                <c:pt idx="594">
                  <c:v>-4.6253679999999999</c:v>
                </c:pt>
                <c:pt idx="595">
                  <c:v>-4.6253679999999999</c:v>
                </c:pt>
                <c:pt idx="596">
                  <c:v>-4.6253679999999999</c:v>
                </c:pt>
                <c:pt idx="597">
                  <c:v>-2.0142350000000002</c:v>
                </c:pt>
                <c:pt idx="598">
                  <c:v>-2.0142350000000002</c:v>
                </c:pt>
                <c:pt idx="599">
                  <c:v>-1.0531980000000001</c:v>
                </c:pt>
                <c:pt idx="600">
                  <c:v>-1.0531980000000001</c:v>
                </c:pt>
                <c:pt idx="601">
                  <c:v>-0.46377299999999999</c:v>
                </c:pt>
                <c:pt idx="602">
                  <c:v>-0.46377299999999999</c:v>
                </c:pt>
                <c:pt idx="603">
                  <c:v>-0.46377299999999999</c:v>
                </c:pt>
                <c:pt idx="604">
                  <c:v>4.2900000000000001E-2</c:v>
                </c:pt>
                <c:pt idx="605">
                  <c:v>4.2900000000000001E-2</c:v>
                </c:pt>
                <c:pt idx="606">
                  <c:v>0.80511699999999997</c:v>
                </c:pt>
                <c:pt idx="607">
                  <c:v>0.80511699999999997</c:v>
                </c:pt>
                <c:pt idx="608">
                  <c:v>0.80511699999999997</c:v>
                </c:pt>
                <c:pt idx="609">
                  <c:v>-0.87671299999999996</c:v>
                </c:pt>
                <c:pt idx="610">
                  <c:v>-0.87671299999999996</c:v>
                </c:pt>
                <c:pt idx="611">
                  <c:v>1.0667979999999999</c:v>
                </c:pt>
                <c:pt idx="612">
                  <c:v>1.0667979999999999</c:v>
                </c:pt>
                <c:pt idx="613">
                  <c:v>-1.219435</c:v>
                </c:pt>
                <c:pt idx="614">
                  <c:v>-1.219435</c:v>
                </c:pt>
                <c:pt idx="615">
                  <c:v>-1.219435</c:v>
                </c:pt>
                <c:pt idx="616">
                  <c:v>-0.54579</c:v>
                </c:pt>
                <c:pt idx="617">
                  <c:v>-0.54579</c:v>
                </c:pt>
                <c:pt idx="618">
                  <c:v>-0.47918500000000003</c:v>
                </c:pt>
                <c:pt idx="619">
                  <c:v>-0.47918500000000003</c:v>
                </c:pt>
                <c:pt idx="620">
                  <c:v>-0.47918500000000003</c:v>
                </c:pt>
                <c:pt idx="621">
                  <c:v>0.24087700000000001</c:v>
                </c:pt>
                <c:pt idx="622">
                  <c:v>0.24087700000000001</c:v>
                </c:pt>
                <c:pt idx="623">
                  <c:v>-0.51801900000000001</c:v>
                </c:pt>
                <c:pt idx="624">
                  <c:v>-0.51801900000000001</c:v>
                </c:pt>
                <c:pt idx="625">
                  <c:v>0.44842399999999999</c:v>
                </c:pt>
                <c:pt idx="626">
                  <c:v>0.44842399999999999</c:v>
                </c:pt>
                <c:pt idx="627">
                  <c:v>0.44842399999999999</c:v>
                </c:pt>
                <c:pt idx="628">
                  <c:v>-1.4075</c:v>
                </c:pt>
                <c:pt idx="629">
                  <c:v>-1.4075</c:v>
                </c:pt>
                <c:pt idx="630">
                  <c:v>1.507501</c:v>
                </c:pt>
                <c:pt idx="631">
                  <c:v>1.507501</c:v>
                </c:pt>
                <c:pt idx="632">
                  <c:v>1.507501</c:v>
                </c:pt>
                <c:pt idx="633">
                  <c:v>2.7653650000000001</c:v>
                </c:pt>
                <c:pt idx="634">
                  <c:v>2.7653650000000001</c:v>
                </c:pt>
                <c:pt idx="635">
                  <c:v>1.4034120000000001</c:v>
                </c:pt>
                <c:pt idx="636">
                  <c:v>1.4034120000000001</c:v>
                </c:pt>
                <c:pt idx="637">
                  <c:v>1.4034120000000001</c:v>
                </c:pt>
                <c:pt idx="638">
                  <c:v>-0.43748500000000001</c:v>
                </c:pt>
                <c:pt idx="639">
                  <c:v>-0.43748500000000001</c:v>
                </c:pt>
                <c:pt idx="640">
                  <c:v>-2.1045129999999999</c:v>
                </c:pt>
                <c:pt idx="641">
                  <c:v>-2.1045129999999999</c:v>
                </c:pt>
                <c:pt idx="642">
                  <c:v>1.7469220000000001</c:v>
                </c:pt>
                <c:pt idx="643">
                  <c:v>1.7469220000000001</c:v>
                </c:pt>
                <c:pt idx="644">
                  <c:v>1.7469220000000001</c:v>
                </c:pt>
                <c:pt idx="645">
                  <c:v>-3.5100000000000001E-3</c:v>
                </c:pt>
                <c:pt idx="646">
                  <c:v>-3.5100000000000001E-3</c:v>
                </c:pt>
                <c:pt idx="647">
                  <c:v>-0.29475099999999999</c:v>
                </c:pt>
                <c:pt idx="648">
                  <c:v>-0.29475099999999999</c:v>
                </c:pt>
                <c:pt idx="649">
                  <c:v>2.03674</c:v>
                </c:pt>
                <c:pt idx="650">
                  <c:v>2.03674</c:v>
                </c:pt>
                <c:pt idx="651">
                  <c:v>2.03674</c:v>
                </c:pt>
                <c:pt idx="652">
                  <c:v>-0.58948599999999995</c:v>
                </c:pt>
                <c:pt idx="653">
                  <c:v>-0.58948599999999995</c:v>
                </c:pt>
                <c:pt idx="654">
                  <c:v>-1.371572</c:v>
                </c:pt>
                <c:pt idx="655">
                  <c:v>-1.371572</c:v>
                </c:pt>
                <c:pt idx="656">
                  <c:v>-1.371572</c:v>
                </c:pt>
                <c:pt idx="657">
                  <c:v>2.7121749999999998</c:v>
                </c:pt>
                <c:pt idx="658">
                  <c:v>2.7121749999999998</c:v>
                </c:pt>
                <c:pt idx="659">
                  <c:v>2.9317250000000001</c:v>
                </c:pt>
                <c:pt idx="660">
                  <c:v>2.9317250000000001</c:v>
                </c:pt>
                <c:pt idx="661">
                  <c:v>-2.4686509999999999</c:v>
                </c:pt>
                <c:pt idx="662">
                  <c:v>-2.4686509999999999</c:v>
                </c:pt>
                <c:pt idx="663">
                  <c:v>-2.4686509999999999</c:v>
                </c:pt>
                <c:pt idx="664">
                  <c:v>-2.4301810000000001</c:v>
                </c:pt>
                <c:pt idx="665">
                  <c:v>-2.4301810000000001</c:v>
                </c:pt>
                <c:pt idx="666">
                  <c:v>-0.155389</c:v>
                </c:pt>
                <c:pt idx="667">
                  <c:v>-0.155389</c:v>
                </c:pt>
                <c:pt idx="668">
                  <c:v>-0.155389</c:v>
                </c:pt>
                <c:pt idx="669">
                  <c:v>-1.3734500000000001</c:v>
                </c:pt>
                <c:pt idx="670">
                  <c:v>-1.3734500000000001</c:v>
                </c:pt>
                <c:pt idx="671">
                  <c:v>-3.9620259999999998</c:v>
                </c:pt>
                <c:pt idx="672">
                  <c:v>-3.9620259999999998</c:v>
                </c:pt>
                <c:pt idx="673">
                  <c:v>3.4238849999999998</c:v>
                </c:pt>
                <c:pt idx="674">
                  <c:v>3.4238849999999998</c:v>
                </c:pt>
                <c:pt idx="675">
                  <c:v>3.4238849999999998</c:v>
                </c:pt>
                <c:pt idx="676">
                  <c:v>-0.37370399999999998</c:v>
                </c:pt>
                <c:pt idx="677">
                  <c:v>-0.37370399999999998</c:v>
                </c:pt>
                <c:pt idx="678">
                  <c:v>0.38297700000000001</c:v>
                </c:pt>
                <c:pt idx="679">
                  <c:v>0.38297700000000001</c:v>
                </c:pt>
                <c:pt idx="680">
                  <c:v>0.38297700000000001</c:v>
                </c:pt>
                <c:pt idx="681">
                  <c:v>-9.2899999999999996E-2</c:v>
                </c:pt>
                <c:pt idx="682">
                  <c:v>-9.2899999999999996E-2</c:v>
                </c:pt>
                <c:pt idx="683">
                  <c:v>-1.5037999999999999E-2</c:v>
                </c:pt>
                <c:pt idx="684">
                  <c:v>-1.5037999999999999E-2</c:v>
                </c:pt>
                <c:pt idx="685">
                  <c:v>-0.99974399999999997</c:v>
                </c:pt>
                <c:pt idx="686">
                  <c:v>-0.99974399999999997</c:v>
                </c:pt>
                <c:pt idx="687">
                  <c:v>-0.99974399999999997</c:v>
                </c:pt>
                <c:pt idx="688">
                  <c:v>0.46491900000000003</c:v>
                </c:pt>
                <c:pt idx="689">
                  <c:v>0.46491900000000003</c:v>
                </c:pt>
                <c:pt idx="690">
                  <c:v>-0.74917299999999998</c:v>
                </c:pt>
                <c:pt idx="691">
                  <c:v>-0.74917299999999998</c:v>
                </c:pt>
                <c:pt idx="692">
                  <c:v>-0.74917299999999998</c:v>
                </c:pt>
                <c:pt idx="693">
                  <c:v>-1.978971</c:v>
                </c:pt>
                <c:pt idx="694">
                  <c:v>-1.978971</c:v>
                </c:pt>
                <c:pt idx="695">
                  <c:v>-3.8403E-2</c:v>
                </c:pt>
                <c:pt idx="696">
                  <c:v>-3.8403E-2</c:v>
                </c:pt>
                <c:pt idx="697">
                  <c:v>0.16515299999999999</c:v>
                </c:pt>
                <c:pt idx="698">
                  <c:v>0.16515299999999999</c:v>
                </c:pt>
                <c:pt idx="699">
                  <c:v>0.16515299999999999</c:v>
                </c:pt>
                <c:pt idx="700">
                  <c:v>2.5587979999999999</c:v>
                </c:pt>
                <c:pt idx="701">
                  <c:v>2.5587979999999999</c:v>
                </c:pt>
                <c:pt idx="702">
                  <c:v>-0.75122699999999998</c:v>
                </c:pt>
                <c:pt idx="703">
                  <c:v>-0.75122699999999998</c:v>
                </c:pt>
                <c:pt idx="704">
                  <c:v>-0.75122699999999998</c:v>
                </c:pt>
                <c:pt idx="705">
                  <c:v>-0.24663599999999999</c:v>
                </c:pt>
                <c:pt idx="706">
                  <c:v>-0.24663599999999999</c:v>
                </c:pt>
                <c:pt idx="707">
                  <c:v>-2.2132900000000002</c:v>
                </c:pt>
                <c:pt idx="708">
                  <c:v>-2.2132900000000002</c:v>
                </c:pt>
                <c:pt idx="709">
                  <c:v>-2.1220690000000002</c:v>
                </c:pt>
                <c:pt idx="710">
                  <c:v>-2.1220690000000002</c:v>
                </c:pt>
                <c:pt idx="711">
                  <c:v>-2.1220690000000002</c:v>
                </c:pt>
                <c:pt idx="712">
                  <c:v>0.18073700000000001</c:v>
                </c:pt>
                <c:pt idx="713">
                  <c:v>0.18073700000000001</c:v>
                </c:pt>
                <c:pt idx="714">
                  <c:v>1.912088</c:v>
                </c:pt>
                <c:pt idx="715">
                  <c:v>1.912088</c:v>
                </c:pt>
                <c:pt idx="716">
                  <c:v>1.912088</c:v>
                </c:pt>
                <c:pt idx="717">
                  <c:v>-2.1163940000000001</c:v>
                </c:pt>
                <c:pt idx="718">
                  <c:v>-2.1163940000000001</c:v>
                </c:pt>
                <c:pt idx="719">
                  <c:v>-1.1174120000000001</c:v>
                </c:pt>
                <c:pt idx="720">
                  <c:v>-1.1174120000000001</c:v>
                </c:pt>
                <c:pt idx="721">
                  <c:v>-1.1174120000000001</c:v>
                </c:pt>
                <c:pt idx="722">
                  <c:v>2.3287930000000001</c:v>
                </c:pt>
                <c:pt idx="723">
                  <c:v>2.3287930000000001</c:v>
                </c:pt>
                <c:pt idx="724">
                  <c:v>0.69487299999999996</c:v>
                </c:pt>
                <c:pt idx="725">
                  <c:v>0.69487299999999996</c:v>
                </c:pt>
                <c:pt idx="726">
                  <c:v>-0.47007100000000002</c:v>
                </c:pt>
                <c:pt idx="727">
                  <c:v>-0.47007100000000002</c:v>
                </c:pt>
                <c:pt idx="728">
                  <c:v>-0.47007100000000002</c:v>
                </c:pt>
                <c:pt idx="729">
                  <c:v>2.3876789999999999</c:v>
                </c:pt>
                <c:pt idx="730">
                  <c:v>2.3876789999999999</c:v>
                </c:pt>
                <c:pt idx="731">
                  <c:v>1.118554</c:v>
                </c:pt>
                <c:pt idx="732">
                  <c:v>1.118554</c:v>
                </c:pt>
                <c:pt idx="733">
                  <c:v>-0.168436</c:v>
                </c:pt>
                <c:pt idx="734">
                  <c:v>-0.168436</c:v>
                </c:pt>
                <c:pt idx="735">
                  <c:v>-0.168436</c:v>
                </c:pt>
                <c:pt idx="736">
                  <c:v>-4.5642379999999996</c:v>
                </c:pt>
                <c:pt idx="737">
                  <c:v>-4.5642379999999996</c:v>
                </c:pt>
                <c:pt idx="738">
                  <c:v>4.2400529999999996</c:v>
                </c:pt>
                <c:pt idx="739">
                  <c:v>4.2400529999999996</c:v>
                </c:pt>
                <c:pt idx="740">
                  <c:v>4.2400529999999996</c:v>
                </c:pt>
                <c:pt idx="741">
                  <c:v>1.2748550000000001</c:v>
                </c:pt>
                <c:pt idx="742">
                  <c:v>1.2748550000000001</c:v>
                </c:pt>
                <c:pt idx="743">
                  <c:v>2.2478500000000001</c:v>
                </c:pt>
                <c:pt idx="744">
                  <c:v>2.2478500000000001</c:v>
                </c:pt>
                <c:pt idx="745">
                  <c:v>-0.58076499999999998</c:v>
                </c:pt>
                <c:pt idx="746">
                  <c:v>-0.58076499999999998</c:v>
                </c:pt>
                <c:pt idx="747">
                  <c:v>-0.58076499999999998</c:v>
                </c:pt>
                <c:pt idx="748">
                  <c:v>-5.5856000000000003E-2</c:v>
                </c:pt>
                <c:pt idx="749">
                  <c:v>-5.5856000000000003E-2</c:v>
                </c:pt>
                <c:pt idx="750">
                  <c:v>-0.490263</c:v>
                </c:pt>
                <c:pt idx="751">
                  <c:v>-0.490263</c:v>
                </c:pt>
                <c:pt idx="752">
                  <c:v>-0.490263</c:v>
                </c:pt>
                <c:pt idx="753">
                  <c:v>2.3690540000000002</c:v>
                </c:pt>
                <c:pt idx="754">
                  <c:v>2.3690540000000002</c:v>
                </c:pt>
                <c:pt idx="755">
                  <c:v>-1.1050390000000001</c:v>
                </c:pt>
                <c:pt idx="756">
                  <c:v>-1.1050390000000001</c:v>
                </c:pt>
                <c:pt idx="757">
                  <c:v>-1.1050390000000001</c:v>
                </c:pt>
                <c:pt idx="758">
                  <c:v>-1.560694</c:v>
                </c:pt>
                <c:pt idx="759">
                  <c:v>-1.560694</c:v>
                </c:pt>
                <c:pt idx="760">
                  <c:v>-2.830219</c:v>
                </c:pt>
                <c:pt idx="761">
                  <c:v>-2.830219</c:v>
                </c:pt>
                <c:pt idx="762">
                  <c:v>0.50356000000000001</c:v>
                </c:pt>
                <c:pt idx="763">
                  <c:v>0.50356000000000001</c:v>
                </c:pt>
                <c:pt idx="764">
                  <c:v>0.50356000000000001</c:v>
                </c:pt>
                <c:pt idx="765">
                  <c:v>1.4576420000000001</c:v>
                </c:pt>
                <c:pt idx="766">
                  <c:v>1.4576420000000001</c:v>
                </c:pt>
                <c:pt idx="767">
                  <c:v>-2.0984400000000001</c:v>
                </c:pt>
                <c:pt idx="768">
                  <c:v>-2.0984400000000001</c:v>
                </c:pt>
                <c:pt idx="769">
                  <c:v>-2.1328019999999999</c:v>
                </c:pt>
                <c:pt idx="770">
                  <c:v>-2.1328019999999999</c:v>
                </c:pt>
                <c:pt idx="771">
                  <c:v>-2.1328019999999999</c:v>
                </c:pt>
                <c:pt idx="772">
                  <c:v>2.0063119999999999</c:v>
                </c:pt>
                <c:pt idx="773">
                  <c:v>2.0063119999999999</c:v>
                </c:pt>
                <c:pt idx="774">
                  <c:v>1.344905</c:v>
                </c:pt>
                <c:pt idx="775">
                  <c:v>1.344905</c:v>
                </c:pt>
                <c:pt idx="776">
                  <c:v>1.344905</c:v>
                </c:pt>
                <c:pt idx="777">
                  <c:v>1.6223799999999999</c:v>
                </c:pt>
                <c:pt idx="778">
                  <c:v>1.6223799999999999</c:v>
                </c:pt>
                <c:pt idx="779">
                  <c:v>1.657478</c:v>
                </c:pt>
                <c:pt idx="780">
                  <c:v>1.657478</c:v>
                </c:pt>
                <c:pt idx="781">
                  <c:v>3.5623870000000002</c:v>
                </c:pt>
                <c:pt idx="782">
                  <c:v>3.5623870000000002</c:v>
                </c:pt>
                <c:pt idx="783">
                  <c:v>3.5623870000000002</c:v>
                </c:pt>
                <c:pt idx="784">
                  <c:v>-0.854958</c:v>
                </c:pt>
                <c:pt idx="785">
                  <c:v>-0.854958</c:v>
                </c:pt>
                <c:pt idx="786">
                  <c:v>-1.2650999999999999</c:v>
                </c:pt>
                <c:pt idx="787">
                  <c:v>-1.2650999999999999</c:v>
                </c:pt>
                <c:pt idx="788">
                  <c:v>-1.2650999999999999</c:v>
                </c:pt>
                <c:pt idx="789">
                  <c:v>0.74906700000000004</c:v>
                </c:pt>
                <c:pt idx="790">
                  <c:v>0.74906700000000004</c:v>
                </c:pt>
                <c:pt idx="791">
                  <c:v>-1.5452870000000001</c:v>
                </c:pt>
                <c:pt idx="792">
                  <c:v>-1.5452870000000001</c:v>
                </c:pt>
                <c:pt idx="793">
                  <c:v>4.8366449999999999</c:v>
                </c:pt>
                <c:pt idx="794">
                  <c:v>4.8366449999999999</c:v>
                </c:pt>
                <c:pt idx="795">
                  <c:v>4.8366449999999999</c:v>
                </c:pt>
                <c:pt idx="796">
                  <c:v>0.236175</c:v>
                </c:pt>
                <c:pt idx="797">
                  <c:v>0.236175</c:v>
                </c:pt>
                <c:pt idx="798">
                  <c:v>-1.8718399999999999</c:v>
                </c:pt>
                <c:pt idx="799">
                  <c:v>-1.8718399999999999</c:v>
                </c:pt>
                <c:pt idx="800">
                  <c:v>-1.8718399999999999</c:v>
                </c:pt>
                <c:pt idx="801">
                  <c:v>0.91586699999999999</c:v>
                </c:pt>
                <c:pt idx="802">
                  <c:v>0.91586699999999999</c:v>
                </c:pt>
                <c:pt idx="803">
                  <c:v>1.471228</c:v>
                </c:pt>
                <c:pt idx="804">
                  <c:v>1.471228</c:v>
                </c:pt>
                <c:pt idx="805">
                  <c:v>1.471228</c:v>
                </c:pt>
                <c:pt idx="806">
                  <c:v>0.77762399999999998</c:v>
                </c:pt>
                <c:pt idx="807">
                  <c:v>0.77762399999999998</c:v>
                </c:pt>
                <c:pt idx="808">
                  <c:v>-0.89929099999999995</c:v>
                </c:pt>
                <c:pt idx="809">
                  <c:v>-0.89929099999999995</c:v>
                </c:pt>
                <c:pt idx="810">
                  <c:v>0.46568700000000002</c:v>
                </c:pt>
                <c:pt idx="811">
                  <c:v>0.46568700000000002</c:v>
                </c:pt>
                <c:pt idx="812">
                  <c:v>0.46568700000000002</c:v>
                </c:pt>
                <c:pt idx="813">
                  <c:v>0.20832100000000001</c:v>
                </c:pt>
                <c:pt idx="814">
                  <c:v>0.20832100000000001</c:v>
                </c:pt>
                <c:pt idx="815">
                  <c:v>1.139025</c:v>
                </c:pt>
                <c:pt idx="816">
                  <c:v>1.139025</c:v>
                </c:pt>
                <c:pt idx="817">
                  <c:v>1.139025</c:v>
                </c:pt>
                <c:pt idx="818">
                  <c:v>-0.13569200000000001</c:v>
                </c:pt>
                <c:pt idx="819">
                  <c:v>-0.13569200000000001</c:v>
                </c:pt>
                <c:pt idx="820">
                  <c:v>-2.325237</c:v>
                </c:pt>
                <c:pt idx="821">
                  <c:v>-2.325237</c:v>
                </c:pt>
                <c:pt idx="822">
                  <c:v>-1.6973240000000001</c:v>
                </c:pt>
                <c:pt idx="823">
                  <c:v>-1.6973240000000001</c:v>
                </c:pt>
                <c:pt idx="824">
                  <c:v>-1.6973240000000001</c:v>
                </c:pt>
                <c:pt idx="825">
                  <c:v>-4.7449999999999999E-2</c:v>
                </c:pt>
                <c:pt idx="826">
                  <c:v>-4.7449999999999999E-2</c:v>
                </c:pt>
                <c:pt idx="827">
                  <c:v>-0.63260499999999997</c:v>
                </c:pt>
                <c:pt idx="828">
                  <c:v>-0.63260499999999997</c:v>
                </c:pt>
                <c:pt idx="829">
                  <c:v>-3.4281619999999999</c:v>
                </c:pt>
                <c:pt idx="830">
                  <c:v>-3.4281619999999999</c:v>
                </c:pt>
                <c:pt idx="831">
                  <c:v>-3.4281619999999999</c:v>
                </c:pt>
                <c:pt idx="832">
                  <c:v>1.3472010000000001</c:v>
                </c:pt>
                <c:pt idx="833">
                  <c:v>1.3472010000000001</c:v>
                </c:pt>
                <c:pt idx="834">
                  <c:v>1.7243200000000001</c:v>
                </c:pt>
                <c:pt idx="835">
                  <c:v>1.7243200000000001</c:v>
                </c:pt>
                <c:pt idx="836">
                  <c:v>1.7243200000000001</c:v>
                </c:pt>
                <c:pt idx="837">
                  <c:v>3.0905999999999999E-2</c:v>
                </c:pt>
                <c:pt idx="838">
                  <c:v>3.0905999999999999E-2</c:v>
                </c:pt>
                <c:pt idx="839">
                  <c:v>-1.2179599999999999</c:v>
                </c:pt>
                <c:pt idx="840">
                  <c:v>-1.2179599999999999</c:v>
                </c:pt>
                <c:pt idx="841">
                  <c:v>-0.28825600000000001</c:v>
                </c:pt>
                <c:pt idx="842">
                  <c:v>-0.28825600000000001</c:v>
                </c:pt>
                <c:pt idx="843">
                  <c:v>-0.28825600000000001</c:v>
                </c:pt>
                <c:pt idx="844">
                  <c:v>-0.40857900000000003</c:v>
                </c:pt>
                <c:pt idx="845">
                  <c:v>-0.40857900000000003</c:v>
                </c:pt>
                <c:pt idx="846">
                  <c:v>-1.594954</c:v>
                </c:pt>
                <c:pt idx="847">
                  <c:v>-1.594954</c:v>
                </c:pt>
                <c:pt idx="848">
                  <c:v>-1.594954</c:v>
                </c:pt>
                <c:pt idx="849">
                  <c:v>0.85426899999999995</c:v>
                </c:pt>
                <c:pt idx="850">
                  <c:v>0.85426899999999995</c:v>
                </c:pt>
                <c:pt idx="851">
                  <c:v>0.84619</c:v>
                </c:pt>
                <c:pt idx="852">
                  <c:v>0.84619</c:v>
                </c:pt>
                <c:pt idx="853">
                  <c:v>0.84619</c:v>
                </c:pt>
                <c:pt idx="854">
                  <c:v>-1.1472640000000001</c:v>
                </c:pt>
                <c:pt idx="855">
                  <c:v>-1.1472640000000001</c:v>
                </c:pt>
                <c:pt idx="856">
                  <c:v>-0.32911899999999999</c:v>
                </c:pt>
                <c:pt idx="857">
                  <c:v>-0.32911899999999999</c:v>
                </c:pt>
                <c:pt idx="858">
                  <c:v>-0.71907900000000002</c:v>
                </c:pt>
                <c:pt idx="859">
                  <c:v>-0.71907900000000002</c:v>
                </c:pt>
                <c:pt idx="860">
                  <c:v>-0.71907900000000002</c:v>
                </c:pt>
                <c:pt idx="861">
                  <c:v>-2.8655040000000001</c:v>
                </c:pt>
                <c:pt idx="862">
                  <c:v>-2.8655040000000001</c:v>
                </c:pt>
                <c:pt idx="863">
                  <c:v>-1.386452</c:v>
                </c:pt>
                <c:pt idx="864">
                  <c:v>-1.386452</c:v>
                </c:pt>
                <c:pt idx="865">
                  <c:v>-1.386452</c:v>
                </c:pt>
                <c:pt idx="866">
                  <c:v>-1.2885660000000001</c:v>
                </c:pt>
                <c:pt idx="867">
                  <c:v>-1.2885660000000001</c:v>
                </c:pt>
                <c:pt idx="868">
                  <c:v>-0.13387499999999999</c:v>
                </c:pt>
                <c:pt idx="869">
                  <c:v>-0.13387499999999999</c:v>
                </c:pt>
                <c:pt idx="870">
                  <c:v>-7.3217000000000004E-2</c:v>
                </c:pt>
                <c:pt idx="871">
                  <c:v>-7.3217000000000004E-2</c:v>
                </c:pt>
                <c:pt idx="872">
                  <c:v>-7.3217000000000004E-2</c:v>
                </c:pt>
                <c:pt idx="873">
                  <c:v>-1.2756689999999999</c:v>
                </c:pt>
                <c:pt idx="874">
                  <c:v>-1.2756689999999999</c:v>
                </c:pt>
                <c:pt idx="875">
                  <c:v>-3.582999</c:v>
                </c:pt>
                <c:pt idx="876">
                  <c:v>-3.582999</c:v>
                </c:pt>
                <c:pt idx="877">
                  <c:v>-1.5751390000000001</c:v>
                </c:pt>
                <c:pt idx="878">
                  <c:v>-1.5751390000000001</c:v>
                </c:pt>
                <c:pt idx="879">
                  <c:v>-1.5751390000000001</c:v>
                </c:pt>
                <c:pt idx="880">
                  <c:v>-0.41119800000000001</c:v>
                </c:pt>
                <c:pt idx="881">
                  <c:v>-0.41119800000000001</c:v>
                </c:pt>
                <c:pt idx="882">
                  <c:v>0.63110900000000003</c:v>
                </c:pt>
                <c:pt idx="883">
                  <c:v>0.63110900000000003</c:v>
                </c:pt>
                <c:pt idx="884">
                  <c:v>0.63110900000000003</c:v>
                </c:pt>
                <c:pt idx="885">
                  <c:v>0.63110900000000003</c:v>
                </c:pt>
                <c:pt idx="886">
                  <c:v>-0.64574399999999998</c:v>
                </c:pt>
                <c:pt idx="887">
                  <c:v>-0.64574399999999998</c:v>
                </c:pt>
                <c:pt idx="888">
                  <c:v>-5.07646</c:v>
                </c:pt>
                <c:pt idx="889">
                  <c:v>-5.07646</c:v>
                </c:pt>
                <c:pt idx="890">
                  <c:v>-5.07646</c:v>
                </c:pt>
                <c:pt idx="891">
                  <c:v>2.0850849999999999</c:v>
                </c:pt>
                <c:pt idx="892">
                  <c:v>2.0850849999999999</c:v>
                </c:pt>
                <c:pt idx="893">
                  <c:v>6.4175740000000001</c:v>
                </c:pt>
                <c:pt idx="894">
                  <c:v>6.4175740000000001</c:v>
                </c:pt>
                <c:pt idx="895">
                  <c:v>6.4175740000000001</c:v>
                </c:pt>
                <c:pt idx="896">
                  <c:v>0.67724899999999999</c:v>
                </c:pt>
                <c:pt idx="897">
                  <c:v>0.67724899999999999</c:v>
                </c:pt>
                <c:pt idx="898">
                  <c:v>12.190193000000001</c:v>
                </c:pt>
                <c:pt idx="899">
                  <c:v>12.190193000000001</c:v>
                </c:pt>
                <c:pt idx="900">
                  <c:v>-4.8519240000000003</c:v>
                </c:pt>
                <c:pt idx="901">
                  <c:v>-4.8519240000000003</c:v>
                </c:pt>
                <c:pt idx="902">
                  <c:v>-4.8519240000000003</c:v>
                </c:pt>
                <c:pt idx="903">
                  <c:v>4.0951000000000001E-2</c:v>
                </c:pt>
                <c:pt idx="904">
                  <c:v>4.0951000000000001E-2</c:v>
                </c:pt>
                <c:pt idx="905">
                  <c:v>-0.79773899999999998</c:v>
                </c:pt>
                <c:pt idx="906">
                  <c:v>-0.79773899999999998</c:v>
                </c:pt>
                <c:pt idx="907">
                  <c:v>-0.79773899999999998</c:v>
                </c:pt>
                <c:pt idx="908">
                  <c:v>-1.7862089999999999</c:v>
                </c:pt>
                <c:pt idx="909">
                  <c:v>-1.7862089999999999</c:v>
                </c:pt>
                <c:pt idx="910">
                  <c:v>-1.9822930000000001</c:v>
                </c:pt>
                <c:pt idx="911">
                  <c:v>-1.9822930000000001</c:v>
                </c:pt>
                <c:pt idx="912">
                  <c:v>-1.9357519999999999</c:v>
                </c:pt>
                <c:pt idx="913">
                  <c:v>-1.9357519999999999</c:v>
                </c:pt>
                <c:pt idx="914">
                  <c:v>-1.9357519999999999</c:v>
                </c:pt>
                <c:pt idx="915">
                  <c:v>-2.625003</c:v>
                </c:pt>
                <c:pt idx="916">
                  <c:v>-2.625003</c:v>
                </c:pt>
                <c:pt idx="917">
                  <c:v>0.456982</c:v>
                </c:pt>
                <c:pt idx="918">
                  <c:v>0.456982</c:v>
                </c:pt>
                <c:pt idx="919">
                  <c:v>0.456982</c:v>
                </c:pt>
                <c:pt idx="920">
                  <c:v>5.0354669999999997</c:v>
                </c:pt>
                <c:pt idx="921">
                  <c:v>5.0354669999999997</c:v>
                </c:pt>
                <c:pt idx="922">
                  <c:v>-0.19678999999999999</c:v>
                </c:pt>
                <c:pt idx="923">
                  <c:v>-0.19678999999999999</c:v>
                </c:pt>
                <c:pt idx="924">
                  <c:v>-0.57400700000000004</c:v>
                </c:pt>
                <c:pt idx="925">
                  <c:v>-0.57400700000000004</c:v>
                </c:pt>
                <c:pt idx="926">
                  <c:v>-0.57400700000000004</c:v>
                </c:pt>
                <c:pt idx="927">
                  <c:v>-5.5372529999999998</c:v>
                </c:pt>
                <c:pt idx="928">
                  <c:v>-5.5372529999999998</c:v>
                </c:pt>
                <c:pt idx="929">
                  <c:v>4.0535269999999999</c:v>
                </c:pt>
                <c:pt idx="930">
                  <c:v>4.0535269999999999</c:v>
                </c:pt>
                <c:pt idx="931">
                  <c:v>2.0371060000000001</c:v>
                </c:pt>
                <c:pt idx="932">
                  <c:v>2.0371060000000001</c:v>
                </c:pt>
                <c:pt idx="933">
                  <c:v>2.0371060000000001</c:v>
                </c:pt>
                <c:pt idx="934">
                  <c:v>-3.8533979999999999</c:v>
                </c:pt>
                <c:pt idx="935">
                  <c:v>-3.8533979999999999</c:v>
                </c:pt>
                <c:pt idx="936">
                  <c:v>1.2837339999999999</c:v>
                </c:pt>
                <c:pt idx="937">
                  <c:v>1.2837339999999999</c:v>
                </c:pt>
                <c:pt idx="938">
                  <c:v>1.2837339999999999</c:v>
                </c:pt>
                <c:pt idx="939">
                  <c:v>-1.0997459999999999</c:v>
                </c:pt>
                <c:pt idx="940">
                  <c:v>-1.0997459999999999</c:v>
                </c:pt>
                <c:pt idx="941">
                  <c:v>-1.29504</c:v>
                </c:pt>
                <c:pt idx="942">
                  <c:v>-1.29504</c:v>
                </c:pt>
                <c:pt idx="943">
                  <c:v>-1.29504</c:v>
                </c:pt>
                <c:pt idx="944">
                  <c:v>-0.77127699999999999</c:v>
                </c:pt>
                <c:pt idx="945">
                  <c:v>-0.77127699999999999</c:v>
                </c:pt>
                <c:pt idx="946">
                  <c:v>0.97930399999999995</c:v>
                </c:pt>
                <c:pt idx="947">
                  <c:v>0.97930399999999995</c:v>
                </c:pt>
                <c:pt idx="948">
                  <c:v>2.454447</c:v>
                </c:pt>
                <c:pt idx="949">
                  <c:v>2.454447</c:v>
                </c:pt>
                <c:pt idx="950">
                  <c:v>2.454447</c:v>
                </c:pt>
                <c:pt idx="951">
                  <c:v>0.83341799999999999</c:v>
                </c:pt>
                <c:pt idx="952">
                  <c:v>0.83341799999999999</c:v>
                </c:pt>
                <c:pt idx="953">
                  <c:v>-4.09694</c:v>
                </c:pt>
                <c:pt idx="954">
                  <c:v>-4.09694</c:v>
                </c:pt>
                <c:pt idx="955">
                  <c:v>-4.09694</c:v>
                </c:pt>
                <c:pt idx="956">
                  <c:v>-4.1844869999999998</c:v>
                </c:pt>
                <c:pt idx="957">
                  <c:v>-4.1844869999999998</c:v>
                </c:pt>
                <c:pt idx="958">
                  <c:v>2.1224400000000001</c:v>
                </c:pt>
                <c:pt idx="959">
                  <c:v>2.1224400000000001</c:v>
                </c:pt>
                <c:pt idx="960">
                  <c:v>0.53381999999999996</c:v>
                </c:pt>
                <c:pt idx="961">
                  <c:v>0.53381999999999996</c:v>
                </c:pt>
                <c:pt idx="962">
                  <c:v>0.53381999999999996</c:v>
                </c:pt>
                <c:pt idx="963">
                  <c:v>-4.1030769999999999</c:v>
                </c:pt>
                <c:pt idx="964">
                  <c:v>-4.1030769999999999</c:v>
                </c:pt>
                <c:pt idx="965">
                  <c:v>-3.3297810000000001</c:v>
                </c:pt>
                <c:pt idx="966">
                  <c:v>-3.3297810000000001</c:v>
                </c:pt>
                <c:pt idx="967">
                  <c:v>-3.3297810000000001</c:v>
                </c:pt>
                <c:pt idx="968">
                  <c:v>4.7912239999999997</c:v>
                </c:pt>
                <c:pt idx="969">
                  <c:v>4.7912239999999997</c:v>
                </c:pt>
                <c:pt idx="970">
                  <c:v>1.2628950000000001</c:v>
                </c:pt>
                <c:pt idx="971">
                  <c:v>1.2628950000000001</c:v>
                </c:pt>
                <c:pt idx="972">
                  <c:v>0.15739600000000001</c:v>
                </c:pt>
                <c:pt idx="973">
                  <c:v>0.15739600000000001</c:v>
                </c:pt>
                <c:pt idx="974">
                  <c:v>0.15739600000000001</c:v>
                </c:pt>
                <c:pt idx="975">
                  <c:v>0.204427</c:v>
                </c:pt>
                <c:pt idx="976">
                  <c:v>0.204427</c:v>
                </c:pt>
                <c:pt idx="977">
                  <c:v>0.204427</c:v>
                </c:pt>
                <c:pt idx="978">
                  <c:v>0.64382600000000001</c:v>
                </c:pt>
                <c:pt idx="979">
                  <c:v>0.64382600000000001</c:v>
                </c:pt>
                <c:pt idx="980">
                  <c:v>1.679214</c:v>
                </c:pt>
                <c:pt idx="981">
                  <c:v>1.679214</c:v>
                </c:pt>
                <c:pt idx="982">
                  <c:v>0.101923</c:v>
                </c:pt>
                <c:pt idx="983">
                  <c:v>0.101923</c:v>
                </c:pt>
                <c:pt idx="984">
                  <c:v>-3.4939999999999999E-2</c:v>
                </c:pt>
                <c:pt idx="985">
                  <c:v>-3.4939999999999999E-2</c:v>
                </c:pt>
                <c:pt idx="986">
                  <c:v>-3.4939999999999999E-2</c:v>
                </c:pt>
                <c:pt idx="987">
                  <c:v>0.691218</c:v>
                </c:pt>
                <c:pt idx="988">
                  <c:v>0.691218</c:v>
                </c:pt>
                <c:pt idx="989">
                  <c:v>-0.159773</c:v>
                </c:pt>
                <c:pt idx="990">
                  <c:v>-0.159773</c:v>
                </c:pt>
                <c:pt idx="991">
                  <c:v>-0.159773</c:v>
                </c:pt>
                <c:pt idx="992">
                  <c:v>-0.94782699999999998</c:v>
                </c:pt>
                <c:pt idx="993">
                  <c:v>-0.94782699999999998</c:v>
                </c:pt>
                <c:pt idx="994">
                  <c:v>-3.0946000000000001E-2</c:v>
                </c:pt>
                <c:pt idx="995">
                  <c:v>-3.0946000000000001E-2</c:v>
                </c:pt>
                <c:pt idx="996">
                  <c:v>-1.09135</c:v>
                </c:pt>
                <c:pt idx="997">
                  <c:v>-1.09135</c:v>
                </c:pt>
                <c:pt idx="998">
                  <c:v>-1.09135</c:v>
                </c:pt>
                <c:pt idx="999">
                  <c:v>0.20934700000000001</c:v>
                </c:pt>
                <c:pt idx="1000">
                  <c:v>0.20934700000000001</c:v>
                </c:pt>
                <c:pt idx="1001">
                  <c:v>-0.45517400000000002</c:v>
                </c:pt>
                <c:pt idx="1002">
                  <c:v>-0.45517400000000002</c:v>
                </c:pt>
                <c:pt idx="1003">
                  <c:v>-0.45517400000000002</c:v>
                </c:pt>
                <c:pt idx="1004">
                  <c:v>-0.81784000000000001</c:v>
                </c:pt>
                <c:pt idx="1005">
                  <c:v>-0.81784000000000001</c:v>
                </c:pt>
                <c:pt idx="1006">
                  <c:v>1.3155110000000001</c:v>
                </c:pt>
                <c:pt idx="1007">
                  <c:v>1.3155110000000001</c:v>
                </c:pt>
                <c:pt idx="1008">
                  <c:v>-0.39371299999999998</c:v>
                </c:pt>
                <c:pt idx="1009">
                  <c:v>-0.39371299999999998</c:v>
                </c:pt>
                <c:pt idx="1010">
                  <c:v>-0.39371299999999998</c:v>
                </c:pt>
                <c:pt idx="1011">
                  <c:v>0.66255399999999998</c:v>
                </c:pt>
                <c:pt idx="1012">
                  <c:v>0.66255399999999998</c:v>
                </c:pt>
                <c:pt idx="1013">
                  <c:v>-0.110622</c:v>
                </c:pt>
                <c:pt idx="1014">
                  <c:v>-0.110622</c:v>
                </c:pt>
                <c:pt idx="1015">
                  <c:v>-0.110622</c:v>
                </c:pt>
                <c:pt idx="1016">
                  <c:v>-0.61418799999999996</c:v>
                </c:pt>
                <c:pt idx="1017">
                  <c:v>-0.61418799999999996</c:v>
                </c:pt>
                <c:pt idx="1018">
                  <c:v>0.69309500000000002</c:v>
                </c:pt>
                <c:pt idx="1019">
                  <c:v>0.69309500000000002</c:v>
                </c:pt>
                <c:pt idx="1020">
                  <c:v>0.46591300000000002</c:v>
                </c:pt>
                <c:pt idx="1021">
                  <c:v>0.46591300000000002</c:v>
                </c:pt>
                <c:pt idx="1022">
                  <c:v>0.46591300000000002</c:v>
                </c:pt>
                <c:pt idx="1023">
                  <c:v>-0.250917</c:v>
                </c:pt>
                <c:pt idx="1024">
                  <c:v>-0.250917</c:v>
                </c:pt>
                <c:pt idx="1025">
                  <c:v>-0.15003900000000001</c:v>
                </c:pt>
                <c:pt idx="1026">
                  <c:v>-0.15003900000000001</c:v>
                </c:pt>
                <c:pt idx="1027">
                  <c:v>-0.15003900000000001</c:v>
                </c:pt>
                <c:pt idx="1028">
                  <c:v>0.20855000000000001</c:v>
                </c:pt>
                <c:pt idx="1029">
                  <c:v>0.20855000000000001</c:v>
                </c:pt>
                <c:pt idx="1030">
                  <c:v>1.4191929999999999</c:v>
                </c:pt>
                <c:pt idx="1031">
                  <c:v>1.4191929999999999</c:v>
                </c:pt>
                <c:pt idx="1032">
                  <c:v>1.1151549999999999</c:v>
                </c:pt>
                <c:pt idx="1033">
                  <c:v>1.1151549999999999</c:v>
                </c:pt>
                <c:pt idx="1034">
                  <c:v>1.1151549999999999</c:v>
                </c:pt>
                <c:pt idx="1035">
                  <c:v>0.45351599999999997</c:v>
                </c:pt>
                <c:pt idx="1036">
                  <c:v>0.45351599999999997</c:v>
                </c:pt>
                <c:pt idx="1037">
                  <c:v>9.5560000000000006E-2</c:v>
                </c:pt>
                <c:pt idx="1038">
                  <c:v>9.5560000000000006E-2</c:v>
                </c:pt>
                <c:pt idx="1039">
                  <c:v>9.5560000000000006E-2</c:v>
                </c:pt>
                <c:pt idx="1040">
                  <c:v>-0.25607000000000002</c:v>
                </c:pt>
                <c:pt idx="1041">
                  <c:v>-0.25607000000000002</c:v>
                </c:pt>
                <c:pt idx="1042">
                  <c:v>-0.24236099999999999</c:v>
                </c:pt>
                <c:pt idx="1043">
                  <c:v>-0.24236099999999999</c:v>
                </c:pt>
                <c:pt idx="1044">
                  <c:v>-0.30210900000000002</c:v>
                </c:pt>
                <c:pt idx="1045">
                  <c:v>-0.30210900000000002</c:v>
                </c:pt>
                <c:pt idx="1046">
                  <c:v>-0.30210900000000002</c:v>
                </c:pt>
                <c:pt idx="1047">
                  <c:v>-0.28480499999999997</c:v>
                </c:pt>
                <c:pt idx="1048">
                  <c:v>-0.28480499999999997</c:v>
                </c:pt>
                <c:pt idx="1049">
                  <c:v>-0.47273100000000001</c:v>
                </c:pt>
                <c:pt idx="1050">
                  <c:v>-0.47273100000000001</c:v>
                </c:pt>
                <c:pt idx="1051">
                  <c:v>-0.47273100000000001</c:v>
                </c:pt>
                <c:pt idx="1052">
                  <c:v>-0.72401000000000004</c:v>
                </c:pt>
                <c:pt idx="1053">
                  <c:v>-0.72401000000000004</c:v>
                </c:pt>
                <c:pt idx="1054">
                  <c:v>-0.43468099999999998</c:v>
                </c:pt>
                <c:pt idx="1055">
                  <c:v>-0.43468099999999998</c:v>
                </c:pt>
                <c:pt idx="1056">
                  <c:v>-0.43468099999999998</c:v>
                </c:pt>
                <c:pt idx="1057">
                  <c:v>-0.134825</c:v>
                </c:pt>
                <c:pt idx="1058">
                  <c:v>-0.134825</c:v>
                </c:pt>
                <c:pt idx="1059">
                  <c:v>-3.1386999999999998E-2</c:v>
                </c:pt>
                <c:pt idx="1060">
                  <c:v>-3.1386999999999998E-2</c:v>
                </c:pt>
                <c:pt idx="1061">
                  <c:v>-7.2123000000000007E-2</c:v>
                </c:pt>
                <c:pt idx="1062">
                  <c:v>-7.2123000000000007E-2</c:v>
                </c:pt>
                <c:pt idx="1063">
                  <c:v>-7.2123000000000007E-2</c:v>
                </c:pt>
                <c:pt idx="1064">
                  <c:v>-0.25057000000000001</c:v>
                </c:pt>
                <c:pt idx="1065">
                  <c:v>-0.25057000000000001</c:v>
                </c:pt>
                <c:pt idx="1066">
                  <c:v>-0.21478800000000001</c:v>
                </c:pt>
                <c:pt idx="1067">
                  <c:v>-0.21478800000000001</c:v>
                </c:pt>
                <c:pt idx="1068" formatCode="0.00E+00">
                  <c:v>-9.0600000000000001E-4</c:v>
                </c:pt>
                <c:pt idx="1069" formatCode="0.00E+00">
                  <c:v>-9.0600000000000001E-4</c:v>
                </c:pt>
                <c:pt idx="1070" formatCode="0.00E+00">
                  <c:v>-9.0600000000000001E-4</c:v>
                </c:pt>
                <c:pt idx="1071">
                  <c:v>7.6526999999999998E-2</c:v>
                </c:pt>
                <c:pt idx="1072">
                  <c:v>7.6526999999999998E-2</c:v>
                </c:pt>
                <c:pt idx="1073">
                  <c:v>0.10842599999999999</c:v>
                </c:pt>
                <c:pt idx="1074">
                  <c:v>0.10842599999999999</c:v>
                </c:pt>
                <c:pt idx="1075">
                  <c:v>0.10842599999999999</c:v>
                </c:pt>
                <c:pt idx="1076">
                  <c:v>9.4740000000000005E-2</c:v>
                </c:pt>
                <c:pt idx="1077">
                  <c:v>9.4740000000000005E-2</c:v>
                </c:pt>
                <c:pt idx="1078">
                  <c:v>3.2901E-2</c:v>
                </c:pt>
                <c:pt idx="1079">
                  <c:v>3.2901E-2</c:v>
                </c:pt>
                <c:pt idx="1080">
                  <c:v>-6.868E-3</c:v>
                </c:pt>
                <c:pt idx="1081">
                  <c:v>-6.868E-3</c:v>
                </c:pt>
                <c:pt idx="1082">
                  <c:v>-6.868E-3</c:v>
                </c:pt>
                <c:pt idx="1083">
                  <c:v>-3.2701000000000001E-2</c:v>
                </c:pt>
                <c:pt idx="1084">
                  <c:v>-3.2701000000000001E-2</c:v>
                </c:pt>
                <c:pt idx="1085">
                  <c:v>-1.9545E-2</c:v>
                </c:pt>
                <c:pt idx="1086">
                  <c:v>-1.9545E-2</c:v>
                </c:pt>
                <c:pt idx="1087">
                  <c:v>-1.9545E-2</c:v>
                </c:pt>
                <c:pt idx="1088">
                  <c:v>-2.3224000000000002E-2</c:v>
                </c:pt>
                <c:pt idx="1089">
                  <c:v>-2.3224000000000002E-2</c:v>
                </c:pt>
                <c:pt idx="1090">
                  <c:v>0.14334</c:v>
                </c:pt>
                <c:pt idx="1091">
                  <c:v>0.14334</c:v>
                </c:pt>
                <c:pt idx="1092">
                  <c:v>9.9221000000000004E-2</c:v>
                </c:pt>
                <c:pt idx="1093">
                  <c:v>9.9221000000000004E-2</c:v>
                </c:pt>
                <c:pt idx="1094">
                  <c:v>9.9221000000000004E-2</c:v>
                </c:pt>
                <c:pt idx="1095">
                  <c:v>7.6391000000000001E-2</c:v>
                </c:pt>
                <c:pt idx="1096">
                  <c:v>7.6391000000000001E-2</c:v>
                </c:pt>
                <c:pt idx="1097">
                  <c:v>9.2200000000000008E-3</c:v>
                </c:pt>
                <c:pt idx="1098">
                  <c:v>9.2200000000000008E-3</c:v>
                </c:pt>
                <c:pt idx="1099">
                  <c:v>9.2200000000000008E-3</c:v>
                </c:pt>
                <c:pt idx="1100">
                  <c:v>-0.126222</c:v>
                </c:pt>
                <c:pt idx="1101">
                  <c:v>-0.126222</c:v>
                </c:pt>
                <c:pt idx="1102">
                  <c:v>-0.34027000000000002</c:v>
                </c:pt>
                <c:pt idx="1103">
                  <c:v>-0.34027000000000002</c:v>
                </c:pt>
                <c:pt idx="1104">
                  <c:v>-0.22695499999999999</c:v>
                </c:pt>
                <c:pt idx="1105">
                  <c:v>-0.22695499999999999</c:v>
                </c:pt>
                <c:pt idx="1106">
                  <c:v>-0.22695499999999999</c:v>
                </c:pt>
                <c:pt idx="1107">
                  <c:v>1.2750000000000001E-3</c:v>
                </c:pt>
                <c:pt idx="1108">
                  <c:v>1.2750000000000001E-3</c:v>
                </c:pt>
                <c:pt idx="1109">
                  <c:v>0.223665</c:v>
                </c:pt>
                <c:pt idx="1110">
                  <c:v>0.223665</c:v>
                </c:pt>
                <c:pt idx="1111">
                  <c:v>0.223665</c:v>
                </c:pt>
                <c:pt idx="1112">
                  <c:v>0.16838700000000001</c:v>
                </c:pt>
                <c:pt idx="1113">
                  <c:v>0.16838700000000001</c:v>
                </c:pt>
                <c:pt idx="1114">
                  <c:v>-1.2777E-2</c:v>
                </c:pt>
                <c:pt idx="1115">
                  <c:v>-1.2777E-2</c:v>
                </c:pt>
                <c:pt idx="1116">
                  <c:v>-0.28944199999999998</c:v>
                </c:pt>
                <c:pt idx="1117">
                  <c:v>-0.28944199999999998</c:v>
                </c:pt>
                <c:pt idx="1118">
                  <c:v>-0.28944199999999998</c:v>
                </c:pt>
                <c:pt idx="1119">
                  <c:v>-0.42681999999999998</c:v>
                </c:pt>
                <c:pt idx="1120">
                  <c:v>-0.42681999999999998</c:v>
                </c:pt>
                <c:pt idx="1121">
                  <c:v>0.21618000000000001</c:v>
                </c:pt>
                <c:pt idx="1122">
                  <c:v>0.21618000000000001</c:v>
                </c:pt>
                <c:pt idx="1123">
                  <c:v>0.21618000000000001</c:v>
                </c:pt>
                <c:pt idx="1124">
                  <c:v>0.156139</c:v>
                </c:pt>
                <c:pt idx="1125">
                  <c:v>0.156139</c:v>
                </c:pt>
                <c:pt idx="1126">
                  <c:v>0.284744</c:v>
                </c:pt>
                <c:pt idx="1127">
                  <c:v>0.284744</c:v>
                </c:pt>
                <c:pt idx="1128">
                  <c:v>0.101576</c:v>
                </c:pt>
                <c:pt idx="1129">
                  <c:v>0.101576</c:v>
                </c:pt>
                <c:pt idx="1130">
                  <c:v>0.101576</c:v>
                </c:pt>
                <c:pt idx="1131">
                  <c:v>4.3470000000000002E-2</c:v>
                </c:pt>
                <c:pt idx="1132">
                  <c:v>4.3470000000000002E-2</c:v>
                </c:pt>
                <c:pt idx="1133">
                  <c:v>-0.30160599999999999</c:v>
                </c:pt>
                <c:pt idx="1134">
                  <c:v>-0.30160599999999999</c:v>
                </c:pt>
                <c:pt idx="1135">
                  <c:v>-0.30160599999999999</c:v>
                </c:pt>
                <c:pt idx="1136">
                  <c:v>-0.80479000000000001</c:v>
                </c:pt>
                <c:pt idx="1137">
                  <c:v>-0.80479000000000001</c:v>
                </c:pt>
                <c:pt idx="1138">
                  <c:v>-0.953434</c:v>
                </c:pt>
                <c:pt idx="1139">
                  <c:v>-0.953434</c:v>
                </c:pt>
                <c:pt idx="1140">
                  <c:v>-0.33130100000000001</c:v>
                </c:pt>
                <c:pt idx="1141">
                  <c:v>-0.33130100000000001</c:v>
                </c:pt>
                <c:pt idx="1142">
                  <c:v>-0.33130100000000001</c:v>
                </c:pt>
                <c:pt idx="1143">
                  <c:v>-1.7902899999999999</c:v>
                </c:pt>
                <c:pt idx="1144">
                  <c:v>-1.7902899999999999</c:v>
                </c:pt>
                <c:pt idx="1145">
                  <c:v>-1.267768</c:v>
                </c:pt>
                <c:pt idx="1146">
                  <c:v>-1.267768</c:v>
                </c:pt>
                <c:pt idx="1147">
                  <c:v>-1.267768</c:v>
                </c:pt>
                <c:pt idx="1148">
                  <c:v>0.26694299999999999</c:v>
                </c:pt>
                <c:pt idx="1149">
                  <c:v>0.26694299999999999</c:v>
                </c:pt>
                <c:pt idx="1150">
                  <c:v>-1.033323</c:v>
                </c:pt>
                <c:pt idx="1151">
                  <c:v>-1.033323</c:v>
                </c:pt>
                <c:pt idx="1152">
                  <c:v>-1.2085330000000001</c:v>
                </c:pt>
                <c:pt idx="1153">
                  <c:v>-1.2085330000000001</c:v>
                </c:pt>
                <c:pt idx="1154">
                  <c:v>-1.2085330000000001</c:v>
                </c:pt>
                <c:pt idx="1155">
                  <c:v>1.8847229999999999</c:v>
                </c:pt>
                <c:pt idx="1156">
                  <c:v>1.8847229999999999</c:v>
                </c:pt>
                <c:pt idx="1157">
                  <c:v>3.6072709999999999</c:v>
                </c:pt>
                <c:pt idx="1158">
                  <c:v>3.6072709999999999</c:v>
                </c:pt>
                <c:pt idx="1159">
                  <c:v>3.6072709999999999</c:v>
                </c:pt>
                <c:pt idx="1160">
                  <c:v>2.5114519999999998</c:v>
                </c:pt>
                <c:pt idx="1161">
                  <c:v>2.5114519999999998</c:v>
                </c:pt>
                <c:pt idx="1162">
                  <c:v>0.35550799999999999</c:v>
                </c:pt>
                <c:pt idx="1163">
                  <c:v>0.35550799999999999</c:v>
                </c:pt>
                <c:pt idx="1164">
                  <c:v>-0.12352200000000001</c:v>
                </c:pt>
                <c:pt idx="1165">
                  <c:v>-0.12352200000000001</c:v>
                </c:pt>
                <c:pt idx="1166">
                  <c:v>-0.12352200000000001</c:v>
                </c:pt>
                <c:pt idx="1167">
                  <c:v>-0.37434499999999998</c:v>
                </c:pt>
                <c:pt idx="1168">
                  <c:v>-0.37434499999999998</c:v>
                </c:pt>
                <c:pt idx="1169">
                  <c:v>-1.5385949999999999</c:v>
                </c:pt>
                <c:pt idx="1170">
                  <c:v>-1.5385949999999999</c:v>
                </c:pt>
                <c:pt idx="1171">
                  <c:v>-1.5385949999999999</c:v>
                </c:pt>
                <c:pt idx="1172">
                  <c:v>-1.2036960000000001</c:v>
                </c:pt>
                <c:pt idx="1173">
                  <c:v>-1.2036960000000001</c:v>
                </c:pt>
                <c:pt idx="1174">
                  <c:v>0.92486500000000005</c:v>
                </c:pt>
                <c:pt idx="1175">
                  <c:v>0.92486500000000005</c:v>
                </c:pt>
                <c:pt idx="1176">
                  <c:v>0.92486500000000005</c:v>
                </c:pt>
                <c:pt idx="1177">
                  <c:v>-6.273123</c:v>
                </c:pt>
                <c:pt idx="1178">
                  <c:v>-6.273123</c:v>
                </c:pt>
                <c:pt idx="1179">
                  <c:v>-2.6773739999999999</c:v>
                </c:pt>
                <c:pt idx="1180">
                  <c:v>-2.6773739999999999</c:v>
                </c:pt>
                <c:pt idx="1181">
                  <c:v>-1.1730579999999999</c:v>
                </c:pt>
                <c:pt idx="1182">
                  <c:v>-1.1730579999999999</c:v>
                </c:pt>
                <c:pt idx="1183">
                  <c:v>-1.1730579999999999</c:v>
                </c:pt>
                <c:pt idx="1184">
                  <c:v>-1.0405059999999999</c:v>
                </c:pt>
                <c:pt idx="1185">
                  <c:v>-1.0405059999999999</c:v>
                </c:pt>
                <c:pt idx="1186">
                  <c:v>-0.72141500000000003</c:v>
                </c:pt>
                <c:pt idx="1187">
                  <c:v>-0.72141500000000003</c:v>
                </c:pt>
                <c:pt idx="1188">
                  <c:v>-0.72141500000000003</c:v>
                </c:pt>
                <c:pt idx="1189">
                  <c:v>-0.57953600000000005</c:v>
                </c:pt>
                <c:pt idx="1190">
                  <c:v>-0.57953600000000005</c:v>
                </c:pt>
                <c:pt idx="1191">
                  <c:v>0.469279</c:v>
                </c:pt>
                <c:pt idx="1192">
                  <c:v>0.469279</c:v>
                </c:pt>
                <c:pt idx="1193">
                  <c:v>1.598819</c:v>
                </c:pt>
                <c:pt idx="1194">
                  <c:v>1.598819</c:v>
                </c:pt>
                <c:pt idx="1195">
                  <c:v>1.598819</c:v>
                </c:pt>
                <c:pt idx="1196">
                  <c:v>1.034548</c:v>
                </c:pt>
                <c:pt idx="1197">
                  <c:v>1.034548</c:v>
                </c:pt>
                <c:pt idx="1198">
                  <c:v>0.701677</c:v>
                </c:pt>
                <c:pt idx="1199">
                  <c:v>0.701677</c:v>
                </c:pt>
                <c:pt idx="1200">
                  <c:v>-3.7867999999999999E-2</c:v>
                </c:pt>
                <c:pt idx="1201">
                  <c:v>-3.7867999999999999E-2</c:v>
                </c:pt>
                <c:pt idx="1202">
                  <c:v>-3.7867999999999999E-2</c:v>
                </c:pt>
                <c:pt idx="1203">
                  <c:v>-5.0048000000000002E-2</c:v>
                </c:pt>
                <c:pt idx="1204">
                  <c:v>-5.0048000000000002E-2</c:v>
                </c:pt>
                <c:pt idx="1205">
                  <c:v>-0.77378400000000003</c:v>
                </c:pt>
                <c:pt idx="1206">
                  <c:v>-0.77378400000000003</c:v>
                </c:pt>
                <c:pt idx="1207">
                  <c:v>-0.77378400000000003</c:v>
                </c:pt>
                <c:pt idx="1208">
                  <c:v>-0.54117199999999999</c:v>
                </c:pt>
                <c:pt idx="1209">
                  <c:v>-0.54117199999999999</c:v>
                </c:pt>
                <c:pt idx="1210">
                  <c:v>0.152948</c:v>
                </c:pt>
                <c:pt idx="1211">
                  <c:v>0.152948</c:v>
                </c:pt>
                <c:pt idx="1212">
                  <c:v>-1.9734999999999999E-2</c:v>
                </c:pt>
                <c:pt idx="1213">
                  <c:v>-1.9734999999999999E-2</c:v>
                </c:pt>
                <c:pt idx="1214">
                  <c:v>-1.9734999999999999E-2</c:v>
                </c:pt>
                <c:pt idx="1215">
                  <c:v>0.103302</c:v>
                </c:pt>
                <c:pt idx="1216">
                  <c:v>0.103302</c:v>
                </c:pt>
                <c:pt idx="1217">
                  <c:v>0.19087399999999999</c:v>
                </c:pt>
                <c:pt idx="1218">
                  <c:v>0.19087399999999999</c:v>
                </c:pt>
                <c:pt idx="1219">
                  <c:v>0.19087399999999999</c:v>
                </c:pt>
                <c:pt idx="1220">
                  <c:v>-0.20691300000000001</c:v>
                </c:pt>
                <c:pt idx="1221">
                  <c:v>-0.20691300000000001</c:v>
                </c:pt>
                <c:pt idx="1222">
                  <c:v>-0.70916299999999999</c:v>
                </c:pt>
                <c:pt idx="1223">
                  <c:v>-0.70916299999999999</c:v>
                </c:pt>
                <c:pt idx="1224">
                  <c:v>-0.113875</c:v>
                </c:pt>
                <c:pt idx="1225">
                  <c:v>-0.113875</c:v>
                </c:pt>
                <c:pt idx="1226">
                  <c:v>-0.113875</c:v>
                </c:pt>
                <c:pt idx="1227">
                  <c:v>-2.1152000000000001E-2</c:v>
                </c:pt>
                <c:pt idx="1228">
                  <c:v>-2.1152000000000001E-2</c:v>
                </c:pt>
                <c:pt idx="1229">
                  <c:v>-1.1219730000000001</c:v>
                </c:pt>
                <c:pt idx="1230">
                  <c:v>-1.1219730000000001</c:v>
                </c:pt>
                <c:pt idx="1231">
                  <c:v>-1.1219730000000001</c:v>
                </c:pt>
                <c:pt idx="1232">
                  <c:v>-0.32245099999999999</c:v>
                </c:pt>
                <c:pt idx="1233">
                  <c:v>-0.32245099999999999</c:v>
                </c:pt>
                <c:pt idx="1234">
                  <c:v>1.4096040000000001</c:v>
                </c:pt>
                <c:pt idx="1235">
                  <c:v>1.4096040000000001</c:v>
                </c:pt>
                <c:pt idx="1236">
                  <c:v>-2.8901E-2</c:v>
                </c:pt>
                <c:pt idx="1237">
                  <c:v>-2.8901E-2</c:v>
                </c:pt>
                <c:pt idx="1238">
                  <c:v>-2.8901E-2</c:v>
                </c:pt>
                <c:pt idx="1239">
                  <c:v>-0.483402</c:v>
                </c:pt>
                <c:pt idx="1240">
                  <c:v>-0.483402</c:v>
                </c:pt>
                <c:pt idx="1241">
                  <c:v>0.603962</c:v>
                </c:pt>
                <c:pt idx="1242">
                  <c:v>0.603962</c:v>
                </c:pt>
                <c:pt idx="1243">
                  <c:v>0.603962</c:v>
                </c:pt>
                <c:pt idx="1244">
                  <c:v>1.4988079999999999</c:v>
                </c:pt>
                <c:pt idx="1245">
                  <c:v>1.4988079999999999</c:v>
                </c:pt>
                <c:pt idx="1246">
                  <c:v>1.390738</c:v>
                </c:pt>
                <c:pt idx="1247">
                  <c:v>1.390738</c:v>
                </c:pt>
                <c:pt idx="1248">
                  <c:v>2.3243100000000001</c:v>
                </c:pt>
                <c:pt idx="1249">
                  <c:v>2.3243100000000001</c:v>
                </c:pt>
                <c:pt idx="1250">
                  <c:v>2.3243100000000001</c:v>
                </c:pt>
                <c:pt idx="1251">
                  <c:v>-1.9882059999999999</c:v>
                </c:pt>
                <c:pt idx="1252">
                  <c:v>-1.9882059999999999</c:v>
                </c:pt>
                <c:pt idx="1253">
                  <c:v>-1.240556</c:v>
                </c:pt>
                <c:pt idx="1254">
                  <c:v>-1.240556</c:v>
                </c:pt>
                <c:pt idx="1255">
                  <c:v>-1.240556</c:v>
                </c:pt>
                <c:pt idx="1256">
                  <c:v>-0.31495800000000002</c:v>
                </c:pt>
                <c:pt idx="1257">
                  <c:v>-0.31495800000000002</c:v>
                </c:pt>
                <c:pt idx="1258">
                  <c:v>-2.7868599999999999</c:v>
                </c:pt>
                <c:pt idx="1259">
                  <c:v>-2.7868599999999999</c:v>
                </c:pt>
                <c:pt idx="1260">
                  <c:v>1.0854980000000001</c:v>
                </c:pt>
                <c:pt idx="1261">
                  <c:v>1.0854980000000001</c:v>
                </c:pt>
                <c:pt idx="1262">
                  <c:v>1.0854980000000001</c:v>
                </c:pt>
                <c:pt idx="1263">
                  <c:v>-1.392881</c:v>
                </c:pt>
                <c:pt idx="1264">
                  <c:v>-1.392881</c:v>
                </c:pt>
                <c:pt idx="1265">
                  <c:v>-0.73088200000000003</c:v>
                </c:pt>
                <c:pt idx="1266">
                  <c:v>-0.73088200000000003</c:v>
                </c:pt>
                <c:pt idx="1267">
                  <c:v>-0.73088200000000003</c:v>
                </c:pt>
                <c:pt idx="1268">
                  <c:v>-0.92218599999999995</c:v>
                </c:pt>
                <c:pt idx="1269">
                  <c:v>-0.92218599999999995</c:v>
                </c:pt>
                <c:pt idx="1270">
                  <c:v>-0.68354700000000002</c:v>
                </c:pt>
                <c:pt idx="1271">
                  <c:v>-0.68354700000000002</c:v>
                </c:pt>
                <c:pt idx="1272">
                  <c:v>-1.7771669999999999</c:v>
                </c:pt>
                <c:pt idx="1273">
                  <c:v>-1.7771669999999999</c:v>
                </c:pt>
                <c:pt idx="1274">
                  <c:v>-1.7771669999999999</c:v>
                </c:pt>
                <c:pt idx="1275">
                  <c:v>-0.88473599999999997</c:v>
                </c:pt>
                <c:pt idx="1276">
                  <c:v>-0.88473599999999997</c:v>
                </c:pt>
                <c:pt idx="1277">
                  <c:v>1.3766099999999999</c:v>
                </c:pt>
                <c:pt idx="1278">
                  <c:v>1.3766099999999999</c:v>
                </c:pt>
                <c:pt idx="1279">
                  <c:v>1.3766099999999999</c:v>
                </c:pt>
                <c:pt idx="1280">
                  <c:v>0.84321999999999997</c:v>
                </c:pt>
                <c:pt idx="1281">
                  <c:v>0.84321999999999997</c:v>
                </c:pt>
                <c:pt idx="1282">
                  <c:v>-5.8006000000000002E-2</c:v>
                </c:pt>
                <c:pt idx="1283">
                  <c:v>-5.8006000000000002E-2</c:v>
                </c:pt>
                <c:pt idx="1284">
                  <c:v>1.032205</c:v>
                </c:pt>
                <c:pt idx="1285">
                  <c:v>1.032205</c:v>
                </c:pt>
                <c:pt idx="1286">
                  <c:v>1.032205</c:v>
                </c:pt>
                <c:pt idx="1287">
                  <c:v>-1.98532</c:v>
                </c:pt>
                <c:pt idx="1288">
                  <c:v>-1.98532</c:v>
                </c:pt>
                <c:pt idx="1289">
                  <c:v>-0.40004200000000001</c:v>
                </c:pt>
                <c:pt idx="1290">
                  <c:v>-0.40004200000000001</c:v>
                </c:pt>
                <c:pt idx="1291">
                  <c:v>-0.40004200000000001</c:v>
                </c:pt>
                <c:pt idx="1292">
                  <c:v>-0.94053600000000004</c:v>
                </c:pt>
                <c:pt idx="1293">
                  <c:v>-0.94053600000000004</c:v>
                </c:pt>
                <c:pt idx="1294">
                  <c:v>-1.720475</c:v>
                </c:pt>
                <c:pt idx="1295">
                  <c:v>-1.720475</c:v>
                </c:pt>
                <c:pt idx="1296">
                  <c:v>3.0647129999999998</c:v>
                </c:pt>
                <c:pt idx="1297">
                  <c:v>3.0647129999999998</c:v>
                </c:pt>
                <c:pt idx="1298">
                  <c:v>3.0647129999999998</c:v>
                </c:pt>
                <c:pt idx="1299">
                  <c:v>-0.240005</c:v>
                </c:pt>
                <c:pt idx="1300">
                  <c:v>-0.240005</c:v>
                </c:pt>
                <c:pt idx="1301">
                  <c:v>-1.146652</c:v>
                </c:pt>
                <c:pt idx="1302">
                  <c:v>-1.146652</c:v>
                </c:pt>
                <c:pt idx="1303">
                  <c:v>-1.146652</c:v>
                </c:pt>
                <c:pt idx="1304">
                  <c:v>-0.28115200000000001</c:v>
                </c:pt>
                <c:pt idx="1305">
                  <c:v>-0.28115200000000001</c:v>
                </c:pt>
                <c:pt idx="1306">
                  <c:v>0.35036200000000001</c:v>
                </c:pt>
                <c:pt idx="1307">
                  <c:v>0.35036200000000001</c:v>
                </c:pt>
                <c:pt idx="1308">
                  <c:v>0.35036200000000001</c:v>
                </c:pt>
                <c:pt idx="1309">
                  <c:v>-2.3981140000000001</c:v>
                </c:pt>
                <c:pt idx="1310">
                  <c:v>-2.3981140000000001</c:v>
                </c:pt>
                <c:pt idx="1311">
                  <c:v>1.2374639999999999</c:v>
                </c:pt>
                <c:pt idx="1312">
                  <c:v>1.2374639999999999</c:v>
                </c:pt>
                <c:pt idx="1313">
                  <c:v>-1.6062129999999999</c:v>
                </c:pt>
                <c:pt idx="1314">
                  <c:v>-1.6062129999999999</c:v>
                </c:pt>
                <c:pt idx="1315">
                  <c:v>-1.6062129999999999</c:v>
                </c:pt>
                <c:pt idx="1316">
                  <c:v>0.90261100000000005</c:v>
                </c:pt>
                <c:pt idx="1317">
                  <c:v>0.90261100000000005</c:v>
                </c:pt>
                <c:pt idx="1318">
                  <c:v>-0.76221399999999995</c:v>
                </c:pt>
                <c:pt idx="1319">
                  <c:v>-0.76221399999999995</c:v>
                </c:pt>
                <c:pt idx="1320">
                  <c:v>-0.37890099999999999</c:v>
                </c:pt>
                <c:pt idx="1321">
                  <c:v>-0.37890099999999999</c:v>
                </c:pt>
                <c:pt idx="1322">
                  <c:v>-0.37890099999999999</c:v>
                </c:pt>
                <c:pt idx="1323">
                  <c:v>-3.1895630000000001</c:v>
                </c:pt>
                <c:pt idx="1324">
                  <c:v>-3.1895630000000001</c:v>
                </c:pt>
                <c:pt idx="1325">
                  <c:v>2.548775</c:v>
                </c:pt>
                <c:pt idx="1326">
                  <c:v>2.548775</c:v>
                </c:pt>
                <c:pt idx="1327">
                  <c:v>2.548775</c:v>
                </c:pt>
                <c:pt idx="1328">
                  <c:v>0.31233899999999998</c:v>
                </c:pt>
                <c:pt idx="1329">
                  <c:v>0.31233899999999998</c:v>
                </c:pt>
                <c:pt idx="1330">
                  <c:v>4.8227849999999997</c:v>
                </c:pt>
                <c:pt idx="1331">
                  <c:v>4.8227849999999997</c:v>
                </c:pt>
                <c:pt idx="1332">
                  <c:v>2.2348819999999998</c:v>
                </c:pt>
                <c:pt idx="1333">
                  <c:v>2.2348819999999998</c:v>
                </c:pt>
                <c:pt idx="1334">
                  <c:v>2.2348819999999998</c:v>
                </c:pt>
                <c:pt idx="1335">
                  <c:v>4.6034620000000004</c:v>
                </c:pt>
                <c:pt idx="1336">
                  <c:v>4.6034620000000004</c:v>
                </c:pt>
                <c:pt idx="1337">
                  <c:v>-0.19774800000000001</c:v>
                </c:pt>
                <c:pt idx="1338">
                  <c:v>-0.19774800000000001</c:v>
                </c:pt>
                <c:pt idx="1339">
                  <c:v>-0.19774800000000001</c:v>
                </c:pt>
                <c:pt idx="1340">
                  <c:v>7.1215960000000003</c:v>
                </c:pt>
                <c:pt idx="1341">
                  <c:v>7.1215960000000003</c:v>
                </c:pt>
                <c:pt idx="1342">
                  <c:v>5.4968760000000003</c:v>
                </c:pt>
                <c:pt idx="1343">
                  <c:v>5.4968760000000003</c:v>
                </c:pt>
                <c:pt idx="1344">
                  <c:v>4.2312620000000001</c:v>
                </c:pt>
                <c:pt idx="1345">
                  <c:v>4.2312620000000001</c:v>
                </c:pt>
                <c:pt idx="1346">
                  <c:v>4.2312620000000001</c:v>
                </c:pt>
                <c:pt idx="1347">
                  <c:v>-7.7788170000000001</c:v>
                </c:pt>
                <c:pt idx="1348">
                  <c:v>-7.7788170000000001</c:v>
                </c:pt>
                <c:pt idx="1349">
                  <c:v>2.9269660000000002</c:v>
                </c:pt>
                <c:pt idx="1350">
                  <c:v>2.9269660000000002</c:v>
                </c:pt>
                <c:pt idx="1351">
                  <c:v>2.9269660000000002</c:v>
                </c:pt>
                <c:pt idx="1352">
                  <c:v>1.4332640000000001</c:v>
                </c:pt>
                <c:pt idx="1353">
                  <c:v>1.4332640000000001</c:v>
                </c:pt>
                <c:pt idx="1354">
                  <c:v>-5.3497510000000004</c:v>
                </c:pt>
                <c:pt idx="1355">
                  <c:v>-5.3497510000000004</c:v>
                </c:pt>
                <c:pt idx="1356">
                  <c:v>7.3888449999999999</c:v>
                </c:pt>
                <c:pt idx="1357">
                  <c:v>7.3888449999999999</c:v>
                </c:pt>
                <c:pt idx="1358">
                  <c:v>7.3888449999999999</c:v>
                </c:pt>
                <c:pt idx="1359">
                  <c:v>-6.3174640000000002</c:v>
                </c:pt>
                <c:pt idx="1360">
                  <c:v>-6.3174640000000002</c:v>
                </c:pt>
                <c:pt idx="1361">
                  <c:v>-1.0958000000000001E-2</c:v>
                </c:pt>
                <c:pt idx="1362">
                  <c:v>-1.0958000000000001E-2</c:v>
                </c:pt>
                <c:pt idx="1363">
                  <c:v>-1.0958000000000001E-2</c:v>
                </c:pt>
                <c:pt idx="1364">
                  <c:v>51.694083999999997</c:v>
                </c:pt>
                <c:pt idx="1365">
                  <c:v>51.694083999999997</c:v>
                </c:pt>
                <c:pt idx="1366">
                  <c:v>-8.6897889999999993</c:v>
                </c:pt>
                <c:pt idx="1367">
                  <c:v>-8.6897889999999993</c:v>
                </c:pt>
                <c:pt idx="1368">
                  <c:v>2.3494730000000001</c:v>
                </c:pt>
                <c:pt idx="1369">
                  <c:v>2.3494730000000001</c:v>
                </c:pt>
                <c:pt idx="1370">
                  <c:v>2.3494730000000001</c:v>
                </c:pt>
                <c:pt idx="1371">
                  <c:v>6.1455359999999999</c:v>
                </c:pt>
                <c:pt idx="1372">
                  <c:v>6.1455359999999999</c:v>
                </c:pt>
                <c:pt idx="1373">
                  <c:v>-3.3958729999999999</c:v>
                </c:pt>
                <c:pt idx="1374">
                  <c:v>-3.3958729999999999</c:v>
                </c:pt>
                <c:pt idx="1375">
                  <c:v>-3.3958729999999999</c:v>
                </c:pt>
                <c:pt idx="1376">
                  <c:v>2.2651029999999999</c:v>
                </c:pt>
                <c:pt idx="1377">
                  <c:v>2.2651029999999999</c:v>
                </c:pt>
                <c:pt idx="1378">
                  <c:v>-1.7136039999999999</c:v>
                </c:pt>
                <c:pt idx="1379">
                  <c:v>-1.7136039999999999</c:v>
                </c:pt>
                <c:pt idx="1380">
                  <c:v>-1.7136039999999999</c:v>
                </c:pt>
                <c:pt idx="1381">
                  <c:v>-2.626198</c:v>
                </c:pt>
                <c:pt idx="1382">
                  <c:v>-2.626198</c:v>
                </c:pt>
                <c:pt idx="1383">
                  <c:v>1.097828</c:v>
                </c:pt>
                <c:pt idx="1384">
                  <c:v>1.097828</c:v>
                </c:pt>
                <c:pt idx="1385">
                  <c:v>10.692344</c:v>
                </c:pt>
                <c:pt idx="1386">
                  <c:v>10.692344</c:v>
                </c:pt>
                <c:pt idx="1387">
                  <c:v>10.692344</c:v>
                </c:pt>
                <c:pt idx="1388">
                  <c:v>-3.0459299999999998</c:v>
                </c:pt>
                <c:pt idx="1389">
                  <c:v>-3.0459299999999998</c:v>
                </c:pt>
                <c:pt idx="1390">
                  <c:v>-0.17770900000000001</c:v>
                </c:pt>
                <c:pt idx="1391">
                  <c:v>-0.17770900000000001</c:v>
                </c:pt>
                <c:pt idx="1392">
                  <c:v>-0.17770900000000001</c:v>
                </c:pt>
                <c:pt idx="1393">
                  <c:v>-0.46215099999999998</c:v>
                </c:pt>
                <c:pt idx="1394">
                  <c:v>-0.46215099999999998</c:v>
                </c:pt>
                <c:pt idx="1395">
                  <c:v>-2.3314360000000001</c:v>
                </c:pt>
                <c:pt idx="1396">
                  <c:v>-2.3314360000000001</c:v>
                </c:pt>
                <c:pt idx="1397">
                  <c:v>0.77827400000000002</c:v>
                </c:pt>
                <c:pt idx="1398">
                  <c:v>0.77827400000000002</c:v>
                </c:pt>
                <c:pt idx="1399">
                  <c:v>0.77827400000000002</c:v>
                </c:pt>
                <c:pt idx="1400">
                  <c:v>-0.34755399999999997</c:v>
                </c:pt>
                <c:pt idx="1401">
                  <c:v>-0.34755399999999997</c:v>
                </c:pt>
                <c:pt idx="1402">
                  <c:v>-0.119523</c:v>
                </c:pt>
                <c:pt idx="1403">
                  <c:v>-0.119523</c:v>
                </c:pt>
                <c:pt idx="1404">
                  <c:v>-0.119523</c:v>
                </c:pt>
                <c:pt idx="1405">
                  <c:v>-1.4159679999999999</c:v>
                </c:pt>
                <c:pt idx="1406">
                  <c:v>-1.4159679999999999</c:v>
                </c:pt>
                <c:pt idx="1407">
                  <c:v>-4.9929259999999998</c:v>
                </c:pt>
                <c:pt idx="1408">
                  <c:v>-4.9929259999999998</c:v>
                </c:pt>
                <c:pt idx="1409">
                  <c:v>-4.5833599999999999</c:v>
                </c:pt>
                <c:pt idx="1410">
                  <c:v>-4.5833599999999999</c:v>
                </c:pt>
                <c:pt idx="1411">
                  <c:v>-4.5833599999999999</c:v>
                </c:pt>
                <c:pt idx="1412">
                  <c:v>2.4382039999999998</c:v>
                </c:pt>
                <c:pt idx="1413">
                  <c:v>2.4382039999999998</c:v>
                </c:pt>
                <c:pt idx="1414">
                  <c:v>-3.3200289999999999</c:v>
                </c:pt>
                <c:pt idx="1415">
                  <c:v>-3.3200289999999999</c:v>
                </c:pt>
                <c:pt idx="1416">
                  <c:v>-3.3200289999999999</c:v>
                </c:pt>
                <c:pt idx="1417">
                  <c:v>-2.896919</c:v>
                </c:pt>
                <c:pt idx="1418">
                  <c:v>-2.896919</c:v>
                </c:pt>
                <c:pt idx="1419">
                  <c:v>-1.8965289999999999</c:v>
                </c:pt>
                <c:pt idx="1420">
                  <c:v>-1.8965289999999999</c:v>
                </c:pt>
                <c:pt idx="1421">
                  <c:v>15.296965999999999</c:v>
                </c:pt>
                <c:pt idx="1422">
                  <c:v>15.296965999999999</c:v>
                </c:pt>
                <c:pt idx="1423">
                  <c:v>15.296965999999999</c:v>
                </c:pt>
                <c:pt idx="1424">
                  <c:v>-1.929395</c:v>
                </c:pt>
                <c:pt idx="1425">
                  <c:v>-1.929395</c:v>
                </c:pt>
                <c:pt idx="1426">
                  <c:v>2.255919</c:v>
                </c:pt>
                <c:pt idx="1427">
                  <c:v>2.255919</c:v>
                </c:pt>
                <c:pt idx="1428">
                  <c:v>-4.852811</c:v>
                </c:pt>
                <c:pt idx="1429">
                  <c:v>-4.852811</c:v>
                </c:pt>
                <c:pt idx="1430">
                  <c:v>-4.852811</c:v>
                </c:pt>
                <c:pt idx="1431">
                  <c:v>-3.613105</c:v>
                </c:pt>
                <c:pt idx="1432">
                  <c:v>-3.613105</c:v>
                </c:pt>
                <c:pt idx="1433">
                  <c:v>-2.2382430000000002</c:v>
                </c:pt>
                <c:pt idx="1434">
                  <c:v>-2.2382430000000002</c:v>
                </c:pt>
                <c:pt idx="1435">
                  <c:v>-2.2382430000000002</c:v>
                </c:pt>
                <c:pt idx="1436">
                  <c:v>-3.5846239999999998</c:v>
                </c:pt>
                <c:pt idx="1437">
                  <c:v>-3.5846239999999998</c:v>
                </c:pt>
                <c:pt idx="1438">
                  <c:v>-3.2676180000000001</c:v>
                </c:pt>
                <c:pt idx="1439">
                  <c:v>-3.2676180000000001</c:v>
                </c:pt>
                <c:pt idx="1440">
                  <c:v>-3.2676180000000001</c:v>
                </c:pt>
                <c:pt idx="1441">
                  <c:v>-1.080768</c:v>
                </c:pt>
                <c:pt idx="1442">
                  <c:v>-1.080768</c:v>
                </c:pt>
                <c:pt idx="1443">
                  <c:v>-1.5648439999999999</c:v>
                </c:pt>
                <c:pt idx="1444">
                  <c:v>-1.5648439999999999</c:v>
                </c:pt>
                <c:pt idx="1445">
                  <c:v>6.4195060000000002</c:v>
                </c:pt>
                <c:pt idx="1446">
                  <c:v>6.4195060000000002</c:v>
                </c:pt>
                <c:pt idx="1447">
                  <c:v>6.4195060000000002</c:v>
                </c:pt>
                <c:pt idx="1448">
                  <c:v>1.7559880000000001</c:v>
                </c:pt>
                <c:pt idx="1449">
                  <c:v>1.7559880000000001</c:v>
                </c:pt>
                <c:pt idx="1450">
                  <c:v>2.2029809999999999</c:v>
                </c:pt>
                <c:pt idx="1451">
                  <c:v>2.2029809999999999</c:v>
                </c:pt>
                <c:pt idx="1452">
                  <c:v>2.2029809999999999</c:v>
                </c:pt>
                <c:pt idx="1453">
                  <c:v>2.9837060000000002</c:v>
                </c:pt>
                <c:pt idx="1454">
                  <c:v>2.9837060000000002</c:v>
                </c:pt>
                <c:pt idx="1455">
                  <c:v>2.5277340000000001</c:v>
                </c:pt>
                <c:pt idx="1456">
                  <c:v>2.5277340000000001</c:v>
                </c:pt>
                <c:pt idx="1457">
                  <c:v>-2.2872629999999998</c:v>
                </c:pt>
                <c:pt idx="1458">
                  <c:v>-2.2872629999999998</c:v>
                </c:pt>
                <c:pt idx="1459">
                  <c:v>-2.2872629999999998</c:v>
                </c:pt>
                <c:pt idx="1460">
                  <c:v>0.36827700000000002</c:v>
                </c:pt>
                <c:pt idx="1461">
                  <c:v>0.36827700000000002</c:v>
                </c:pt>
                <c:pt idx="1462">
                  <c:v>1.88527</c:v>
                </c:pt>
                <c:pt idx="1463">
                  <c:v>1.88527</c:v>
                </c:pt>
                <c:pt idx="1464">
                  <c:v>1.88527</c:v>
                </c:pt>
                <c:pt idx="1465">
                  <c:v>-1.4181539999999999</c:v>
                </c:pt>
                <c:pt idx="1466">
                  <c:v>-1.4181539999999999</c:v>
                </c:pt>
                <c:pt idx="1467">
                  <c:v>-2.5371000000000001E-2</c:v>
                </c:pt>
                <c:pt idx="1468">
                  <c:v>-2.5371000000000001E-2</c:v>
                </c:pt>
                <c:pt idx="1469">
                  <c:v>-1.5927150000000001</c:v>
                </c:pt>
                <c:pt idx="1470">
                  <c:v>-1.5927150000000001</c:v>
                </c:pt>
                <c:pt idx="1471">
                  <c:v>-1.5927150000000001</c:v>
                </c:pt>
                <c:pt idx="1472">
                  <c:v>2.3705750000000001</c:v>
                </c:pt>
                <c:pt idx="1473">
                  <c:v>2.3705750000000001</c:v>
                </c:pt>
                <c:pt idx="1474">
                  <c:v>-12.306952000000001</c:v>
                </c:pt>
                <c:pt idx="1475">
                  <c:v>-12.306952000000001</c:v>
                </c:pt>
                <c:pt idx="1476">
                  <c:v>-12.306952000000001</c:v>
                </c:pt>
                <c:pt idx="1477">
                  <c:v>-4.1270000000000001E-2</c:v>
                </c:pt>
                <c:pt idx="1478">
                  <c:v>-4.1270000000000001E-2</c:v>
                </c:pt>
                <c:pt idx="1479">
                  <c:v>4.5743270000000003</c:v>
                </c:pt>
                <c:pt idx="1480">
                  <c:v>4.5743270000000003</c:v>
                </c:pt>
                <c:pt idx="1481">
                  <c:v>-2.4699179999999998</c:v>
                </c:pt>
                <c:pt idx="1482">
                  <c:v>-2.4699179999999998</c:v>
                </c:pt>
                <c:pt idx="1483">
                  <c:v>-2.4699179999999998</c:v>
                </c:pt>
                <c:pt idx="1484">
                  <c:v>3.6281210000000002</c:v>
                </c:pt>
                <c:pt idx="1485">
                  <c:v>3.6281210000000002</c:v>
                </c:pt>
                <c:pt idx="1486">
                  <c:v>10.781534000000001</c:v>
                </c:pt>
                <c:pt idx="1487">
                  <c:v>10.781534000000001</c:v>
                </c:pt>
                <c:pt idx="1488">
                  <c:v>10.781534000000001</c:v>
                </c:pt>
                <c:pt idx="1489">
                  <c:v>1.8708340000000001</c:v>
                </c:pt>
                <c:pt idx="1490">
                  <c:v>1.8708340000000001</c:v>
                </c:pt>
                <c:pt idx="1491">
                  <c:v>-1.400979</c:v>
                </c:pt>
                <c:pt idx="1492">
                  <c:v>-1.400979</c:v>
                </c:pt>
                <c:pt idx="1493">
                  <c:v>-2.1334179999999998</c:v>
                </c:pt>
                <c:pt idx="1494">
                  <c:v>-2.1334179999999998</c:v>
                </c:pt>
                <c:pt idx="1495">
                  <c:v>-2.1334179999999998</c:v>
                </c:pt>
                <c:pt idx="1496">
                  <c:v>1.949554</c:v>
                </c:pt>
                <c:pt idx="1497">
                  <c:v>1.949554</c:v>
                </c:pt>
                <c:pt idx="1498">
                  <c:v>-2.298629</c:v>
                </c:pt>
                <c:pt idx="1499">
                  <c:v>-2.298629</c:v>
                </c:pt>
                <c:pt idx="1500">
                  <c:v>-2.298629</c:v>
                </c:pt>
                <c:pt idx="1501">
                  <c:v>-2.9005749999999999</c:v>
                </c:pt>
                <c:pt idx="1502">
                  <c:v>-2.9005749999999999</c:v>
                </c:pt>
                <c:pt idx="1503">
                  <c:v>-1.215193</c:v>
                </c:pt>
                <c:pt idx="1504">
                  <c:v>-1.215193</c:v>
                </c:pt>
                <c:pt idx="1505">
                  <c:v>0.214753</c:v>
                </c:pt>
                <c:pt idx="1506">
                  <c:v>0.214753</c:v>
                </c:pt>
                <c:pt idx="1507">
                  <c:v>0.214753</c:v>
                </c:pt>
                <c:pt idx="1508">
                  <c:v>1.4788399999999999</c:v>
                </c:pt>
                <c:pt idx="1509">
                  <c:v>1.4788399999999999</c:v>
                </c:pt>
                <c:pt idx="1510">
                  <c:v>-0.44558399999999998</c:v>
                </c:pt>
                <c:pt idx="1511">
                  <c:v>-0.44558399999999998</c:v>
                </c:pt>
                <c:pt idx="1512">
                  <c:v>-0.44558399999999998</c:v>
                </c:pt>
                <c:pt idx="1513">
                  <c:v>-0.81981499999999996</c:v>
                </c:pt>
                <c:pt idx="1514">
                  <c:v>-0.81981499999999996</c:v>
                </c:pt>
                <c:pt idx="1515">
                  <c:v>-0.33613199999999999</c:v>
                </c:pt>
                <c:pt idx="1516">
                  <c:v>-0.33613199999999999</c:v>
                </c:pt>
                <c:pt idx="1517">
                  <c:v>-0.21642600000000001</c:v>
                </c:pt>
                <c:pt idx="1518">
                  <c:v>-0.21642600000000001</c:v>
                </c:pt>
                <c:pt idx="1519">
                  <c:v>-0.21642600000000001</c:v>
                </c:pt>
                <c:pt idx="1520">
                  <c:v>-1.1137189999999999</c:v>
                </c:pt>
                <c:pt idx="1521">
                  <c:v>-1.1137189999999999</c:v>
                </c:pt>
                <c:pt idx="1522">
                  <c:v>1.15683</c:v>
                </c:pt>
                <c:pt idx="1523">
                  <c:v>1.15683</c:v>
                </c:pt>
                <c:pt idx="1524">
                  <c:v>1.15683</c:v>
                </c:pt>
                <c:pt idx="1525">
                  <c:v>1.0174289999999999</c:v>
                </c:pt>
                <c:pt idx="1526">
                  <c:v>1.0174289999999999</c:v>
                </c:pt>
                <c:pt idx="1527">
                  <c:v>0.53480499999999997</c:v>
                </c:pt>
                <c:pt idx="1528">
                  <c:v>0.53480499999999997</c:v>
                </c:pt>
                <c:pt idx="1529">
                  <c:v>-0.43476199999999998</c:v>
                </c:pt>
                <c:pt idx="1530">
                  <c:v>-0.43476199999999998</c:v>
                </c:pt>
                <c:pt idx="1531">
                  <c:v>-0.43476199999999998</c:v>
                </c:pt>
                <c:pt idx="1532">
                  <c:v>1.304478</c:v>
                </c:pt>
                <c:pt idx="1533">
                  <c:v>1.304478</c:v>
                </c:pt>
                <c:pt idx="1534">
                  <c:v>0.58252800000000005</c:v>
                </c:pt>
                <c:pt idx="1535">
                  <c:v>0.58252800000000005</c:v>
                </c:pt>
                <c:pt idx="1536">
                  <c:v>0.58252800000000005</c:v>
                </c:pt>
                <c:pt idx="1537">
                  <c:v>-0.24729699999999999</c:v>
                </c:pt>
                <c:pt idx="1538">
                  <c:v>-0.24729699999999999</c:v>
                </c:pt>
                <c:pt idx="1539">
                  <c:v>-0.98606199999999999</c:v>
                </c:pt>
                <c:pt idx="1540">
                  <c:v>-0.98606199999999999</c:v>
                </c:pt>
                <c:pt idx="1541">
                  <c:v>-0.98039799999999999</c:v>
                </c:pt>
                <c:pt idx="1542">
                  <c:v>-0.98039799999999999</c:v>
                </c:pt>
                <c:pt idx="1543">
                  <c:v>-0.98039799999999999</c:v>
                </c:pt>
                <c:pt idx="1544">
                  <c:v>-1.6492610000000001</c:v>
                </c:pt>
                <c:pt idx="1545">
                  <c:v>-1.6492610000000001</c:v>
                </c:pt>
                <c:pt idx="1546">
                  <c:v>-1.468502</c:v>
                </c:pt>
                <c:pt idx="1547">
                  <c:v>-1.468502</c:v>
                </c:pt>
                <c:pt idx="1548">
                  <c:v>-1.468502</c:v>
                </c:pt>
                <c:pt idx="1549">
                  <c:v>-0.79327499999999995</c:v>
                </c:pt>
                <c:pt idx="1550">
                  <c:v>-0.79327499999999995</c:v>
                </c:pt>
                <c:pt idx="1551">
                  <c:v>-1.083207</c:v>
                </c:pt>
                <c:pt idx="1552">
                  <c:v>-1.083207</c:v>
                </c:pt>
                <c:pt idx="1553">
                  <c:v>-1.044157</c:v>
                </c:pt>
                <c:pt idx="1554">
                  <c:v>-1.044157</c:v>
                </c:pt>
                <c:pt idx="1555">
                  <c:v>-1.044157</c:v>
                </c:pt>
                <c:pt idx="1556">
                  <c:v>-0.27752700000000002</c:v>
                </c:pt>
                <c:pt idx="1557">
                  <c:v>-0.27752700000000002</c:v>
                </c:pt>
                <c:pt idx="1558">
                  <c:v>0.90507499999999996</c:v>
                </c:pt>
                <c:pt idx="1559">
                  <c:v>0.90507499999999996</c:v>
                </c:pt>
                <c:pt idx="1560">
                  <c:v>0.90507499999999996</c:v>
                </c:pt>
                <c:pt idx="1561">
                  <c:v>0.672902</c:v>
                </c:pt>
                <c:pt idx="1562">
                  <c:v>0.672902</c:v>
                </c:pt>
                <c:pt idx="1563">
                  <c:v>1.052608</c:v>
                </c:pt>
                <c:pt idx="1564">
                  <c:v>1.052608</c:v>
                </c:pt>
                <c:pt idx="1565">
                  <c:v>1.052608</c:v>
                </c:pt>
                <c:pt idx="1566">
                  <c:v>-0.89385499999999996</c:v>
                </c:pt>
                <c:pt idx="1567">
                  <c:v>-0.89385499999999996</c:v>
                </c:pt>
                <c:pt idx="1568">
                  <c:v>0.88579300000000005</c:v>
                </c:pt>
                <c:pt idx="1569">
                  <c:v>0.88579300000000005</c:v>
                </c:pt>
                <c:pt idx="1570">
                  <c:v>0.50228499999999998</c:v>
                </c:pt>
                <c:pt idx="1571">
                  <c:v>0.50228499999999998</c:v>
                </c:pt>
                <c:pt idx="1572">
                  <c:v>0.50228499999999998</c:v>
                </c:pt>
                <c:pt idx="1573">
                  <c:v>0.31275599999999998</c:v>
                </c:pt>
                <c:pt idx="1574">
                  <c:v>0.31275599999999998</c:v>
                </c:pt>
                <c:pt idx="1575">
                  <c:v>-0.14433399999999999</c:v>
                </c:pt>
                <c:pt idx="1576">
                  <c:v>-0.14433399999999999</c:v>
                </c:pt>
                <c:pt idx="1577">
                  <c:v>-0.14433399999999999</c:v>
                </c:pt>
                <c:pt idx="1578">
                  <c:v>-0.20449700000000001</c:v>
                </c:pt>
                <c:pt idx="1579">
                  <c:v>-0.20449700000000001</c:v>
                </c:pt>
                <c:pt idx="1580">
                  <c:v>0.26788800000000001</c:v>
                </c:pt>
                <c:pt idx="1581">
                  <c:v>0.26788800000000001</c:v>
                </c:pt>
                <c:pt idx="1582">
                  <c:v>0.12314600000000001</c:v>
                </c:pt>
                <c:pt idx="1583">
                  <c:v>0.12314600000000001</c:v>
                </c:pt>
                <c:pt idx="1584">
                  <c:v>0.12314600000000001</c:v>
                </c:pt>
                <c:pt idx="1585">
                  <c:v>0.23543500000000001</c:v>
                </c:pt>
                <c:pt idx="1586">
                  <c:v>0.23543500000000001</c:v>
                </c:pt>
                <c:pt idx="1587">
                  <c:v>-0.20508199999999999</c:v>
                </c:pt>
                <c:pt idx="1588">
                  <c:v>-0.20508199999999999</c:v>
                </c:pt>
                <c:pt idx="1589">
                  <c:v>-0.26247799999999999</c:v>
                </c:pt>
                <c:pt idx="1590">
                  <c:v>-0.26247799999999999</c:v>
                </c:pt>
                <c:pt idx="1591">
                  <c:v>-0.26247799999999999</c:v>
                </c:pt>
                <c:pt idx="1592">
                  <c:v>-0.34428300000000001</c:v>
                </c:pt>
                <c:pt idx="1593">
                  <c:v>-0.34428300000000001</c:v>
                </c:pt>
                <c:pt idx="1594">
                  <c:v>-0.288078</c:v>
                </c:pt>
                <c:pt idx="1595">
                  <c:v>-0.288078</c:v>
                </c:pt>
                <c:pt idx="1596">
                  <c:v>-0.288078</c:v>
                </c:pt>
                <c:pt idx="1597">
                  <c:v>-0.384743</c:v>
                </c:pt>
                <c:pt idx="1598">
                  <c:v>-0.384743</c:v>
                </c:pt>
                <c:pt idx="1599">
                  <c:v>-0.26155899999999999</c:v>
                </c:pt>
                <c:pt idx="1600">
                  <c:v>-0.26155899999999999</c:v>
                </c:pt>
                <c:pt idx="1601">
                  <c:v>-3.1799000000000001E-2</c:v>
                </c:pt>
                <c:pt idx="1602">
                  <c:v>-3.1799000000000001E-2</c:v>
                </c:pt>
                <c:pt idx="1603">
                  <c:v>-3.1799000000000001E-2</c:v>
                </c:pt>
                <c:pt idx="1604">
                  <c:v>4.2308999999999999E-2</c:v>
                </c:pt>
                <c:pt idx="1605">
                  <c:v>4.2308999999999999E-2</c:v>
                </c:pt>
                <c:pt idx="1606">
                  <c:v>2.0301E-2</c:v>
                </c:pt>
                <c:pt idx="1607">
                  <c:v>2.0301E-2</c:v>
                </c:pt>
                <c:pt idx="1608">
                  <c:v>2.0301E-2</c:v>
                </c:pt>
                <c:pt idx="1609">
                  <c:v>-2.1638000000000001E-2</c:v>
                </c:pt>
                <c:pt idx="1610">
                  <c:v>-2.1638000000000001E-2</c:v>
                </c:pt>
                <c:pt idx="1611">
                  <c:v>-0.13178000000000001</c:v>
                </c:pt>
                <c:pt idx="1612">
                  <c:v>-0.13178000000000001</c:v>
                </c:pt>
                <c:pt idx="1613">
                  <c:v>-0.19315499999999999</c:v>
                </c:pt>
                <c:pt idx="1614">
                  <c:v>-0.19315499999999999</c:v>
                </c:pt>
                <c:pt idx="1615">
                  <c:v>-0.19315499999999999</c:v>
                </c:pt>
                <c:pt idx="1616">
                  <c:v>-0.12614400000000001</c:v>
                </c:pt>
                <c:pt idx="1617">
                  <c:v>-0.12614400000000001</c:v>
                </c:pt>
                <c:pt idx="1618">
                  <c:v>1.6226999999999998E-2</c:v>
                </c:pt>
                <c:pt idx="1619">
                  <c:v>1.6226999999999998E-2</c:v>
                </c:pt>
                <c:pt idx="1620">
                  <c:v>1.6226999999999998E-2</c:v>
                </c:pt>
                <c:pt idx="1621">
                  <c:v>7.5365000000000001E-2</c:v>
                </c:pt>
                <c:pt idx="1622">
                  <c:v>7.5365000000000001E-2</c:v>
                </c:pt>
                <c:pt idx="1623">
                  <c:v>3.4610000000000001E-3</c:v>
                </c:pt>
                <c:pt idx="1624">
                  <c:v>3.4610000000000001E-3</c:v>
                </c:pt>
                <c:pt idx="1625">
                  <c:v>-0.101255</c:v>
                </c:pt>
                <c:pt idx="1626">
                  <c:v>-0.101255</c:v>
                </c:pt>
                <c:pt idx="1627">
                  <c:v>-0.101255</c:v>
                </c:pt>
                <c:pt idx="1628">
                  <c:v>-0.12655</c:v>
                </c:pt>
                <c:pt idx="1629">
                  <c:v>-0.12655</c:v>
                </c:pt>
                <c:pt idx="1630">
                  <c:v>-0.104002</c:v>
                </c:pt>
                <c:pt idx="1631">
                  <c:v>-0.104002</c:v>
                </c:pt>
                <c:pt idx="1632">
                  <c:v>-0.104002</c:v>
                </c:pt>
                <c:pt idx="1633">
                  <c:v>-5.0958000000000003E-2</c:v>
                </c:pt>
                <c:pt idx="1634">
                  <c:v>-5.0958000000000003E-2</c:v>
                </c:pt>
                <c:pt idx="1635">
                  <c:v>-6.8350999999999995E-2</c:v>
                </c:pt>
                <c:pt idx="1636">
                  <c:v>-6.8350999999999995E-2</c:v>
                </c:pt>
                <c:pt idx="1637">
                  <c:v>-6.8350999999999995E-2</c:v>
                </c:pt>
                <c:pt idx="1638">
                  <c:v>-3.4079999999999999E-2</c:v>
                </c:pt>
                <c:pt idx="1639">
                  <c:v>-3.4079999999999999E-2</c:v>
                </c:pt>
                <c:pt idx="1640">
                  <c:v>1.8596000000000001E-2</c:v>
                </c:pt>
                <c:pt idx="1641">
                  <c:v>1.8596000000000001E-2</c:v>
                </c:pt>
                <c:pt idx="1642">
                  <c:v>-2.3828999999999999E-2</c:v>
                </c:pt>
                <c:pt idx="1643">
                  <c:v>-2.3828999999999999E-2</c:v>
                </c:pt>
                <c:pt idx="1644">
                  <c:v>-2.3828999999999999E-2</c:v>
                </c:pt>
                <c:pt idx="1645">
                  <c:v>-7.5641E-2</c:v>
                </c:pt>
                <c:pt idx="1646">
                  <c:v>-7.5641E-2</c:v>
                </c:pt>
                <c:pt idx="1647">
                  <c:v>-3.0603999999999999E-2</c:v>
                </c:pt>
                <c:pt idx="1648">
                  <c:v>-3.0603999999999999E-2</c:v>
                </c:pt>
                <c:pt idx="1649">
                  <c:v>-3.0603999999999999E-2</c:v>
                </c:pt>
                <c:pt idx="1650">
                  <c:v>-4.5149999999999999E-3</c:v>
                </c:pt>
                <c:pt idx="1651">
                  <c:v>-4.5149999999999999E-3</c:v>
                </c:pt>
                <c:pt idx="1652">
                  <c:v>-3.9129999999999998E-3</c:v>
                </c:pt>
                <c:pt idx="1653">
                  <c:v>-3.9129999999999998E-3</c:v>
                </c:pt>
                <c:pt idx="1654">
                  <c:v>-6.9829999999999996E-3</c:v>
                </c:pt>
                <c:pt idx="1655">
                  <c:v>-6.9829999999999996E-3</c:v>
                </c:pt>
                <c:pt idx="1656">
                  <c:v>-6.9829999999999996E-3</c:v>
                </c:pt>
                <c:pt idx="1657">
                  <c:v>-5.8569999999999997E-2</c:v>
                </c:pt>
                <c:pt idx="1658">
                  <c:v>-5.8569999999999997E-2</c:v>
                </c:pt>
                <c:pt idx="1659">
                  <c:v>-2.9073000000000002E-2</c:v>
                </c:pt>
                <c:pt idx="1660">
                  <c:v>-2.9073000000000002E-2</c:v>
                </c:pt>
                <c:pt idx="1661">
                  <c:v>-2.9073000000000002E-2</c:v>
                </c:pt>
                <c:pt idx="1662">
                  <c:v>-5.7137E-2</c:v>
                </c:pt>
                <c:pt idx="1663">
                  <c:v>-5.7137E-2</c:v>
                </c:pt>
                <c:pt idx="1664">
                  <c:v>1.2435999999999999E-2</c:v>
                </c:pt>
                <c:pt idx="1665">
                  <c:v>1.2435999999999999E-2</c:v>
                </c:pt>
                <c:pt idx="1666" formatCode="0.00E+00">
                  <c:v>4.6900000000000002E-4</c:v>
                </c:pt>
                <c:pt idx="1667" formatCode="0.00E+00">
                  <c:v>4.6900000000000002E-4</c:v>
                </c:pt>
                <c:pt idx="1668" formatCode="0.00E+00">
                  <c:v>4.6900000000000002E-4</c:v>
                </c:pt>
                <c:pt idx="1669">
                  <c:v>-6.5365000000000006E-2</c:v>
                </c:pt>
                <c:pt idx="1670">
                  <c:v>-6.5365000000000006E-2</c:v>
                </c:pt>
                <c:pt idx="1671">
                  <c:v>-2.7029000000000001E-2</c:v>
                </c:pt>
                <c:pt idx="1672">
                  <c:v>-2.7029000000000001E-2</c:v>
                </c:pt>
                <c:pt idx="1673">
                  <c:v>-2.7029000000000001E-2</c:v>
                </c:pt>
                <c:pt idx="1674">
                  <c:v>-2.265E-2</c:v>
                </c:pt>
                <c:pt idx="1675">
                  <c:v>-2.265E-2</c:v>
                </c:pt>
                <c:pt idx="1676">
                  <c:v>-2.6185E-2</c:v>
                </c:pt>
                <c:pt idx="1677">
                  <c:v>-2.6185E-2</c:v>
                </c:pt>
                <c:pt idx="1678">
                  <c:v>-2.5070000000000001E-3</c:v>
                </c:pt>
                <c:pt idx="1679">
                  <c:v>-2.5070000000000001E-3</c:v>
                </c:pt>
                <c:pt idx="1680">
                  <c:v>-2.5070000000000001E-3</c:v>
                </c:pt>
                <c:pt idx="1681">
                  <c:v>2.0355999999999999E-2</c:v>
                </c:pt>
                <c:pt idx="1682">
                  <c:v>2.0355999999999999E-2</c:v>
                </c:pt>
                <c:pt idx="1683">
                  <c:v>-2.4065E-2</c:v>
                </c:pt>
                <c:pt idx="1684">
                  <c:v>-2.4065E-2</c:v>
                </c:pt>
                <c:pt idx="1685">
                  <c:v>-2.4065E-2</c:v>
                </c:pt>
                <c:pt idx="1686">
                  <c:v>-7.7085000000000001E-2</c:v>
                </c:pt>
                <c:pt idx="1687">
                  <c:v>-7.7085000000000001E-2</c:v>
                </c:pt>
                <c:pt idx="1688">
                  <c:v>-3.2626000000000002E-2</c:v>
                </c:pt>
                <c:pt idx="1689">
                  <c:v>-3.2626000000000002E-2</c:v>
                </c:pt>
                <c:pt idx="1690">
                  <c:v>-0.104571</c:v>
                </c:pt>
                <c:pt idx="1691">
                  <c:v>-0.104571</c:v>
                </c:pt>
                <c:pt idx="1692">
                  <c:v>-0.104571</c:v>
                </c:pt>
                <c:pt idx="1693">
                  <c:v>-5.6744999999999997E-2</c:v>
                </c:pt>
                <c:pt idx="1694">
                  <c:v>-5.6744999999999997E-2</c:v>
                </c:pt>
                <c:pt idx="1695">
                  <c:v>-6.6630999999999996E-2</c:v>
                </c:pt>
                <c:pt idx="1696">
                  <c:v>-6.6630999999999996E-2</c:v>
                </c:pt>
                <c:pt idx="1697">
                  <c:v>-6.6630999999999996E-2</c:v>
                </c:pt>
                <c:pt idx="1698">
                  <c:v>3.0256999999999999E-2</c:v>
                </c:pt>
                <c:pt idx="1699">
                  <c:v>3.0256999999999999E-2</c:v>
                </c:pt>
                <c:pt idx="1700" formatCode="0.00E+00">
                  <c:v>9.5E-4</c:v>
                </c:pt>
                <c:pt idx="1701" formatCode="0.00E+00">
                  <c:v>9.5E-4</c:v>
                </c:pt>
                <c:pt idx="1702">
                  <c:v>-1.1828E-2</c:v>
                </c:pt>
                <c:pt idx="1703">
                  <c:v>-1.1828E-2</c:v>
                </c:pt>
                <c:pt idx="1704">
                  <c:v>-1.1828E-2</c:v>
                </c:pt>
                <c:pt idx="1705">
                  <c:v>2.0074000000000002E-2</c:v>
                </c:pt>
                <c:pt idx="1706">
                  <c:v>2.0074000000000002E-2</c:v>
                </c:pt>
                <c:pt idx="1707">
                  <c:v>6.3603000000000007E-2</c:v>
                </c:pt>
                <c:pt idx="1708">
                  <c:v>6.3603000000000007E-2</c:v>
                </c:pt>
                <c:pt idx="1709">
                  <c:v>6.3603000000000007E-2</c:v>
                </c:pt>
                <c:pt idx="1710">
                  <c:v>4.5650999999999997E-2</c:v>
                </c:pt>
                <c:pt idx="1711">
                  <c:v>4.5650999999999997E-2</c:v>
                </c:pt>
                <c:pt idx="1712">
                  <c:v>-8.5639000000000007E-2</c:v>
                </c:pt>
                <c:pt idx="1713">
                  <c:v>-8.5639000000000007E-2</c:v>
                </c:pt>
                <c:pt idx="1714">
                  <c:v>-0.18129300000000001</c:v>
                </c:pt>
                <c:pt idx="1715">
                  <c:v>-0.18129300000000001</c:v>
                </c:pt>
                <c:pt idx="1716">
                  <c:v>-0.18129300000000001</c:v>
                </c:pt>
                <c:pt idx="1717">
                  <c:v>-0.21179799999999999</c:v>
                </c:pt>
                <c:pt idx="1718">
                  <c:v>-0.21179799999999999</c:v>
                </c:pt>
                <c:pt idx="1719">
                  <c:v>-9.9874000000000004E-2</c:v>
                </c:pt>
                <c:pt idx="1720">
                  <c:v>-9.9874000000000004E-2</c:v>
                </c:pt>
                <c:pt idx="1721">
                  <c:v>-9.9874000000000004E-2</c:v>
                </c:pt>
                <c:pt idx="1722">
                  <c:v>7.5587000000000001E-2</c:v>
                </c:pt>
                <c:pt idx="1723">
                  <c:v>7.5587000000000001E-2</c:v>
                </c:pt>
                <c:pt idx="1724">
                  <c:v>1.689E-3</c:v>
                </c:pt>
                <c:pt idx="1725">
                  <c:v>1.689E-3</c:v>
                </c:pt>
                <c:pt idx="1726">
                  <c:v>-0.118154</c:v>
                </c:pt>
                <c:pt idx="1727">
                  <c:v>-0.118154</c:v>
                </c:pt>
                <c:pt idx="1728">
                  <c:v>-0.118154</c:v>
                </c:pt>
                <c:pt idx="1729">
                  <c:v>0.12731200000000001</c:v>
                </c:pt>
                <c:pt idx="1730">
                  <c:v>0.12731200000000001</c:v>
                </c:pt>
                <c:pt idx="1731">
                  <c:v>-0.192688</c:v>
                </c:pt>
                <c:pt idx="1732">
                  <c:v>-0.192688</c:v>
                </c:pt>
                <c:pt idx="1733">
                  <c:v>-0.192688</c:v>
                </c:pt>
                <c:pt idx="1734">
                  <c:v>-8.5316000000000003E-2</c:v>
                </c:pt>
                <c:pt idx="1735">
                  <c:v>-8.5316000000000003E-2</c:v>
                </c:pt>
                <c:pt idx="1736">
                  <c:v>-0.18188099999999999</c:v>
                </c:pt>
                <c:pt idx="1737">
                  <c:v>-0.18188099999999999</c:v>
                </c:pt>
                <c:pt idx="1738">
                  <c:v>-0.18947</c:v>
                </c:pt>
                <c:pt idx="1739">
                  <c:v>-0.18947</c:v>
                </c:pt>
                <c:pt idx="1740">
                  <c:v>-0.18947</c:v>
                </c:pt>
                <c:pt idx="1741">
                  <c:v>-0.59347499999999997</c:v>
                </c:pt>
                <c:pt idx="1742">
                  <c:v>-0.59347499999999997</c:v>
                </c:pt>
                <c:pt idx="1743">
                  <c:v>-0.61016800000000004</c:v>
                </c:pt>
                <c:pt idx="1744">
                  <c:v>-0.61016800000000004</c:v>
                </c:pt>
                <c:pt idx="1745">
                  <c:v>-0.61016800000000004</c:v>
                </c:pt>
                <c:pt idx="1746">
                  <c:v>-0.75192800000000004</c:v>
                </c:pt>
                <c:pt idx="1747">
                  <c:v>-0.75192800000000004</c:v>
                </c:pt>
                <c:pt idx="1748">
                  <c:v>0.56475600000000004</c:v>
                </c:pt>
                <c:pt idx="1749">
                  <c:v>0.56475600000000004</c:v>
                </c:pt>
                <c:pt idx="1750">
                  <c:v>0.36927399999999999</c:v>
                </c:pt>
                <c:pt idx="1751">
                  <c:v>0.36927399999999999</c:v>
                </c:pt>
                <c:pt idx="1752">
                  <c:v>0.36927399999999999</c:v>
                </c:pt>
                <c:pt idx="1753">
                  <c:v>0.33695700000000001</c:v>
                </c:pt>
                <c:pt idx="1754">
                  <c:v>0.33695700000000001</c:v>
                </c:pt>
                <c:pt idx="1755">
                  <c:v>-0.69456799999999996</c:v>
                </c:pt>
                <c:pt idx="1756">
                  <c:v>-0.69456799999999996</c:v>
                </c:pt>
                <c:pt idx="1757">
                  <c:v>-0.69456799999999996</c:v>
                </c:pt>
                <c:pt idx="1758">
                  <c:v>-0.49382799999999999</c:v>
                </c:pt>
                <c:pt idx="1759">
                  <c:v>-0.49382799999999999</c:v>
                </c:pt>
                <c:pt idx="1760">
                  <c:v>1.8989229999999999</c:v>
                </c:pt>
                <c:pt idx="1761">
                  <c:v>1.8989229999999999</c:v>
                </c:pt>
                <c:pt idx="1762">
                  <c:v>-1.638436</c:v>
                </c:pt>
                <c:pt idx="1763">
                  <c:v>-1.638436</c:v>
                </c:pt>
                <c:pt idx="1764">
                  <c:v>-1.638436</c:v>
                </c:pt>
                <c:pt idx="1765">
                  <c:v>4.70669</c:v>
                </c:pt>
                <c:pt idx="1766">
                  <c:v>4.70669</c:v>
                </c:pt>
                <c:pt idx="1767">
                  <c:v>0.35770999999999997</c:v>
                </c:pt>
                <c:pt idx="1768">
                  <c:v>0.35770999999999997</c:v>
                </c:pt>
                <c:pt idx="1769">
                  <c:v>0.35770999999999997</c:v>
                </c:pt>
                <c:pt idx="1770">
                  <c:v>-0.97351399999999999</c:v>
                </c:pt>
                <c:pt idx="1771">
                  <c:v>-0.97351399999999999</c:v>
                </c:pt>
                <c:pt idx="1772">
                  <c:v>0.16223099999999999</c:v>
                </c:pt>
                <c:pt idx="1773">
                  <c:v>0.16223099999999999</c:v>
                </c:pt>
                <c:pt idx="1774">
                  <c:v>-0.41278700000000002</c:v>
                </c:pt>
                <c:pt idx="1775">
                  <c:v>-0.41278700000000002</c:v>
                </c:pt>
                <c:pt idx="1776">
                  <c:v>-0.41278700000000002</c:v>
                </c:pt>
                <c:pt idx="1777">
                  <c:v>-4.3189999999999999E-2</c:v>
                </c:pt>
                <c:pt idx="1778">
                  <c:v>-4.3189999999999999E-2</c:v>
                </c:pt>
                <c:pt idx="1779">
                  <c:v>3.6332049999999998</c:v>
                </c:pt>
                <c:pt idx="1780">
                  <c:v>3.6332049999999998</c:v>
                </c:pt>
                <c:pt idx="1781">
                  <c:v>3.6332049999999998</c:v>
                </c:pt>
                <c:pt idx="1782">
                  <c:v>-2.1367889999999998</c:v>
                </c:pt>
                <c:pt idx="1783">
                  <c:v>-2.1367889999999998</c:v>
                </c:pt>
                <c:pt idx="1784">
                  <c:v>0.13143099999999999</c:v>
                </c:pt>
                <c:pt idx="1785">
                  <c:v>0.13143099999999999</c:v>
                </c:pt>
                <c:pt idx="1786">
                  <c:v>9.1927999999999996E-2</c:v>
                </c:pt>
                <c:pt idx="1787">
                  <c:v>9.1927999999999996E-2</c:v>
                </c:pt>
                <c:pt idx="1788">
                  <c:v>9.1927999999999996E-2</c:v>
                </c:pt>
                <c:pt idx="1789">
                  <c:v>1.2195400000000001</c:v>
                </c:pt>
                <c:pt idx="1790">
                  <c:v>1.2195400000000001</c:v>
                </c:pt>
                <c:pt idx="1791">
                  <c:v>4.3079840000000003</c:v>
                </c:pt>
                <c:pt idx="1792">
                  <c:v>4.3079840000000003</c:v>
                </c:pt>
                <c:pt idx="1793">
                  <c:v>4.3079840000000003</c:v>
                </c:pt>
                <c:pt idx="1794">
                  <c:v>-1.7432799999999999</c:v>
                </c:pt>
                <c:pt idx="1795">
                  <c:v>-1.7432799999999999</c:v>
                </c:pt>
                <c:pt idx="1796">
                  <c:v>-1.5823480000000001</c:v>
                </c:pt>
                <c:pt idx="1797">
                  <c:v>-1.5823480000000001</c:v>
                </c:pt>
                <c:pt idx="1798">
                  <c:v>-0.66337400000000002</c:v>
                </c:pt>
                <c:pt idx="1799">
                  <c:v>-0.66337400000000002</c:v>
                </c:pt>
                <c:pt idx="1800">
                  <c:v>-0.66337400000000002</c:v>
                </c:pt>
                <c:pt idx="1801">
                  <c:v>-5.173997</c:v>
                </c:pt>
                <c:pt idx="1802">
                  <c:v>-5.173997</c:v>
                </c:pt>
                <c:pt idx="1803">
                  <c:v>-5.1243809999999996</c:v>
                </c:pt>
                <c:pt idx="1804">
                  <c:v>-5.1243809999999996</c:v>
                </c:pt>
                <c:pt idx="1805">
                  <c:v>-5.1243809999999996</c:v>
                </c:pt>
                <c:pt idx="1806">
                  <c:v>0.23358300000000001</c:v>
                </c:pt>
                <c:pt idx="1807">
                  <c:v>0.23358300000000001</c:v>
                </c:pt>
                <c:pt idx="1808">
                  <c:v>1.0725929999999999</c:v>
                </c:pt>
                <c:pt idx="1809">
                  <c:v>1.0725929999999999</c:v>
                </c:pt>
                <c:pt idx="1810">
                  <c:v>-0.82466300000000003</c:v>
                </c:pt>
                <c:pt idx="1811">
                  <c:v>-0.82466300000000003</c:v>
                </c:pt>
                <c:pt idx="1812">
                  <c:v>-0.82466300000000003</c:v>
                </c:pt>
                <c:pt idx="1813">
                  <c:v>-0.27575300000000003</c:v>
                </c:pt>
                <c:pt idx="1814">
                  <c:v>-0.27575300000000003</c:v>
                </c:pt>
                <c:pt idx="1815">
                  <c:v>-0.13097600000000001</c:v>
                </c:pt>
                <c:pt idx="1816">
                  <c:v>-0.13097600000000001</c:v>
                </c:pt>
                <c:pt idx="1817">
                  <c:v>-0.13097600000000001</c:v>
                </c:pt>
                <c:pt idx="1818">
                  <c:v>-0.10755199999999999</c:v>
                </c:pt>
                <c:pt idx="1819">
                  <c:v>-0.10755199999999999</c:v>
                </c:pt>
                <c:pt idx="1820">
                  <c:v>0.96282500000000004</c:v>
                </c:pt>
                <c:pt idx="1821">
                  <c:v>0.96282500000000004</c:v>
                </c:pt>
                <c:pt idx="1822">
                  <c:v>-0.95016699999999998</c:v>
                </c:pt>
                <c:pt idx="1823">
                  <c:v>-0.95016699999999998</c:v>
                </c:pt>
                <c:pt idx="1824">
                  <c:v>-0.95016699999999998</c:v>
                </c:pt>
                <c:pt idx="1825">
                  <c:v>0.55064299999999999</c:v>
                </c:pt>
                <c:pt idx="1826">
                  <c:v>0.55064299999999999</c:v>
                </c:pt>
                <c:pt idx="1827">
                  <c:v>0.67858799999999997</c:v>
                </c:pt>
                <c:pt idx="1828">
                  <c:v>0.67858799999999997</c:v>
                </c:pt>
                <c:pt idx="1829">
                  <c:v>0.67858799999999997</c:v>
                </c:pt>
                <c:pt idx="1830">
                  <c:v>-1.5330680000000001</c:v>
                </c:pt>
                <c:pt idx="1831">
                  <c:v>-1.5330680000000001</c:v>
                </c:pt>
                <c:pt idx="1832">
                  <c:v>0.62901399999999996</c:v>
                </c:pt>
                <c:pt idx="1833">
                  <c:v>0.62901399999999996</c:v>
                </c:pt>
                <c:pt idx="1834">
                  <c:v>0.62901399999999996</c:v>
                </c:pt>
                <c:pt idx="1835">
                  <c:v>1.7764759999999999</c:v>
                </c:pt>
                <c:pt idx="1836">
                  <c:v>1.7764759999999999</c:v>
                </c:pt>
                <c:pt idx="1837">
                  <c:v>-1.142E-3</c:v>
                </c:pt>
                <c:pt idx="1838">
                  <c:v>-1.142E-3</c:v>
                </c:pt>
                <c:pt idx="1839">
                  <c:v>0.90362399999999998</c:v>
                </c:pt>
                <c:pt idx="1840">
                  <c:v>0.90362399999999998</c:v>
                </c:pt>
                <c:pt idx="1841">
                  <c:v>0.90362399999999998</c:v>
                </c:pt>
                <c:pt idx="1842">
                  <c:v>0.248583</c:v>
                </c:pt>
                <c:pt idx="1843">
                  <c:v>0.248583</c:v>
                </c:pt>
                <c:pt idx="1844">
                  <c:v>0.57326500000000002</c:v>
                </c:pt>
                <c:pt idx="1845">
                  <c:v>0.57326500000000002</c:v>
                </c:pt>
                <c:pt idx="1846">
                  <c:v>0.57326500000000002</c:v>
                </c:pt>
                <c:pt idx="1847">
                  <c:v>0.14146300000000001</c:v>
                </c:pt>
                <c:pt idx="1848">
                  <c:v>0.14146300000000001</c:v>
                </c:pt>
                <c:pt idx="1849">
                  <c:v>0.88846099999999995</c:v>
                </c:pt>
                <c:pt idx="1850">
                  <c:v>0.88846099999999995</c:v>
                </c:pt>
                <c:pt idx="1851">
                  <c:v>2.0281850000000001</c:v>
                </c:pt>
                <c:pt idx="1852">
                  <c:v>2.0281850000000001</c:v>
                </c:pt>
                <c:pt idx="1853">
                  <c:v>2.0281850000000001</c:v>
                </c:pt>
                <c:pt idx="1854">
                  <c:v>1.201832</c:v>
                </c:pt>
                <c:pt idx="1855">
                  <c:v>1.201832</c:v>
                </c:pt>
                <c:pt idx="1856">
                  <c:v>-0.62928899999999999</c:v>
                </c:pt>
                <c:pt idx="1857">
                  <c:v>-0.62928899999999999</c:v>
                </c:pt>
                <c:pt idx="1858">
                  <c:v>-0.62928899999999999</c:v>
                </c:pt>
                <c:pt idx="1859">
                  <c:v>-0.33776800000000001</c:v>
                </c:pt>
                <c:pt idx="1860">
                  <c:v>-0.33776800000000001</c:v>
                </c:pt>
                <c:pt idx="1861">
                  <c:v>0.11518100000000001</c:v>
                </c:pt>
                <c:pt idx="1862">
                  <c:v>0.11518100000000001</c:v>
                </c:pt>
                <c:pt idx="1863">
                  <c:v>-2.3889</c:v>
                </c:pt>
                <c:pt idx="1864">
                  <c:v>-2.3889</c:v>
                </c:pt>
                <c:pt idx="1865">
                  <c:v>-2.3889</c:v>
                </c:pt>
                <c:pt idx="1866">
                  <c:v>-0.301315</c:v>
                </c:pt>
                <c:pt idx="1867">
                  <c:v>-0.301315</c:v>
                </c:pt>
                <c:pt idx="1868">
                  <c:v>1.268926</c:v>
                </c:pt>
                <c:pt idx="1869">
                  <c:v>1.268926</c:v>
                </c:pt>
                <c:pt idx="1870">
                  <c:v>1.268926</c:v>
                </c:pt>
                <c:pt idx="1871">
                  <c:v>2.174347</c:v>
                </c:pt>
                <c:pt idx="1872">
                  <c:v>2.174347</c:v>
                </c:pt>
                <c:pt idx="1873">
                  <c:v>0.83824200000000004</c:v>
                </c:pt>
                <c:pt idx="1874">
                  <c:v>0.83824200000000004</c:v>
                </c:pt>
                <c:pt idx="1875">
                  <c:v>1.2361260000000001</c:v>
                </c:pt>
                <c:pt idx="1876">
                  <c:v>1.2361260000000001</c:v>
                </c:pt>
                <c:pt idx="1877">
                  <c:v>1.2361260000000001</c:v>
                </c:pt>
                <c:pt idx="1878">
                  <c:v>-0.93801699999999999</c:v>
                </c:pt>
                <c:pt idx="1879">
                  <c:v>-0.93801699999999999</c:v>
                </c:pt>
                <c:pt idx="1880">
                  <c:v>-1.72862</c:v>
                </c:pt>
                <c:pt idx="1881">
                  <c:v>-1.72862</c:v>
                </c:pt>
                <c:pt idx="1882">
                  <c:v>-1.72862</c:v>
                </c:pt>
                <c:pt idx="1883">
                  <c:v>1.2926869999999999</c:v>
                </c:pt>
                <c:pt idx="1884">
                  <c:v>1.2926869999999999</c:v>
                </c:pt>
                <c:pt idx="1885">
                  <c:v>-1.24356</c:v>
                </c:pt>
                <c:pt idx="1886">
                  <c:v>-1.24356</c:v>
                </c:pt>
                <c:pt idx="1887">
                  <c:v>-4.7271010000000002</c:v>
                </c:pt>
                <c:pt idx="1888">
                  <c:v>-4.7271010000000002</c:v>
                </c:pt>
                <c:pt idx="1889">
                  <c:v>-4.7271010000000002</c:v>
                </c:pt>
                <c:pt idx="1890">
                  <c:v>-1.841116</c:v>
                </c:pt>
                <c:pt idx="1891">
                  <c:v>-1.841116</c:v>
                </c:pt>
                <c:pt idx="1892">
                  <c:v>0.54552199999999995</c:v>
                </c:pt>
                <c:pt idx="1893">
                  <c:v>0.54552199999999995</c:v>
                </c:pt>
                <c:pt idx="1894">
                  <c:v>0.54552199999999995</c:v>
                </c:pt>
                <c:pt idx="1895">
                  <c:v>0.31972400000000001</c:v>
                </c:pt>
                <c:pt idx="1896">
                  <c:v>0.31972400000000001</c:v>
                </c:pt>
                <c:pt idx="1897">
                  <c:v>-2.0611989999999998</c:v>
                </c:pt>
                <c:pt idx="1898">
                  <c:v>-2.0611989999999998</c:v>
                </c:pt>
                <c:pt idx="1899">
                  <c:v>1.6103909999999999</c:v>
                </c:pt>
                <c:pt idx="1900">
                  <c:v>1.6103909999999999</c:v>
                </c:pt>
                <c:pt idx="1901">
                  <c:v>1.6103909999999999</c:v>
                </c:pt>
                <c:pt idx="1902">
                  <c:v>-1.429403</c:v>
                </c:pt>
                <c:pt idx="1903">
                  <c:v>-1.429403</c:v>
                </c:pt>
                <c:pt idx="1904">
                  <c:v>-0.375083</c:v>
                </c:pt>
                <c:pt idx="1905">
                  <c:v>-0.375083</c:v>
                </c:pt>
                <c:pt idx="1906">
                  <c:v>-0.375083</c:v>
                </c:pt>
                <c:pt idx="1907">
                  <c:v>0.16846800000000001</c:v>
                </c:pt>
                <c:pt idx="1908">
                  <c:v>0.16846800000000001</c:v>
                </c:pt>
                <c:pt idx="1909">
                  <c:v>-0.51868899999999996</c:v>
                </c:pt>
                <c:pt idx="1910">
                  <c:v>-0.51868899999999996</c:v>
                </c:pt>
                <c:pt idx="1911">
                  <c:v>-0.64784799999999998</c:v>
                </c:pt>
                <c:pt idx="1912">
                  <c:v>-0.64784799999999998</c:v>
                </c:pt>
                <c:pt idx="1913">
                  <c:v>-0.64784799999999998</c:v>
                </c:pt>
                <c:pt idx="1914">
                  <c:v>3.8742969999999999</c:v>
                </c:pt>
                <c:pt idx="1915">
                  <c:v>3.8742969999999999</c:v>
                </c:pt>
                <c:pt idx="1916">
                  <c:v>-0.357659</c:v>
                </c:pt>
                <c:pt idx="1917">
                  <c:v>-0.357659</c:v>
                </c:pt>
                <c:pt idx="1918">
                  <c:v>-0.357659</c:v>
                </c:pt>
                <c:pt idx="1919">
                  <c:v>0.32672200000000001</c:v>
                </c:pt>
                <c:pt idx="1920">
                  <c:v>0.32672200000000001</c:v>
                </c:pt>
                <c:pt idx="1921">
                  <c:v>0.85492800000000002</c:v>
                </c:pt>
                <c:pt idx="1922">
                  <c:v>0.85492800000000002</c:v>
                </c:pt>
                <c:pt idx="1923">
                  <c:v>-2.4575149999999999</c:v>
                </c:pt>
                <c:pt idx="1924">
                  <c:v>-2.4575149999999999</c:v>
                </c:pt>
                <c:pt idx="1925">
                  <c:v>-2.4575149999999999</c:v>
                </c:pt>
                <c:pt idx="1926">
                  <c:v>-0.565967</c:v>
                </c:pt>
                <c:pt idx="1927">
                  <c:v>-0.565967</c:v>
                </c:pt>
                <c:pt idx="1928">
                  <c:v>-2.1971850000000002</c:v>
                </c:pt>
                <c:pt idx="1929">
                  <c:v>-2.1971850000000002</c:v>
                </c:pt>
                <c:pt idx="1930">
                  <c:v>-2.1971850000000002</c:v>
                </c:pt>
                <c:pt idx="1931">
                  <c:v>-0.84384999999999999</c:v>
                </c:pt>
                <c:pt idx="1932">
                  <c:v>-0.84384999999999999</c:v>
                </c:pt>
                <c:pt idx="1933">
                  <c:v>-0.51295599999999997</c:v>
                </c:pt>
                <c:pt idx="1934">
                  <c:v>-0.51295599999999997</c:v>
                </c:pt>
                <c:pt idx="1935">
                  <c:v>8.1241999999999995E-2</c:v>
                </c:pt>
                <c:pt idx="1936">
                  <c:v>8.1241999999999995E-2</c:v>
                </c:pt>
                <c:pt idx="1937">
                  <c:v>8.1241999999999995E-2</c:v>
                </c:pt>
                <c:pt idx="1938">
                  <c:v>0.216144</c:v>
                </c:pt>
                <c:pt idx="1939">
                  <c:v>0.216144</c:v>
                </c:pt>
                <c:pt idx="1940">
                  <c:v>-5.3809999999999997E-2</c:v>
                </c:pt>
                <c:pt idx="1941">
                  <c:v>-5.3809999999999997E-2</c:v>
                </c:pt>
                <c:pt idx="1942">
                  <c:v>-5.3809999999999997E-2</c:v>
                </c:pt>
                <c:pt idx="1943">
                  <c:v>-1.45634</c:v>
                </c:pt>
                <c:pt idx="1944">
                  <c:v>-1.45634</c:v>
                </c:pt>
                <c:pt idx="1945">
                  <c:v>1.9211590000000001</c:v>
                </c:pt>
                <c:pt idx="1946">
                  <c:v>1.9211590000000001</c:v>
                </c:pt>
                <c:pt idx="1947">
                  <c:v>-0.65283199999999997</c:v>
                </c:pt>
                <c:pt idx="1948">
                  <c:v>-0.65283199999999997</c:v>
                </c:pt>
                <c:pt idx="1949">
                  <c:v>-0.65283199999999997</c:v>
                </c:pt>
                <c:pt idx="1950">
                  <c:v>2.6643469999999998</c:v>
                </c:pt>
                <c:pt idx="1951">
                  <c:v>2.6643469999999998</c:v>
                </c:pt>
                <c:pt idx="1952">
                  <c:v>3.5439340000000001</c:v>
                </c:pt>
                <c:pt idx="1953">
                  <c:v>3.5439340000000001</c:v>
                </c:pt>
                <c:pt idx="1954">
                  <c:v>3.5439340000000001</c:v>
                </c:pt>
                <c:pt idx="1955">
                  <c:v>5.8791840000000004</c:v>
                </c:pt>
                <c:pt idx="1956">
                  <c:v>5.8791840000000004</c:v>
                </c:pt>
                <c:pt idx="1957">
                  <c:v>2.0624060000000002</c:v>
                </c:pt>
                <c:pt idx="1958">
                  <c:v>2.0624060000000002</c:v>
                </c:pt>
                <c:pt idx="1959">
                  <c:v>-0.40325899999999998</c:v>
                </c:pt>
                <c:pt idx="1960">
                  <c:v>-0.40325899999999998</c:v>
                </c:pt>
                <c:pt idx="1961">
                  <c:v>-0.40325899999999998</c:v>
                </c:pt>
                <c:pt idx="1962">
                  <c:v>1.381324</c:v>
                </c:pt>
                <c:pt idx="1963">
                  <c:v>1.381324</c:v>
                </c:pt>
                <c:pt idx="1964">
                  <c:v>0.767239</c:v>
                </c:pt>
                <c:pt idx="1965">
                  <c:v>0.767239</c:v>
                </c:pt>
                <c:pt idx="1966">
                  <c:v>0.767239</c:v>
                </c:pt>
                <c:pt idx="1967">
                  <c:v>0.52151000000000003</c:v>
                </c:pt>
                <c:pt idx="1968">
                  <c:v>0.52151000000000003</c:v>
                </c:pt>
                <c:pt idx="1969">
                  <c:v>-3.4150000000000001E-3</c:v>
                </c:pt>
                <c:pt idx="1970">
                  <c:v>-3.4150000000000001E-3</c:v>
                </c:pt>
                <c:pt idx="1971">
                  <c:v>0.88674299999999995</c:v>
                </c:pt>
                <c:pt idx="1972">
                  <c:v>0.88674299999999995</c:v>
                </c:pt>
                <c:pt idx="1973">
                  <c:v>0.88674299999999995</c:v>
                </c:pt>
                <c:pt idx="1974">
                  <c:v>-1.291787</c:v>
                </c:pt>
                <c:pt idx="1975">
                  <c:v>-1.291787</c:v>
                </c:pt>
                <c:pt idx="1976">
                  <c:v>-1.8218030000000001</c:v>
                </c:pt>
                <c:pt idx="1977">
                  <c:v>-1.8218030000000001</c:v>
                </c:pt>
                <c:pt idx="1978">
                  <c:v>-1.8218030000000001</c:v>
                </c:pt>
                <c:pt idx="1979">
                  <c:v>2.8451930000000001</c:v>
                </c:pt>
                <c:pt idx="1980">
                  <c:v>2.8451930000000001</c:v>
                </c:pt>
                <c:pt idx="1981">
                  <c:v>1.6914750000000001</c:v>
                </c:pt>
                <c:pt idx="1982">
                  <c:v>1.6914750000000001</c:v>
                </c:pt>
                <c:pt idx="1983">
                  <c:v>-0.76133200000000001</c:v>
                </c:pt>
                <c:pt idx="1984">
                  <c:v>-0.76133200000000001</c:v>
                </c:pt>
                <c:pt idx="1985">
                  <c:v>-0.76133200000000001</c:v>
                </c:pt>
                <c:pt idx="1986">
                  <c:v>3.6328740000000002</c:v>
                </c:pt>
                <c:pt idx="1987">
                  <c:v>3.6328740000000002</c:v>
                </c:pt>
                <c:pt idx="1988">
                  <c:v>5.5938559999999997</c:v>
                </c:pt>
                <c:pt idx="1989">
                  <c:v>5.5938559999999997</c:v>
                </c:pt>
                <c:pt idx="1990">
                  <c:v>5.5938559999999997</c:v>
                </c:pt>
                <c:pt idx="1991">
                  <c:v>-0.57775799999999999</c:v>
                </c:pt>
                <c:pt idx="1992">
                  <c:v>-0.57775799999999999</c:v>
                </c:pt>
                <c:pt idx="1993">
                  <c:v>0.677902</c:v>
                </c:pt>
                <c:pt idx="1994">
                  <c:v>0.677902</c:v>
                </c:pt>
                <c:pt idx="1995">
                  <c:v>-0.790273</c:v>
                </c:pt>
                <c:pt idx="1996">
                  <c:v>-0.790273</c:v>
                </c:pt>
                <c:pt idx="1997">
                  <c:v>-0.790273</c:v>
                </c:pt>
                <c:pt idx="1998">
                  <c:v>0.49096000000000001</c:v>
                </c:pt>
                <c:pt idx="1999">
                  <c:v>0.49096000000000001</c:v>
                </c:pt>
                <c:pt idx="2000">
                  <c:v>1.1209849999999999</c:v>
                </c:pt>
                <c:pt idx="2001">
                  <c:v>1.1209849999999999</c:v>
                </c:pt>
                <c:pt idx="2002">
                  <c:v>1.1209849999999999</c:v>
                </c:pt>
                <c:pt idx="2003">
                  <c:v>0.73156500000000002</c:v>
                </c:pt>
                <c:pt idx="2004">
                  <c:v>0.73156500000000002</c:v>
                </c:pt>
                <c:pt idx="2005">
                  <c:v>-1.394204</c:v>
                </c:pt>
                <c:pt idx="2006">
                  <c:v>-1.394204</c:v>
                </c:pt>
                <c:pt idx="2007">
                  <c:v>2.0421999999999998</c:v>
                </c:pt>
                <c:pt idx="2008">
                  <c:v>2.0421999999999998</c:v>
                </c:pt>
                <c:pt idx="2009">
                  <c:v>2.0421999999999998</c:v>
                </c:pt>
                <c:pt idx="2010">
                  <c:v>-2.5824500000000001</c:v>
                </c:pt>
                <c:pt idx="2011">
                  <c:v>-2.5824500000000001</c:v>
                </c:pt>
                <c:pt idx="2012">
                  <c:v>0.81582500000000002</c:v>
                </c:pt>
                <c:pt idx="2013">
                  <c:v>0.81582500000000002</c:v>
                </c:pt>
                <c:pt idx="2014">
                  <c:v>0.81582500000000002</c:v>
                </c:pt>
                <c:pt idx="2015">
                  <c:v>0.16568099999999999</c:v>
                </c:pt>
                <c:pt idx="2016">
                  <c:v>0.16568099999999999</c:v>
                </c:pt>
                <c:pt idx="2017">
                  <c:v>-1.3973549999999999</c:v>
                </c:pt>
                <c:pt idx="2018">
                  <c:v>-1.3973549999999999</c:v>
                </c:pt>
                <c:pt idx="2019">
                  <c:v>-0.98690999999999995</c:v>
                </c:pt>
                <c:pt idx="2020">
                  <c:v>-0.98690999999999995</c:v>
                </c:pt>
                <c:pt idx="2021">
                  <c:v>-0.98690999999999995</c:v>
                </c:pt>
                <c:pt idx="2022">
                  <c:v>-3.3982999999999999E-2</c:v>
                </c:pt>
                <c:pt idx="2023">
                  <c:v>-3.3982999999999999E-2</c:v>
                </c:pt>
                <c:pt idx="2024">
                  <c:v>-0.88745600000000002</c:v>
                </c:pt>
                <c:pt idx="2025">
                  <c:v>-0.88745600000000002</c:v>
                </c:pt>
                <c:pt idx="2026">
                  <c:v>-0.88745600000000002</c:v>
                </c:pt>
                <c:pt idx="2027">
                  <c:v>1.1576249999999999</c:v>
                </c:pt>
                <c:pt idx="2028">
                  <c:v>1.1576249999999999</c:v>
                </c:pt>
                <c:pt idx="2029">
                  <c:v>-1.2306550000000001</c:v>
                </c:pt>
                <c:pt idx="2030">
                  <c:v>-1.2306550000000001</c:v>
                </c:pt>
                <c:pt idx="2031">
                  <c:v>-0.13054099999999999</c:v>
                </c:pt>
                <c:pt idx="2032">
                  <c:v>-0.13054099999999999</c:v>
                </c:pt>
                <c:pt idx="2033">
                  <c:v>-0.13054099999999999</c:v>
                </c:pt>
                <c:pt idx="2034">
                  <c:v>0.50395100000000004</c:v>
                </c:pt>
                <c:pt idx="2035">
                  <c:v>0.50395100000000004</c:v>
                </c:pt>
                <c:pt idx="2036">
                  <c:v>2.226038</c:v>
                </c:pt>
                <c:pt idx="2037">
                  <c:v>2.226038</c:v>
                </c:pt>
                <c:pt idx="2038">
                  <c:v>2.226038</c:v>
                </c:pt>
                <c:pt idx="2039">
                  <c:v>7.7614549999999998</c:v>
                </c:pt>
                <c:pt idx="2040">
                  <c:v>7.7614549999999998</c:v>
                </c:pt>
                <c:pt idx="2041">
                  <c:v>2.986764</c:v>
                </c:pt>
                <c:pt idx="2042">
                  <c:v>2.986764</c:v>
                </c:pt>
                <c:pt idx="2043">
                  <c:v>3.9893239999999999</c:v>
                </c:pt>
                <c:pt idx="2044">
                  <c:v>3.9893239999999999</c:v>
                </c:pt>
                <c:pt idx="2045">
                  <c:v>3.9893239999999999</c:v>
                </c:pt>
                <c:pt idx="2046">
                  <c:v>-1.13802</c:v>
                </c:pt>
                <c:pt idx="2047">
                  <c:v>-1.13802</c:v>
                </c:pt>
                <c:pt idx="2048">
                  <c:v>0.27055400000000002</c:v>
                </c:pt>
                <c:pt idx="2049">
                  <c:v>0.27055400000000002</c:v>
                </c:pt>
                <c:pt idx="2050">
                  <c:v>0.27055400000000002</c:v>
                </c:pt>
                <c:pt idx="2051">
                  <c:v>0.16442699999999999</c:v>
                </c:pt>
                <c:pt idx="2052">
                  <c:v>0.16442699999999999</c:v>
                </c:pt>
                <c:pt idx="2053">
                  <c:v>3.13815</c:v>
                </c:pt>
                <c:pt idx="2054">
                  <c:v>3.13815</c:v>
                </c:pt>
                <c:pt idx="2055">
                  <c:v>-1.1367389999999999</c:v>
                </c:pt>
                <c:pt idx="2056">
                  <c:v>-1.1367389999999999</c:v>
                </c:pt>
                <c:pt idx="2057">
                  <c:v>-1.1367389999999999</c:v>
                </c:pt>
                <c:pt idx="2058">
                  <c:v>0.225074</c:v>
                </c:pt>
                <c:pt idx="2059">
                  <c:v>0.225074</c:v>
                </c:pt>
                <c:pt idx="2060">
                  <c:v>0.24382799999999999</c:v>
                </c:pt>
                <c:pt idx="2061">
                  <c:v>0.24382799999999999</c:v>
                </c:pt>
                <c:pt idx="2062">
                  <c:v>0.24382799999999999</c:v>
                </c:pt>
                <c:pt idx="2063">
                  <c:v>-1.2287319999999999</c:v>
                </c:pt>
                <c:pt idx="2064">
                  <c:v>-1.2287319999999999</c:v>
                </c:pt>
                <c:pt idx="2065">
                  <c:v>-3.0272039999999998</c:v>
                </c:pt>
                <c:pt idx="2066">
                  <c:v>-3.0272039999999998</c:v>
                </c:pt>
                <c:pt idx="2067">
                  <c:v>-3.0272039999999998</c:v>
                </c:pt>
                <c:pt idx="2068">
                  <c:v>1.1079840000000001</c:v>
                </c:pt>
                <c:pt idx="2069">
                  <c:v>1.1079840000000001</c:v>
                </c:pt>
                <c:pt idx="2070">
                  <c:v>-7.7928899999999999</c:v>
                </c:pt>
                <c:pt idx="2071">
                  <c:v>-7.7928899999999999</c:v>
                </c:pt>
                <c:pt idx="2072">
                  <c:v>-1.2822929999999999</c:v>
                </c:pt>
                <c:pt idx="2073">
                  <c:v>-1.2822929999999999</c:v>
                </c:pt>
                <c:pt idx="2074">
                  <c:v>-1.2822929999999999</c:v>
                </c:pt>
                <c:pt idx="2075">
                  <c:v>-1.202469</c:v>
                </c:pt>
                <c:pt idx="2076">
                  <c:v>-1.202469</c:v>
                </c:pt>
                <c:pt idx="2077">
                  <c:v>5.8473480000000002</c:v>
                </c:pt>
                <c:pt idx="2078">
                  <c:v>5.8473480000000002</c:v>
                </c:pt>
                <c:pt idx="2079">
                  <c:v>-1.538818</c:v>
                </c:pt>
                <c:pt idx="2080">
                  <c:v>-1.538818</c:v>
                </c:pt>
                <c:pt idx="2081">
                  <c:v>-1.538818</c:v>
                </c:pt>
                <c:pt idx="2082">
                  <c:v>0.75873999999999997</c:v>
                </c:pt>
                <c:pt idx="2083">
                  <c:v>0.75873999999999997</c:v>
                </c:pt>
                <c:pt idx="2084">
                  <c:v>0.220636</c:v>
                </c:pt>
                <c:pt idx="2085">
                  <c:v>0.220636</c:v>
                </c:pt>
                <c:pt idx="2086">
                  <c:v>0.220636</c:v>
                </c:pt>
                <c:pt idx="2087">
                  <c:v>0.42433900000000002</c:v>
                </c:pt>
                <c:pt idx="2088">
                  <c:v>0.42433900000000002</c:v>
                </c:pt>
                <c:pt idx="2089">
                  <c:v>-0.90706799999999999</c:v>
                </c:pt>
                <c:pt idx="2090">
                  <c:v>-0.90706799999999999</c:v>
                </c:pt>
                <c:pt idx="2091">
                  <c:v>3.0741230000000002</c:v>
                </c:pt>
                <c:pt idx="2092">
                  <c:v>3.0741230000000002</c:v>
                </c:pt>
                <c:pt idx="2093">
                  <c:v>3.0741230000000002</c:v>
                </c:pt>
                <c:pt idx="2094">
                  <c:v>0.62676200000000004</c:v>
                </c:pt>
                <c:pt idx="2095">
                  <c:v>0.62676200000000004</c:v>
                </c:pt>
                <c:pt idx="2096">
                  <c:v>0.31310199999999999</c:v>
                </c:pt>
                <c:pt idx="2097">
                  <c:v>0.31310199999999999</c:v>
                </c:pt>
                <c:pt idx="2098">
                  <c:v>0.31310199999999999</c:v>
                </c:pt>
                <c:pt idx="2099">
                  <c:v>-2.1686070000000002</c:v>
                </c:pt>
                <c:pt idx="2100">
                  <c:v>-2.1686070000000002</c:v>
                </c:pt>
                <c:pt idx="2101">
                  <c:v>-1.1358250000000001</c:v>
                </c:pt>
                <c:pt idx="2102">
                  <c:v>-1.1358250000000001</c:v>
                </c:pt>
                <c:pt idx="2103">
                  <c:v>2.0836399999999999</c:v>
                </c:pt>
                <c:pt idx="2104">
                  <c:v>2.0836399999999999</c:v>
                </c:pt>
                <c:pt idx="2105">
                  <c:v>2.0836399999999999</c:v>
                </c:pt>
                <c:pt idx="2106">
                  <c:v>-1.0284819999999999</c:v>
                </c:pt>
                <c:pt idx="2107">
                  <c:v>-1.0284819999999999</c:v>
                </c:pt>
                <c:pt idx="2108">
                  <c:v>1.873302</c:v>
                </c:pt>
                <c:pt idx="2109">
                  <c:v>1.873302</c:v>
                </c:pt>
                <c:pt idx="2110">
                  <c:v>1.873302</c:v>
                </c:pt>
                <c:pt idx="2111">
                  <c:v>-1.510991</c:v>
                </c:pt>
                <c:pt idx="2112">
                  <c:v>-1.510991</c:v>
                </c:pt>
                <c:pt idx="2113">
                  <c:v>4.5781340000000004</c:v>
                </c:pt>
                <c:pt idx="2114">
                  <c:v>4.5781340000000004</c:v>
                </c:pt>
                <c:pt idx="2115">
                  <c:v>1.978542</c:v>
                </c:pt>
                <c:pt idx="2116">
                  <c:v>1.978542</c:v>
                </c:pt>
                <c:pt idx="2117">
                  <c:v>1.978542</c:v>
                </c:pt>
                <c:pt idx="2118">
                  <c:v>2.34273</c:v>
                </c:pt>
                <c:pt idx="2119">
                  <c:v>2.34273</c:v>
                </c:pt>
                <c:pt idx="2120">
                  <c:v>3.224313</c:v>
                </c:pt>
                <c:pt idx="2121">
                  <c:v>3.224313</c:v>
                </c:pt>
                <c:pt idx="2122">
                  <c:v>3.224313</c:v>
                </c:pt>
                <c:pt idx="2123">
                  <c:v>-1.5473429999999999</c:v>
                </c:pt>
                <c:pt idx="2124">
                  <c:v>-1.5473429999999999</c:v>
                </c:pt>
                <c:pt idx="2125">
                  <c:v>-0.14804700000000001</c:v>
                </c:pt>
                <c:pt idx="2126">
                  <c:v>-0.14804700000000001</c:v>
                </c:pt>
                <c:pt idx="2127">
                  <c:v>1.4576519999999999</c:v>
                </c:pt>
                <c:pt idx="2128">
                  <c:v>1.4576519999999999</c:v>
                </c:pt>
                <c:pt idx="2129">
                  <c:v>1.4576519999999999</c:v>
                </c:pt>
                <c:pt idx="2130">
                  <c:v>2.1322070000000002</c:v>
                </c:pt>
                <c:pt idx="2131">
                  <c:v>2.1322070000000002</c:v>
                </c:pt>
                <c:pt idx="2132">
                  <c:v>0.51828200000000002</c:v>
                </c:pt>
                <c:pt idx="2133">
                  <c:v>0.51828200000000002</c:v>
                </c:pt>
                <c:pt idx="2134">
                  <c:v>0.51828200000000002</c:v>
                </c:pt>
                <c:pt idx="2135">
                  <c:v>1.448693</c:v>
                </c:pt>
                <c:pt idx="2136">
                  <c:v>1.448693</c:v>
                </c:pt>
                <c:pt idx="2137">
                  <c:v>0.60862099999999997</c:v>
                </c:pt>
                <c:pt idx="2138">
                  <c:v>0.60862099999999997</c:v>
                </c:pt>
                <c:pt idx="2139">
                  <c:v>-0.30175400000000002</c:v>
                </c:pt>
                <c:pt idx="2140">
                  <c:v>-0.30175400000000002</c:v>
                </c:pt>
                <c:pt idx="2141">
                  <c:v>-0.30175400000000002</c:v>
                </c:pt>
                <c:pt idx="2142">
                  <c:v>-3.0998209999999999</c:v>
                </c:pt>
                <c:pt idx="2143">
                  <c:v>-3.0998209999999999</c:v>
                </c:pt>
                <c:pt idx="2144">
                  <c:v>-1.201786</c:v>
                </c:pt>
                <c:pt idx="2145">
                  <c:v>-1.201786</c:v>
                </c:pt>
                <c:pt idx="2146">
                  <c:v>-1.201786</c:v>
                </c:pt>
                <c:pt idx="2147">
                  <c:v>2.0832600000000001</c:v>
                </c:pt>
                <c:pt idx="2148">
                  <c:v>2.0832600000000001</c:v>
                </c:pt>
                <c:pt idx="2149">
                  <c:v>-3.1840519999999999</c:v>
                </c:pt>
                <c:pt idx="2150">
                  <c:v>-3.1840519999999999</c:v>
                </c:pt>
                <c:pt idx="2151">
                  <c:v>-3.1840519999999999</c:v>
                </c:pt>
                <c:pt idx="2152">
                  <c:v>-4.4033610000000003</c:v>
                </c:pt>
                <c:pt idx="2153">
                  <c:v>-4.4033610000000003</c:v>
                </c:pt>
                <c:pt idx="2154">
                  <c:v>-3.7521740000000001</c:v>
                </c:pt>
                <c:pt idx="2155">
                  <c:v>-3.7521740000000001</c:v>
                </c:pt>
                <c:pt idx="2156">
                  <c:v>0.39660600000000001</c:v>
                </c:pt>
                <c:pt idx="2157">
                  <c:v>0.39660600000000001</c:v>
                </c:pt>
                <c:pt idx="2158">
                  <c:v>0.39660600000000001</c:v>
                </c:pt>
                <c:pt idx="2159">
                  <c:v>1.3964909999999999</c:v>
                </c:pt>
                <c:pt idx="2160">
                  <c:v>1.3964909999999999</c:v>
                </c:pt>
                <c:pt idx="2161">
                  <c:v>-6.4767000000000005E-2</c:v>
                </c:pt>
                <c:pt idx="2162">
                  <c:v>-6.4767000000000005E-2</c:v>
                </c:pt>
                <c:pt idx="2163">
                  <c:v>-6.4767000000000005E-2</c:v>
                </c:pt>
                <c:pt idx="2164">
                  <c:v>-3.4252959999999999</c:v>
                </c:pt>
                <c:pt idx="2165">
                  <c:v>-3.4252959999999999</c:v>
                </c:pt>
                <c:pt idx="2166">
                  <c:v>1.8442460000000001</c:v>
                </c:pt>
                <c:pt idx="2167">
                  <c:v>1.8442460000000001</c:v>
                </c:pt>
                <c:pt idx="2168">
                  <c:v>0.527833</c:v>
                </c:pt>
                <c:pt idx="2169">
                  <c:v>0.527833</c:v>
                </c:pt>
                <c:pt idx="2170">
                  <c:v>0.527833</c:v>
                </c:pt>
                <c:pt idx="2171">
                  <c:v>0.37042799999999998</c:v>
                </c:pt>
                <c:pt idx="2172">
                  <c:v>0.37042799999999998</c:v>
                </c:pt>
                <c:pt idx="2173">
                  <c:v>0.20991499999999999</c:v>
                </c:pt>
                <c:pt idx="2174">
                  <c:v>0.20991499999999999</c:v>
                </c:pt>
                <c:pt idx="2175">
                  <c:v>0.20991499999999999</c:v>
                </c:pt>
                <c:pt idx="2176">
                  <c:v>0.34871999999999997</c:v>
                </c:pt>
                <c:pt idx="2177">
                  <c:v>0.34871999999999997</c:v>
                </c:pt>
                <c:pt idx="2178">
                  <c:v>-0.58874000000000004</c:v>
                </c:pt>
                <c:pt idx="2179">
                  <c:v>-0.58874000000000004</c:v>
                </c:pt>
                <c:pt idx="2180">
                  <c:v>-1.1807209999999999</c:v>
                </c:pt>
                <c:pt idx="2181">
                  <c:v>-1.1807209999999999</c:v>
                </c:pt>
                <c:pt idx="2182">
                  <c:v>-1.1807209999999999</c:v>
                </c:pt>
                <c:pt idx="2183">
                  <c:v>0.29019099999999998</c:v>
                </c:pt>
                <c:pt idx="2184">
                  <c:v>0.29019099999999998</c:v>
                </c:pt>
                <c:pt idx="2185">
                  <c:v>-1.5313380000000001</c:v>
                </c:pt>
                <c:pt idx="2186">
                  <c:v>-1.5313380000000001</c:v>
                </c:pt>
                <c:pt idx="2187">
                  <c:v>-1.5313380000000001</c:v>
                </c:pt>
                <c:pt idx="2188">
                  <c:v>1.2009749999999999</c:v>
                </c:pt>
                <c:pt idx="2189">
                  <c:v>1.2009749999999999</c:v>
                </c:pt>
                <c:pt idx="2190">
                  <c:v>2.116933</c:v>
                </c:pt>
                <c:pt idx="2191">
                  <c:v>2.116933</c:v>
                </c:pt>
                <c:pt idx="2192">
                  <c:v>-0.32383000000000001</c:v>
                </c:pt>
                <c:pt idx="2193">
                  <c:v>-0.32383000000000001</c:v>
                </c:pt>
                <c:pt idx="2194">
                  <c:v>-0.32383000000000001</c:v>
                </c:pt>
                <c:pt idx="2195">
                  <c:v>-1.7734810000000001</c:v>
                </c:pt>
                <c:pt idx="2196">
                  <c:v>-1.7734810000000001</c:v>
                </c:pt>
                <c:pt idx="2197">
                  <c:v>-2.5991629999999999</c:v>
                </c:pt>
                <c:pt idx="2198">
                  <c:v>-2.5991629999999999</c:v>
                </c:pt>
                <c:pt idx="2199">
                  <c:v>-2.5991629999999999</c:v>
                </c:pt>
                <c:pt idx="2200">
                  <c:v>-0.72738999999999998</c:v>
                </c:pt>
                <c:pt idx="2201">
                  <c:v>-0.72738999999999998</c:v>
                </c:pt>
                <c:pt idx="2202">
                  <c:v>-0.70205099999999998</c:v>
                </c:pt>
                <c:pt idx="2203">
                  <c:v>-0.70205099999999998</c:v>
                </c:pt>
                <c:pt idx="2204">
                  <c:v>1.45651</c:v>
                </c:pt>
                <c:pt idx="2205">
                  <c:v>1.45651</c:v>
                </c:pt>
                <c:pt idx="2206">
                  <c:v>1.45651</c:v>
                </c:pt>
                <c:pt idx="2207">
                  <c:v>-1.638976</c:v>
                </c:pt>
                <c:pt idx="2208">
                  <c:v>-1.638976</c:v>
                </c:pt>
                <c:pt idx="2209">
                  <c:v>-2.1266579999999999</c:v>
                </c:pt>
                <c:pt idx="2210">
                  <c:v>-2.1266579999999999</c:v>
                </c:pt>
                <c:pt idx="2211">
                  <c:v>-2.1266579999999999</c:v>
                </c:pt>
                <c:pt idx="2212">
                  <c:v>-0.88425500000000001</c:v>
                </c:pt>
                <c:pt idx="2213">
                  <c:v>-0.88425500000000001</c:v>
                </c:pt>
                <c:pt idx="2214">
                  <c:v>-8.0949999999999998E-3</c:v>
                </c:pt>
                <c:pt idx="2215">
                  <c:v>-8.0949999999999998E-3</c:v>
                </c:pt>
                <c:pt idx="2216">
                  <c:v>-2.4144389999999998</c:v>
                </c:pt>
                <c:pt idx="2217">
                  <c:v>-2.4144389999999998</c:v>
                </c:pt>
                <c:pt idx="2218">
                  <c:v>-2.4144389999999998</c:v>
                </c:pt>
                <c:pt idx="2219">
                  <c:v>3.561598</c:v>
                </c:pt>
                <c:pt idx="2220">
                  <c:v>3.561598</c:v>
                </c:pt>
                <c:pt idx="2221">
                  <c:v>3.2532730000000001</c:v>
                </c:pt>
                <c:pt idx="2222">
                  <c:v>3.2532730000000001</c:v>
                </c:pt>
                <c:pt idx="2223">
                  <c:v>3.2532730000000001</c:v>
                </c:pt>
                <c:pt idx="2224">
                  <c:v>4.2293190000000003</c:v>
                </c:pt>
                <c:pt idx="2225">
                  <c:v>4.2293190000000003</c:v>
                </c:pt>
                <c:pt idx="2226">
                  <c:v>0.187611</c:v>
                </c:pt>
                <c:pt idx="2227">
                  <c:v>0.187611</c:v>
                </c:pt>
                <c:pt idx="2228">
                  <c:v>-1.208542</c:v>
                </c:pt>
                <c:pt idx="2229">
                  <c:v>-1.208542</c:v>
                </c:pt>
                <c:pt idx="2230">
                  <c:v>-1.208542</c:v>
                </c:pt>
                <c:pt idx="2231">
                  <c:v>-4.2329290000000004</c:v>
                </c:pt>
                <c:pt idx="2232">
                  <c:v>-4.2329290000000004</c:v>
                </c:pt>
                <c:pt idx="2233">
                  <c:v>-1.21906</c:v>
                </c:pt>
                <c:pt idx="2234">
                  <c:v>-1.21906</c:v>
                </c:pt>
                <c:pt idx="2235">
                  <c:v>-1.21906</c:v>
                </c:pt>
                <c:pt idx="2236">
                  <c:v>-0.38272899999999999</c:v>
                </c:pt>
                <c:pt idx="2237">
                  <c:v>-0.38272899999999999</c:v>
                </c:pt>
                <c:pt idx="2238">
                  <c:v>-2.599469</c:v>
                </c:pt>
                <c:pt idx="2239">
                  <c:v>-2.599469</c:v>
                </c:pt>
                <c:pt idx="2240">
                  <c:v>-3.782673</c:v>
                </c:pt>
                <c:pt idx="2241">
                  <c:v>-3.782673</c:v>
                </c:pt>
                <c:pt idx="2242">
                  <c:v>-3.782673</c:v>
                </c:pt>
                <c:pt idx="2243">
                  <c:v>-2.8705029999999998</c:v>
                </c:pt>
                <c:pt idx="2244">
                  <c:v>-2.8705029999999998</c:v>
                </c:pt>
                <c:pt idx="2245">
                  <c:v>2.3213210000000002</c:v>
                </c:pt>
                <c:pt idx="2246">
                  <c:v>2.3213210000000002</c:v>
                </c:pt>
                <c:pt idx="2247">
                  <c:v>2.3213210000000002</c:v>
                </c:pt>
                <c:pt idx="2248">
                  <c:v>-7.7802999999999997E-2</c:v>
                </c:pt>
                <c:pt idx="2249">
                  <c:v>-7.7802999999999997E-2</c:v>
                </c:pt>
                <c:pt idx="2250">
                  <c:v>2.214321</c:v>
                </c:pt>
                <c:pt idx="2251">
                  <c:v>2.214321</c:v>
                </c:pt>
                <c:pt idx="2252">
                  <c:v>2.5474450000000002</c:v>
                </c:pt>
                <c:pt idx="2253">
                  <c:v>2.5474450000000002</c:v>
                </c:pt>
                <c:pt idx="2254">
                  <c:v>2.5474450000000002</c:v>
                </c:pt>
                <c:pt idx="2255">
                  <c:v>-1.3168059999999999</c:v>
                </c:pt>
                <c:pt idx="2256">
                  <c:v>-1.3168059999999999</c:v>
                </c:pt>
                <c:pt idx="2257">
                  <c:v>-1.6198300000000001</c:v>
                </c:pt>
                <c:pt idx="2258">
                  <c:v>-1.6198300000000001</c:v>
                </c:pt>
                <c:pt idx="2259">
                  <c:v>-1.6198300000000001</c:v>
                </c:pt>
                <c:pt idx="2260">
                  <c:v>-3.9926020000000002</c:v>
                </c:pt>
                <c:pt idx="2261">
                  <c:v>-3.9926020000000002</c:v>
                </c:pt>
                <c:pt idx="2262">
                  <c:v>-0.97796799999999995</c:v>
                </c:pt>
                <c:pt idx="2263">
                  <c:v>-0.97796799999999995</c:v>
                </c:pt>
                <c:pt idx="2264">
                  <c:v>5.0171169999999998</c:v>
                </c:pt>
                <c:pt idx="2265">
                  <c:v>5.0171169999999998</c:v>
                </c:pt>
                <c:pt idx="2266">
                  <c:v>5.0171169999999998</c:v>
                </c:pt>
                <c:pt idx="2267">
                  <c:v>-1.8252930000000001</c:v>
                </c:pt>
                <c:pt idx="2268">
                  <c:v>-1.8252930000000001</c:v>
                </c:pt>
                <c:pt idx="2269">
                  <c:v>0.52321700000000004</c:v>
                </c:pt>
                <c:pt idx="2270">
                  <c:v>0.52321700000000004</c:v>
                </c:pt>
                <c:pt idx="2271">
                  <c:v>0.52321700000000004</c:v>
                </c:pt>
                <c:pt idx="2272">
                  <c:v>-4.3140390000000002</c:v>
                </c:pt>
                <c:pt idx="2273">
                  <c:v>-4.3140390000000002</c:v>
                </c:pt>
                <c:pt idx="2274">
                  <c:v>5.5293000000000002E-2</c:v>
                </c:pt>
                <c:pt idx="2275">
                  <c:v>5.5293000000000002E-2</c:v>
                </c:pt>
                <c:pt idx="2276">
                  <c:v>-1.7248060000000001</c:v>
                </c:pt>
                <c:pt idx="2277">
                  <c:v>-1.7248060000000001</c:v>
                </c:pt>
                <c:pt idx="2278">
                  <c:v>-1.7248060000000001</c:v>
                </c:pt>
                <c:pt idx="2279">
                  <c:v>-4.1224819999999998</c:v>
                </c:pt>
                <c:pt idx="2280">
                  <c:v>-4.1224819999999998</c:v>
                </c:pt>
                <c:pt idx="2281">
                  <c:v>0.203015</c:v>
                </c:pt>
                <c:pt idx="2282">
                  <c:v>0.203015</c:v>
                </c:pt>
                <c:pt idx="2283">
                  <c:v>0.203015</c:v>
                </c:pt>
                <c:pt idx="2284">
                  <c:v>-0.98650400000000005</c:v>
                </c:pt>
                <c:pt idx="2285">
                  <c:v>-0.98650400000000005</c:v>
                </c:pt>
                <c:pt idx="2286">
                  <c:v>5.6730010000000002</c:v>
                </c:pt>
                <c:pt idx="2287">
                  <c:v>5.6730010000000002</c:v>
                </c:pt>
                <c:pt idx="2288">
                  <c:v>-0.38411000000000001</c:v>
                </c:pt>
                <c:pt idx="2289">
                  <c:v>-0.38411000000000001</c:v>
                </c:pt>
                <c:pt idx="2290">
                  <c:v>-0.38411000000000001</c:v>
                </c:pt>
                <c:pt idx="2291">
                  <c:v>0.150834</c:v>
                </c:pt>
                <c:pt idx="2292">
                  <c:v>0.150834</c:v>
                </c:pt>
                <c:pt idx="2293">
                  <c:v>-0.78783899999999996</c:v>
                </c:pt>
                <c:pt idx="2294">
                  <c:v>-0.78783899999999996</c:v>
                </c:pt>
                <c:pt idx="2295">
                  <c:v>-0.78783899999999996</c:v>
                </c:pt>
                <c:pt idx="2296">
                  <c:v>1.886574</c:v>
                </c:pt>
                <c:pt idx="2297">
                  <c:v>1.886574</c:v>
                </c:pt>
                <c:pt idx="2298">
                  <c:v>-0.81523599999999996</c:v>
                </c:pt>
                <c:pt idx="2299">
                  <c:v>-0.81523599999999996</c:v>
                </c:pt>
                <c:pt idx="2300">
                  <c:v>-1.722164</c:v>
                </c:pt>
                <c:pt idx="2301">
                  <c:v>-1.722164</c:v>
                </c:pt>
                <c:pt idx="2302">
                  <c:v>-1.722164</c:v>
                </c:pt>
                <c:pt idx="2303">
                  <c:v>-3.5529130000000002</c:v>
                </c:pt>
                <c:pt idx="2304">
                  <c:v>-3.5529130000000002</c:v>
                </c:pt>
                <c:pt idx="2305">
                  <c:v>4.1501479999999997</c:v>
                </c:pt>
                <c:pt idx="2306">
                  <c:v>4.1501479999999997</c:v>
                </c:pt>
                <c:pt idx="2307">
                  <c:v>4.1501479999999997</c:v>
                </c:pt>
                <c:pt idx="2308">
                  <c:v>2.8253460000000001</c:v>
                </c:pt>
                <c:pt idx="2309">
                  <c:v>2.8253460000000001</c:v>
                </c:pt>
                <c:pt idx="2310">
                  <c:v>2.3862489999999998</c:v>
                </c:pt>
                <c:pt idx="2311">
                  <c:v>2.3862489999999998</c:v>
                </c:pt>
                <c:pt idx="2312">
                  <c:v>1.47936</c:v>
                </c:pt>
                <c:pt idx="2313">
                  <c:v>1.47936</c:v>
                </c:pt>
                <c:pt idx="2314">
                  <c:v>1.47936</c:v>
                </c:pt>
                <c:pt idx="2315">
                  <c:v>0.42782100000000001</c:v>
                </c:pt>
                <c:pt idx="2316">
                  <c:v>0.42782100000000001</c:v>
                </c:pt>
                <c:pt idx="2317">
                  <c:v>0.16639000000000001</c:v>
                </c:pt>
                <c:pt idx="2318">
                  <c:v>0.16639000000000001</c:v>
                </c:pt>
                <c:pt idx="2319">
                  <c:v>0.16639000000000001</c:v>
                </c:pt>
                <c:pt idx="2320">
                  <c:v>-0.58724299999999996</c:v>
                </c:pt>
                <c:pt idx="2321">
                  <c:v>-0.58724299999999996</c:v>
                </c:pt>
                <c:pt idx="2322">
                  <c:v>-0.46132299999999998</c:v>
                </c:pt>
                <c:pt idx="2323">
                  <c:v>-0.46132299999999998</c:v>
                </c:pt>
                <c:pt idx="2324">
                  <c:v>-1.0947819999999999</c:v>
                </c:pt>
                <c:pt idx="2325">
                  <c:v>-1.0947819999999999</c:v>
                </c:pt>
                <c:pt idx="2326">
                  <c:v>-1.0947819999999999</c:v>
                </c:pt>
                <c:pt idx="2327">
                  <c:v>-0.35984699999999997</c:v>
                </c:pt>
                <c:pt idx="2328">
                  <c:v>-0.35984699999999997</c:v>
                </c:pt>
                <c:pt idx="2329">
                  <c:v>0.79155699999999996</c:v>
                </c:pt>
                <c:pt idx="2330">
                  <c:v>0.79155699999999996</c:v>
                </c:pt>
                <c:pt idx="2331">
                  <c:v>0.79155699999999996</c:v>
                </c:pt>
                <c:pt idx="2332">
                  <c:v>-0.28763100000000003</c:v>
                </c:pt>
                <c:pt idx="2333">
                  <c:v>-0.28763100000000003</c:v>
                </c:pt>
                <c:pt idx="2334">
                  <c:v>-0.77493400000000001</c:v>
                </c:pt>
                <c:pt idx="2335">
                  <c:v>-0.77493400000000001</c:v>
                </c:pt>
                <c:pt idx="2336">
                  <c:v>-3.8485999999999999E-2</c:v>
                </c:pt>
                <c:pt idx="2337">
                  <c:v>-3.8485999999999999E-2</c:v>
                </c:pt>
                <c:pt idx="2338">
                  <c:v>-3.8485999999999999E-2</c:v>
                </c:pt>
                <c:pt idx="2339">
                  <c:v>0.331038</c:v>
                </c:pt>
                <c:pt idx="2340">
                  <c:v>0.331038</c:v>
                </c:pt>
                <c:pt idx="2341">
                  <c:v>0.99749200000000005</c:v>
                </c:pt>
                <c:pt idx="2342">
                  <c:v>0.99749200000000005</c:v>
                </c:pt>
                <c:pt idx="2343">
                  <c:v>0.99749200000000005</c:v>
                </c:pt>
                <c:pt idx="2344">
                  <c:v>-0.60762899999999997</c:v>
                </c:pt>
                <c:pt idx="2345">
                  <c:v>-0.60762899999999997</c:v>
                </c:pt>
                <c:pt idx="2346">
                  <c:v>-0.165524</c:v>
                </c:pt>
                <c:pt idx="2347">
                  <c:v>-0.165524</c:v>
                </c:pt>
                <c:pt idx="2348">
                  <c:v>-0.165524</c:v>
                </c:pt>
                <c:pt idx="2349">
                  <c:v>-1.873621</c:v>
                </c:pt>
                <c:pt idx="2350">
                  <c:v>-1.873621</c:v>
                </c:pt>
                <c:pt idx="2351">
                  <c:v>0.13619100000000001</c:v>
                </c:pt>
                <c:pt idx="2352">
                  <c:v>0.13619100000000001</c:v>
                </c:pt>
                <c:pt idx="2353">
                  <c:v>-0.53446199999999999</c:v>
                </c:pt>
                <c:pt idx="2354">
                  <c:v>-0.53446199999999999</c:v>
                </c:pt>
                <c:pt idx="2355">
                  <c:v>-0.53446199999999999</c:v>
                </c:pt>
                <c:pt idx="2356">
                  <c:v>1.3487579999999999</c:v>
                </c:pt>
                <c:pt idx="2357">
                  <c:v>1.3487579999999999</c:v>
                </c:pt>
                <c:pt idx="2358">
                  <c:v>6.1420000000000002E-2</c:v>
                </c:pt>
                <c:pt idx="2359">
                  <c:v>6.1420000000000002E-2</c:v>
                </c:pt>
                <c:pt idx="2360">
                  <c:v>6.1420000000000002E-2</c:v>
                </c:pt>
                <c:pt idx="2361">
                  <c:v>-0.50185999999999997</c:v>
                </c:pt>
                <c:pt idx="2362">
                  <c:v>-0.50185999999999997</c:v>
                </c:pt>
                <c:pt idx="2363">
                  <c:v>-0.180231</c:v>
                </c:pt>
                <c:pt idx="2364">
                  <c:v>-0.180231</c:v>
                </c:pt>
                <c:pt idx="2365">
                  <c:v>1.1761649999999999</c:v>
                </c:pt>
                <c:pt idx="2366">
                  <c:v>1.1761649999999999</c:v>
                </c:pt>
                <c:pt idx="2367">
                  <c:v>1.1761649999999999</c:v>
                </c:pt>
                <c:pt idx="2368">
                  <c:v>-1.4852099999999999</c:v>
                </c:pt>
                <c:pt idx="2369">
                  <c:v>-1.4852099999999999</c:v>
                </c:pt>
                <c:pt idx="2370">
                  <c:v>-0.89260099999999998</c:v>
                </c:pt>
                <c:pt idx="2371">
                  <c:v>-0.89260099999999998</c:v>
                </c:pt>
                <c:pt idx="2372">
                  <c:v>-0.89260099999999998</c:v>
                </c:pt>
                <c:pt idx="2373">
                  <c:v>-1.033183</c:v>
                </c:pt>
                <c:pt idx="2374">
                  <c:v>-1.033183</c:v>
                </c:pt>
                <c:pt idx="2375">
                  <c:v>-0.62864200000000003</c:v>
                </c:pt>
                <c:pt idx="2376">
                  <c:v>-0.62864200000000003</c:v>
                </c:pt>
                <c:pt idx="2377">
                  <c:v>-0.62864200000000003</c:v>
                </c:pt>
                <c:pt idx="2378">
                  <c:v>0.58193499999999998</c:v>
                </c:pt>
                <c:pt idx="2379">
                  <c:v>0.58193499999999998</c:v>
                </c:pt>
                <c:pt idx="2380">
                  <c:v>0.19247600000000001</c:v>
                </c:pt>
                <c:pt idx="2381">
                  <c:v>0.19247600000000001</c:v>
                </c:pt>
                <c:pt idx="2382">
                  <c:v>-0.78185800000000005</c:v>
                </c:pt>
                <c:pt idx="2383">
                  <c:v>-0.78185800000000005</c:v>
                </c:pt>
                <c:pt idx="2384">
                  <c:v>-0.78185800000000005</c:v>
                </c:pt>
                <c:pt idx="2385">
                  <c:v>-1.3598380000000001</c:v>
                </c:pt>
                <c:pt idx="2386">
                  <c:v>-1.3598380000000001</c:v>
                </c:pt>
                <c:pt idx="2387">
                  <c:v>0.14380200000000001</c:v>
                </c:pt>
                <c:pt idx="2388">
                  <c:v>0.14380200000000001</c:v>
                </c:pt>
                <c:pt idx="2389">
                  <c:v>3.4055260000000001</c:v>
                </c:pt>
                <c:pt idx="2390">
                  <c:v>3.4055260000000001</c:v>
                </c:pt>
                <c:pt idx="2391">
                  <c:v>3.4055260000000001</c:v>
                </c:pt>
                <c:pt idx="2392">
                  <c:v>-0.30935600000000002</c:v>
                </c:pt>
                <c:pt idx="2393">
                  <c:v>-0.30935600000000002</c:v>
                </c:pt>
                <c:pt idx="2394">
                  <c:v>0.90463499999999997</c:v>
                </c:pt>
                <c:pt idx="2395">
                  <c:v>0.90463499999999997</c:v>
                </c:pt>
                <c:pt idx="2396">
                  <c:v>0.90463499999999997</c:v>
                </c:pt>
                <c:pt idx="2397">
                  <c:v>-0.19656499999999999</c:v>
                </c:pt>
                <c:pt idx="2398">
                  <c:v>-0.19656499999999999</c:v>
                </c:pt>
                <c:pt idx="2399">
                  <c:v>-0.25045800000000001</c:v>
                </c:pt>
                <c:pt idx="2400">
                  <c:v>-0.25045800000000001</c:v>
                </c:pt>
                <c:pt idx="2401">
                  <c:v>1.5173129999999999</c:v>
                </c:pt>
                <c:pt idx="2402">
                  <c:v>1.5173129999999999</c:v>
                </c:pt>
                <c:pt idx="2403">
                  <c:v>1.5173129999999999</c:v>
                </c:pt>
                <c:pt idx="2404">
                  <c:v>8.8745000000000004E-2</c:v>
                </c:pt>
                <c:pt idx="2405">
                  <c:v>8.8745000000000004E-2</c:v>
                </c:pt>
                <c:pt idx="2406">
                  <c:v>-0.608765</c:v>
                </c:pt>
                <c:pt idx="2407">
                  <c:v>-0.608765</c:v>
                </c:pt>
                <c:pt idx="2408">
                  <c:v>-0.608765</c:v>
                </c:pt>
                <c:pt idx="2409">
                  <c:v>2.0134650000000001</c:v>
                </c:pt>
                <c:pt idx="2410">
                  <c:v>2.0134650000000001</c:v>
                </c:pt>
                <c:pt idx="2411">
                  <c:v>0.76272200000000001</c:v>
                </c:pt>
                <c:pt idx="2412">
                  <c:v>0.76272200000000001</c:v>
                </c:pt>
                <c:pt idx="2413">
                  <c:v>0.190968</c:v>
                </c:pt>
                <c:pt idx="2414">
                  <c:v>0.190968</c:v>
                </c:pt>
                <c:pt idx="2415">
                  <c:v>0.190968</c:v>
                </c:pt>
                <c:pt idx="2416">
                  <c:v>-0.30008400000000002</c:v>
                </c:pt>
                <c:pt idx="2417">
                  <c:v>-0.30008400000000002</c:v>
                </c:pt>
                <c:pt idx="2418">
                  <c:v>-0.137264</c:v>
                </c:pt>
                <c:pt idx="2419">
                  <c:v>-0.137264</c:v>
                </c:pt>
                <c:pt idx="2420">
                  <c:v>-0.137264</c:v>
                </c:pt>
                <c:pt idx="2421">
                  <c:v>-0.21118200000000001</c:v>
                </c:pt>
                <c:pt idx="2422">
                  <c:v>-0.21118200000000001</c:v>
                </c:pt>
                <c:pt idx="2423">
                  <c:v>-4.5258E-2</c:v>
                </c:pt>
                <c:pt idx="2424">
                  <c:v>-4.5258E-2</c:v>
                </c:pt>
                <c:pt idx="2425">
                  <c:v>9.5017000000000004E-2</c:v>
                </c:pt>
                <c:pt idx="2426">
                  <c:v>9.5017000000000004E-2</c:v>
                </c:pt>
                <c:pt idx="2427">
                  <c:v>9.5017000000000004E-2</c:v>
                </c:pt>
                <c:pt idx="2428">
                  <c:v>0.235843</c:v>
                </c:pt>
                <c:pt idx="2429">
                  <c:v>0.235843</c:v>
                </c:pt>
                <c:pt idx="2430">
                  <c:v>0.11759600000000001</c:v>
                </c:pt>
                <c:pt idx="2431">
                  <c:v>0.11759600000000001</c:v>
                </c:pt>
                <c:pt idx="2432">
                  <c:v>0.11759600000000001</c:v>
                </c:pt>
                <c:pt idx="2433">
                  <c:v>-0.10387</c:v>
                </c:pt>
                <c:pt idx="2434">
                  <c:v>-0.10387</c:v>
                </c:pt>
                <c:pt idx="2435">
                  <c:v>-0.18754299999999999</c:v>
                </c:pt>
                <c:pt idx="2436">
                  <c:v>-0.18754299999999999</c:v>
                </c:pt>
                <c:pt idx="2437">
                  <c:v>-0.18754299999999999</c:v>
                </c:pt>
                <c:pt idx="2438">
                  <c:v>-9.3123999999999998E-2</c:v>
                </c:pt>
                <c:pt idx="2439">
                  <c:v>-9.3123999999999998E-2</c:v>
                </c:pt>
                <c:pt idx="2440">
                  <c:v>-3.3066999999999999E-2</c:v>
                </c:pt>
                <c:pt idx="2441">
                  <c:v>-3.3066999999999999E-2</c:v>
                </c:pt>
                <c:pt idx="2442">
                  <c:v>4.1435E-2</c:v>
                </c:pt>
                <c:pt idx="2443">
                  <c:v>4.1435E-2</c:v>
                </c:pt>
                <c:pt idx="2444">
                  <c:v>4.1435E-2</c:v>
                </c:pt>
                <c:pt idx="2445">
                  <c:v>-9.5125000000000001E-2</c:v>
                </c:pt>
                <c:pt idx="2446">
                  <c:v>-9.5125000000000001E-2</c:v>
                </c:pt>
                <c:pt idx="2447">
                  <c:v>-5.2749999999999998E-2</c:v>
                </c:pt>
                <c:pt idx="2448">
                  <c:v>-5.2749999999999998E-2</c:v>
                </c:pt>
                <c:pt idx="2449">
                  <c:v>-5.9657000000000002E-2</c:v>
                </c:pt>
                <c:pt idx="2450">
                  <c:v>-5.9657000000000002E-2</c:v>
                </c:pt>
                <c:pt idx="2451">
                  <c:v>-5.9657000000000002E-2</c:v>
                </c:pt>
                <c:pt idx="2452">
                  <c:v>-5.7557999999999998E-2</c:v>
                </c:pt>
                <c:pt idx="2453">
                  <c:v>-5.7557999999999998E-2</c:v>
                </c:pt>
                <c:pt idx="2454">
                  <c:v>-7.2357000000000005E-2</c:v>
                </c:pt>
                <c:pt idx="2455">
                  <c:v>-7.2357000000000005E-2</c:v>
                </c:pt>
                <c:pt idx="2456">
                  <c:v>-7.2357000000000005E-2</c:v>
                </c:pt>
                <c:pt idx="2457">
                  <c:v>-5.2643000000000002E-2</c:v>
                </c:pt>
                <c:pt idx="2458">
                  <c:v>-5.2643000000000002E-2</c:v>
                </c:pt>
                <c:pt idx="2459">
                  <c:v>-6.4446000000000003E-2</c:v>
                </c:pt>
                <c:pt idx="2460">
                  <c:v>-6.4446000000000003E-2</c:v>
                </c:pt>
                <c:pt idx="2461">
                  <c:v>-2.3533999999999999E-2</c:v>
                </c:pt>
                <c:pt idx="2462">
                  <c:v>-2.3533999999999999E-2</c:v>
                </c:pt>
                <c:pt idx="2463">
                  <c:v>-2.3533999999999999E-2</c:v>
                </c:pt>
                <c:pt idx="2464">
                  <c:v>5.4530000000000004E-3</c:v>
                </c:pt>
                <c:pt idx="2465">
                  <c:v>5.4530000000000004E-3</c:v>
                </c:pt>
                <c:pt idx="2466">
                  <c:v>-7.2299000000000002E-2</c:v>
                </c:pt>
                <c:pt idx="2467">
                  <c:v>-7.2299000000000002E-2</c:v>
                </c:pt>
                <c:pt idx="2468">
                  <c:v>-7.2299000000000002E-2</c:v>
                </c:pt>
                <c:pt idx="2469">
                  <c:v>-3.8448000000000003E-2</c:v>
                </c:pt>
                <c:pt idx="2470">
                  <c:v>-3.8448000000000003E-2</c:v>
                </c:pt>
                <c:pt idx="2471">
                  <c:v>1.8505000000000001E-2</c:v>
                </c:pt>
                <c:pt idx="2472">
                  <c:v>1.8505000000000001E-2</c:v>
                </c:pt>
                <c:pt idx="2473">
                  <c:v>-2.9585E-2</c:v>
                </c:pt>
                <c:pt idx="2474">
                  <c:v>-2.9585E-2</c:v>
                </c:pt>
                <c:pt idx="2475">
                  <c:v>-2.9585E-2</c:v>
                </c:pt>
                <c:pt idx="2476">
                  <c:v>-0.12751899999999999</c:v>
                </c:pt>
                <c:pt idx="2477">
                  <c:v>-0.12751899999999999</c:v>
                </c:pt>
                <c:pt idx="2478">
                  <c:v>-0.10167900000000001</c:v>
                </c:pt>
                <c:pt idx="2479">
                  <c:v>-0.10167900000000001</c:v>
                </c:pt>
                <c:pt idx="2480">
                  <c:v>-0.10167900000000001</c:v>
                </c:pt>
                <c:pt idx="2481">
                  <c:v>-4.1156999999999999E-2</c:v>
                </c:pt>
                <c:pt idx="2482">
                  <c:v>-4.1156999999999999E-2</c:v>
                </c:pt>
                <c:pt idx="2483">
                  <c:v>-4.3837000000000001E-2</c:v>
                </c:pt>
                <c:pt idx="2484">
                  <c:v>-4.3837000000000001E-2</c:v>
                </c:pt>
                <c:pt idx="2485">
                  <c:v>-0.12937699999999999</c:v>
                </c:pt>
                <c:pt idx="2486">
                  <c:v>-0.12937699999999999</c:v>
                </c:pt>
                <c:pt idx="2487">
                  <c:v>-0.12937699999999999</c:v>
                </c:pt>
                <c:pt idx="2488">
                  <c:v>-0.13795499999999999</c:v>
                </c:pt>
                <c:pt idx="2489">
                  <c:v>-0.13795499999999999</c:v>
                </c:pt>
                <c:pt idx="2490">
                  <c:v>-0.17613899999999999</c:v>
                </c:pt>
                <c:pt idx="2491">
                  <c:v>-0.17613899999999999</c:v>
                </c:pt>
                <c:pt idx="2492">
                  <c:v>-0.17613899999999999</c:v>
                </c:pt>
                <c:pt idx="2493">
                  <c:v>-0.17153399999999999</c:v>
                </c:pt>
                <c:pt idx="2494">
                  <c:v>-0.17153399999999999</c:v>
                </c:pt>
                <c:pt idx="2495">
                  <c:v>-0.20771200000000001</c:v>
                </c:pt>
                <c:pt idx="2496">
                  <c:v>-0.20771200000000001</c:v>
                </c:pt>
                <c:pt idx="2497">
                  <c:v>-0.20771200000000001</c:v>
                </c:pt>
                <c:pt idx="2498">
                  <c:v>6.0393000000000002E-2</c:v>
                </c:pt>
                <c:pt idx="2499">
                  <c:v>6.0393000000000002E-2</c:v>
                </c:pt>
                <c:pt idx="2500">
                  <c:v>0.44093399999999999</c:v>
                </c:pt>
                <c:pt idx="2501">
                  <c:v>0.44093399999999999</c:v>
                </c:pt>
                <c:pt idx="2502">
                  <c:v>0.48698000000000002</c:v>
                </c:pt>
                <c:pt idx="2503">
                  <c:v>0.48698000000000002</c:v>
                </c:pt>
                <c:pt idx="2504">
                  <c:v>0.48698000000000002</c:v>
                </c:pt>
                <c:pt idx="2505">
                  <c:v>-0.119756</c:v>
                </c:pt>
                <c:pt idx="2506">
                  <c:v>-0.119756</c:v>
                </c:pt>
                <c:pt idx="2507">
                  <c:v>-0.18709700000000001</c:v>
                </c:pt>
                <c:pt idx="2508">
                  <c:v>-0.18709700000000001</c:v>
                </c:pt>
                <c:pt idx="2509">
                  <c:v>-0.35243000000000002</c:v>
                </c:pt>
                <c:pt idx="2510">
                  <c:v>-0.35243000000000002</c:v>
                </c:pt>
                <c:pt idx="2511">
                  <c:v>-0.35243000000000002</c:v>
                </c:pt>
                <c:pt idx="2512">
                  <c:v>-0.25392100000000001</c:v>
                </c:pt>
                <c:pt idx="2513">
                  <c:v>-0.25392100000000001</c:v>
                </c:pt>
                <c:pt idx="2514">
                  <c:v>1.8331E-2</c:v>
                </c:pt>
                <c:pt idx="2515">
                  <c:v>1.8331E-2</c:v>
                </c:pt>
                <c:pt idx="2516">
                  <c:v>1.8331E-2</c:v>
                </c:pt>
                <c:pt idx="2517">
                  <c:v>-7.0210999999999996E-2</c:v>
                </c:pt>
                <c:pt idx="2518">
                  <c:v>-7.0210999999999996E-2</c:v>
                </c:pt>
                <c:pt idx="2519">
                  <c:v>-0.13866999999999999</c:v>
                </c:pt>
                <c:pt idx="2520">
                  <c:v>-0.13866999999999999</c:v>
                </c:pt>
                <c:pt idx="2521">
                  <c:v>-0.14056299999999999</c:v>
                </c:pt>
                <c:pt idx="2522">
                  <c:v>-0.14056299999999999</c:v>
                </c:pt>
                <c:pt idx="2523">
                  <c:v>-0.14056299999999999</c:v>
                </c:pt>
                <c:pt idx="2524">
                  <c:v>-6.4634999999999998E-2</c:v>
                </c:pt>
                <c:pt idx="2525">
                  <c:v>-6.4634999999999998E-2</c:v>
                </c:pt>
                <c:pt idx="2526">
                  <c:v>-8.0601999999999993E-2</c:v>
                </c:pt>
                <c:pt idx="2527">
                  <c:v>-8.0601999999999993E-2</c:v>
                </c:pt>
                <c:pt idx="2528">
                  <c:v>-8.0601999999999993E-2</c:v>
                </c:pt>
                <c:pt idx="2529">
                  <c:v>-3.2192999999999999E-2</c:v>
                </c:pt>
                <c:pt idx="2530">
                  <c:v>-3.2192999999999999E-2</c:v>
                </c:pt>
                <c:pt idx="2531">
                  <c:v>-7.6648999999999995E-2</c:v>
                </c:pt>
                <c:pt idx="2532">
                  <c:v>-7.6648999999999995E-2</c:v>
                </c:pt>
                <c:pt idx="2533">
                  <c:v>-8.3474999999999994E-2</c:v>
                </c:pt>
                <c:pt idx="2534">
                  <c:v>-8.3474999999999994E-2</c:v>
                </c:pt>
                <c:pt idx="2535">
                  <c:v>-8.3474999999999994E-2</c:v>
                </c:pt>
                <c:pt idx="2536">
                  <c:v>-4.4132999999999999E-2</c:v>
                </c:pt>
                <c:pt idx="2537">
                  <c:v>-4.4132999999999999E-2</c:v>
                </c:pt>
                <c:pt idx="2538">
                  <c:v>-5.0486000000000003E-2</c:v>
                </c:pt>
                <c:pt idx="2539">
                  <c:v>-5.0486000000000003E-2</c:v>
                </c:pt>
                <c:pt idx="2540">
                  <c:v>-5.0486000000000003E-2</c:v>
                </c:pt>
                <c:pt idx="2541">
                  <c:v>-2.5409000000000001E-2</c:v>
                </c:pt>
                <c:pt idx="2542">
                  <c:v>-2.5409000000000001E-2</c:v>
                </c:pt>
                <c:pt idx="2543">
                  <c:v>-9.2946000000000001E-2</c:v>
                </c:pt>
                <c:pt idx="2544">
                  <c:v>-9.2946000000000001E-2</c:v>
                </c:pt>
                <c:pt idx="2545">
                  <c:v>-9.2946000000000001E-2</c:v>
                </c:pt>
                <c:pt idx="2546">
                  <c:v>-0.11629100000000001</c:v>
                </c:pt>
                <c:pt idx="2547">
                  <c:v>-0.11629100000000001</c:v>
                </c:pt>
                <c:pt idx="2548">
                  <c:v>-6.3183000000000003E-2</c:v>
                </c:pt>
                <c:pt idx="2549">
                  <c:v>-6.3183000000000003E-2</c:v>
                </c:pt>
                <c:pt idx="2550">
                  <c:v>-2.1010000000000001E-2</c:v>
                </c:pt>
                <c:pt idx="2551">
                  <c:v>-2.1010000000000001E-2</c:v>
                </c:pt>
                <c:pt idx="2552">
                  <c:v>-2.1010000000000001E-2</c:v>
                </c:pt>
                <c:pt idx="2553">
                  <c:v>-3.5589000000000003E-2</c:v>
                </c:pt>
                <c:pt idx="2554">
                  <c:v>-3.5589000000000003E-2</c:v>
                </c:pt>
                <c:pt idx="2555">
                  <c:v>-2.4757000000000001E-2</c:v>
                </c:pt>
                <c:pt idx="2556">
                  <c:v>-2.4757000000000001E-2</c:v>
                </c:pt>
                <c:pt idx="2557">
                  <c:v>-2.4757000000000001E-2</c:v>
                </c:pt>
                <c:pt idx="2558">
                  <c:v>-8.0645999999999995E-2</c:v>
                </c:pt>
                <c:pt idx="2559">
                  <c:v>-8.0645999999999995E-2</c:v>
                </c:pt>
                <c:pt idx="2560">
                  <c:v>-4.1764999999999997E-2</c:v>
                </c:pt>
                <c:pt idx="2561">
                  <c:v>-4.1764999999999997E-2</c:v>
                </c:pt>
                <c:pt idx="2562">
                  <c:v>-4.1225999999999999E-2</c:v>
                </c:pt>
                <c:pt idx="2563">
                  <c:v>-4.1225999999999999E-2</c:v>
                </c:pt>
                <c:pt idx="2564">
                  <c:v>-4.1225999999999999E-2</c:v>
                </c:pt>
                <c:pt idx="2565">
                  <c:v>-4.2049000000000003E-2</c:v>
                </c:pt>
                <c:pt idx="2566">
                  <c:v>-4.2049000000000003E-2</c:v>
                </c:pt>
                <c:pt idx="2567">
                  <c:v>-7.7426999999999996E-2</c:v>
                </c:pt>
                <c:pt idx="2568">
                  <c:v>-7.7426999999999996E-2</c:v>
                </c:pt>
                <c:pt idx="2569">
                  <c:v>-7.7426999999999996E-2</c:v>
                </c:pt>
                <c:pt idx="2570">
                  <c:v>0.11899</c:v>
                </c:pt>
                <c:pt idx="2571">
                  <c:v>0.11899</c:v>
                </c:pt>
                <c:pt idx="2572">
                  <c:v>-2.1183E-2</c:v>
                </c:pt>
                <c:pt idx="2573">
                  <c:v>-2.1183E-2</c:v>
                </c:pt>
                <c:pt idx="2574">
                  <c:v>-0.146067</c:v>
                </c:pt>
                <c:pt idx="2575">
                  <c:v>-0.146067</c:v>
                </c:pt>
                <c:pt idx="2576">
                  <c:v>-0.146067</c:v>
                </c:pt>
                <c:pt idx="2577">
                  <c:v>7.7602000000000004E-2</c:v>
                </c:pt>
                <c:pt idx="2578">
                  <c:v>7.7602000000000004E-2</c:v>
                </c:pt>
                <c:pt idx="2579">
                  <c:v>7.8150000000000008E-3</c:v>
                </c:pt>
                <c:pt idx="2580">
                  <c:v>7.8150000000000008E-3</c:v>
                </c:pt>
                <c:pt idx="2581">
                  <c:v>7.8150000000000008E-3</c:v>
                </c:pt>
                <c:pt idx="2582">
                  <c:v>3.8349999999999999E-3</c:v>
                </c:pt>
                <c:pt idx="2583">
                  <c:v>3.8349999999999999E-3</c:v>
                </c:pt>
                <c:pt idx="2584">
                  <c:v>-0.150724</c:v>
                </c:pt>
                <c:pt idx="2585">
                  <c:v>-0.150724</c:v>
                </c:pt>
                <c:pt idx="2586">
                  <c:v>-6.5435999999999994E-2</c:v>
                </c:pt>
                <c:pt idx="2587">
                  <c:v>-6.5435999999999994E-2</c:v>
                </c:pt>
                <c:pt idx="2588">
                  <c:v>-6.5435999999999994E-2</c:v>
                </c:pt>
                <c:pt idx="2589">
                  <c:v>-0.20367299999999999</c:v>
                </c:pt>
                <c:pt idx="2590">
                  <c:v>-0.20367299999999999</c:v>
                </c:pt>
                <c:pt idx="2591">
                  <c:v>-6.5712999999999994E-2</c:v>
                </c:pt>
                <c:pt idx="2592">
                  <c:v>-6.5712999999999994E-2</c:v>
                </c:pt>
                <c:pt idx="2593">
                  <c:v>-6.5712999999999994E-2</c:v>
                </c:pt>
                <c:pt idx="2594">
                  <c:v>8.0310000000000006E-2</c:v>
                </c:pt>
                <c:pt idx="2595">
                  <c:v>8.0310000000000006E-2</c:v>
                </c:pt>
                <c:pt idx="2596">
                  <c:v>6.1218000000000002E-2</c:v>
                </c:pt>
                <c:pt idx="2597">
                  <c:v>6.1218000000000002E-2</c:v>
                </c:pt>
                <c:pt idx="2598">
                  <c:v>-7.3924000000000004E-2</c:v>
                </c:pt>
                <c:pt idx="2599">
                  <c:v>-7.3924000000000004E-2</c:v>
                </c:pt>
                <c:pt idx="2600">
                  <c:v>-7.3924000000000004E-2</c:v>
                </c:pt>
                <c:pt idx="2601">
                  <c:v>-0.108191</c:v>
                </c:pt>
                <c:pt idx="2602">
                  <c:v>-0.108191</c:v>
                </c:pt>
                <c:pt idx="2603">
                  <c:v>-2.5031999999999999E-2</c:v>
                </c:pt>
                <c:pt idx="2604">
                  <c:v>-2.5031999999999999E-2</c:v>
                </c:pt>
                <c:pt idx="2605">
                  <c:v>-2.5031999999999999E-2</c:v>
                </c:pt>
                <c:pt idx="2606">
                  <c:v>-4.0780999999999998E-2</c:v>
                </c:pt>
                <c:pt idx="2607">
                  <c:v>-4.0780999999999998E-2</c:v>
                </c:pt>
                <c:pt idx="2608">
                  <c:v>-2.4421000000000002E-2</c:v>
                </c:pt>
                <c:pt idx="2609">
                  <c:v>-2.4421000000000002E-2</c:v>
                </c:pt>
                <c:pt idx="2610">
                  <c:v>-7.5893000000000002E-2</c:v>
                </c:pt>
                <c:pt idx="2611">
                  <c:v>-7.5893000000000002E-2</c:v>
                </c:pt>
                <c:pt idx="2612">
                  <c:v>-7.5893000000000002E-2</c:v>
                </c:pt>
                <c:pt idx="2613">
                  <c:v>-1.0855999999999999E-2</c:v>
                </c:pt>
                <c:pt idx="2614">
                  <c:v>-1.0855999999999999E-2</c:v>
                </c:pt>
                <c:pt idx="2615">
                  <c:v>-1.5303000000000001E-2</c:v>
                </c:pt>
                <c:pt idx="2616">
                  <c:v>-1.5303000000000001E-2</c:v>
                </c:pt>
                <c:pt idx="2617">
                  <c:v>-1.5303000000000001E-2</c:v>
                </c:pt>
                <c:pt idx="2618">
                  <c:v>-4.4685000000000002E-2</c:v>
                </c:pt>
                <c:pt idx="2619">
                  <c:v>-4.4685000000000002E-2</c:v>
                </c:pt>
                <c:pt idx="2620">
                  <c:v>-3.9900999999999999E-2</c:v>
                </c:pt>
                <c:pt idx="2621">
                  <c:v>-3.9900999999999999E-2</c:v>
                </c:pt>
                <c:pt idx="2622">
                  <c:v>-4.0771000000000002E-2</c:v>
                </c:pt>
                <c:pt idx="2623">
                  <c:v>-4.0771000000000002E-2</c:v>
                </c:pt>
                <c:pt idx="2624">
                  <c:v>-4.0771000000000002E-2</c:v>
                </c:pt>
                <c:pt idx="2625">
                  <c:v>-6.0897E-2</c:v>
                </c:pt>
                <c:pt idx="2626">
                  <c:v>-6.0897E-2</c:v>
                </c:pt>
                <c:pt idx="2627">
                  <c:v>-3.5631000000000003E-2</c:v>
                </c:pt>
                <c:pt idx="2628">
                  <c:v>-3.5631000000000003E-2</c:v>
                </c:pt>
                <c:pt idx="2629">
                  <c:v>-3.5631000000000003E-2</c:v>
                </c:pt>
                <c:pt idx="2630">
                  <c:v>-4.0350999999999998E-2</c:v>
                </c:pt>
                <c:pt idx="2631">
                  <c:v>-4.0350999999999998E-2</c:v>
                </c:pt>
                <c:pt idx="2632">
                  <c:v>-9.4425999999999996E-2</c:v>
                </c:pt>
                <c:pt idx="2633">
                  <c:v>-9.4425999999999996E-2</c:v>
                </c:pt>
                <c:pt idx="2634">
                  <c:v>-4.8079999999999998E-3</c:v>
                </c:pt>
                <c:pt idx="2635">
                  <c:v>-4.8079999999999998E-3</c:v>
                </c:pt>
                <c:pt idx="2636">
                  <c:v>-4.8079999999999998E-3</c:v>
                </c:pt>
                <c:pt idx="2637">
                  <c:v>-5.7029000000000003E-2</c:v>
                </c:pt>
                <c:pt idx="2638">
                  <c:v>-5.7029000000000003E-2</c:v>
                </c:pt>
                <c:pt idx="2639">
                  <c:v>-2.597E-2</c:v>
                </c:pt>
                <c:pt idx="2640">
                  <c:v>-2.597E-2</c:v>
                </c:pt>
                <c:pt idx="2641">
                  <c:v>-2.597E-2</c:v>
                </c:pt>
                <c:pt idx="2642">
                  <c:v>-3.0931E-2</c:v>
                </c:pt>
                <c:pt idx="2643">
                  <c:v>-3.0931E-2</c:v>
                </c:pt>
                <c:pt idx="2644">
                  <c:v>-5.7854000000000003E-2</c:v>
                </c:pt>
                <c:pt idx="2645">
                  <c:v>-5.7854000000000003E-2</c:v>
                </c:pt>
                <c:pt idx="2646">
                  <c:v>-5.0851E-2</c:v>
                </c:pt>
                <c:pt idx="2647">
                  <c:v>-5.0851E-2</c:v>
                </c:pt>
                <c:pt idx="2648">
                  <c:v>-5.0851E-2</c:v>
                </c:pt>
                <c:pt idx="2649">
                  <c:v>-4.7190999999999997E-2</c:v>
                </c:pt>
                <c:pt idx="2650">
                  <c:v>-4.7190999999999997E-2</c:v>
                </c:pt>
                <c:pt idx="2651">
                  <c:v>-4.6020999999999999E-2</c:v>
                </c:pt>
                <c:pt idx="2652">
                  <c:v>-4.6020999999999999E-2</c:v>
                </c:pt>
                <c:pt idx="2653">
                  <c:v>-4.6020999999999999E-2</c:v>
                </c:pt>
                <c:pt idx="2654">
                  <c:v>-4.8517999999999999E-2</c:v>
                </c:pt>
                <c:pt idx="2655">
                  <c:v>-4.8517999999999999E-2</c:v>
                </c:pt>
                <c:pt idx="2656">
                  <c:v>-5.6533E-2</c:v>
                </c:pt>
                <c:pt idx="2657">
                  <c:v>-5.6533E-2</c:v>
                </c:pt>
                <c:pt idx="2658">
                  <c:v>-6.7091999999999999E-2</c:v>
                </c:pt>
                <c:pt idx="2659">
                  <c:v>-6.7091999999999999E-2</c:v>
                </c:pt>
                <c:pt idx="2660">
                  <c:v>-6.7091999999999999E-2</c:v>
                </c:pt>
                <c:pt idx="2661">
                  <c:v>-2.5052000000000001E-2</c:v>
                </c:pt>
                <c:pt idx="2662">
                  <c:v>-2.5052000000000001E-2</c:v>
                </c:pt>
                <c:pt idx="2663">
                  <c:v>-1.2196E-2</c:v>
                </c:pt>
                <c:pt idx="2664">
                  <c:v>-1.2196E-2</c:v>
                </c:pt>
                <c:pt idx="2665">
                  <c:v>-1.2196E-2</c:v>
                </c:pt>
                <c:pt idx="2666">
                  <c:v>-1.4015E-2</c:v>
                </c:pt>
                <c:pt idx="2667">
                  <c:v>-1.4015E-2</c:v>
                </c:pt>
                <c:pt idx="2668">
                  <c:v>-3.107E-2</c:v>
                </c:pt>
                <c:pt idx="2669">
                  <c:v>-3.107E-2</c:v>
                </c:pt>
                <c:pt idx="2670">
                  <c:v>-4.5064E-2</c:v>
                </c:pt>
                <c:pt idx="2671">
                  <c:v>-4.5064E-2</c:v>
                </c:pt>
                <c:pt idx="2672">
                  <c:v>-4.5064E-2</c:v>
                </c:pt>
                <c:pt idx="2673">
                  <c:v>-3.3420999999999999E-2</c:v>
                </c:pt>
                <c:pt idx="2674">
                  <c:v>-3.3420999999999999E-2</c:v>
                </c:pt>
                <c:pt idx="2675">
                  <c:v>-2.2620000000000001E-2</c:v>
                </c:pt>
                <c:pt idx="2676">
                  <c:v>-2.2620000000000001E-2</c:v>
                </c:pt>
                <c:pt idx="2677">
                  <c:v>-2.2620000000000001E-2</c:v>
                </c:pt>
                <c:pt idx="2678">
                  <c:v>-3.6156000000000001E-2</c:v>
                </c:pt>
                <c:pt idx="2679">
                  <c:v>-3.6156000000000001E-2</c:v>
                </c:pt>
                <c:pt idx="2680">
                  <c:v>-4.2631000000000002E-2</c:v>
                </c:pt>
                <c:pt idx="2681">
                  <c:v>-4.2631000000000002E-2</c:v>
                </c:pt>
                <c:pt idx="2682">
                  <c:v>-4.2631000000000002E-2</c:v>
                </c:pt>
                <c:pt idx="2683">
                  <c:v>-5.4615999999999998E-2</c:v>
                </c:pt>
                <c:pt idx="2684">
                  <c:v>-5.4615999999999998E-2</c:v>
                </c:pt>
                <c:pt idx="2685">
                  <c:v>-4.4839999999999998E-2</c:v>
                </c:pt>
                <c:pt idx="2686">
                  <c:v>-4.4839999999999998E-2</c:v>
                </c:pt>
                <c:pt idx="2687">
                  <c:v>-5.6961999999999999E-2</c:v>
                </c:pt>
                <c:pt idx="2688">
                  <c:v>-5.6961999999999999E-2</c:v>
                </c:pt>
                <c:pt idx="2689">
                  <c:v>-5.6961999999999999E-2</c:v>
                </c:pt>
                <c:pt idx="2690">
                  <c:v>-2.8556000000000002E-2</c:v>
                </c:pt>
                <c:pt idx="2691">
                  <c:v>-2.8556000000000002E-2</c:v>
                </c:pt>
                <c:pt idx="2692">
                  <c:v>-2.7871E-2</c:v>
                </c:pt>
                <c:pt idx="2693">
                  <c:v>-2.7871E-2</c:v>
                </c:pt>
                <c:pt idx="2694">
                  <c:v>-3.7345000000000003E-2</c:v>
                </c:pt>
                <c:pt idx="2695">
                  <c:v>-3.7345000000000003E-2</c:v>
                </c:pt>
                <c:pt idx="2696">
                  <c:v>-3.7345000000000003E-2</c:v>
                </c:pt>
                <c:pt idx="2697">
                  <c:v>-0.109058</c:v>
                </c:pt>
                <c:pt idx="2698">
                  <c:v>-0.109058</c:v>
                </c:pt>
                <c:pt idx="2699">
                  <c:v>1.6834999999999999E-2</c:v>
                </c:pt>
                <c:pt idx="2700">
                  <c:v>1.6834999999999999E-2</c:v>
                </c:pt>
                <c:pt idx="2701">
                  <c:v>1.6834999999999999E-2</c:v>
                </c:pt>
                <c:pt idx="2702">
                  <c:v>1.0585000000000001E-2</c:v>
                </c:pt>
                <c:pt idx="2703">
                  <c:v>1.0585000000000001E-2</c:v>
                </c:pt>
                <c:pt idx="2704">
                  <c:v>-0.101664</c:v>
                </c:pt>
                <c:pt idx="2705">
                  <c:v>-0.101664</c:v>
                </c:pt>
                <c:pt idx="2706">
                  <c:v>-7.7465000000000006E-2</c:v>
                </c:pt>
                <c:pt idx="2707">
                  <c:v>-7.7465000000000006E-2</c:v>
                </c:pt>
                <c:pt idx="2708">
                  <c:v>-7.7465000000000006E-2</c:v>
                </c:pt>
                <c:pt idx="2709">
                  <c:v>-3.888E-3</c:v>
                </c:pt>
                <c:pt idx="2710">
                  <c:v>-3.888E-3</c:v>
                </c:pt>
                <c:pt idx="2711">
                  <c:v>-3.4204999999999999E-2</c:v>
                </c:pt>
                <c:pt idx="2712">
                  <c:v>-3.4204999999999999E-2</c:v>
                </c:pt>
                <c:pt idx="2713">
                  <c:v>-3.4204999999999999E-2</c:v>
                </c:pt>
                <c:pt idx="2714">
                  <c:v>-5.4963999999999999E-2</c:v>
                </c:pt>
                <c:pt idx="2715">
                  <c:v>-5.4963999999999999E-2</c:v>
                </c:pt>
                <c:pt idx="2716">
                  <c:v>-2.7009999999999998E-3</c:v>
                </c:pt>
                <c:pt idx="2717">
                  <c:v>-2.7009999999999998E-3</c:v>
                </c:pt>
                <c:pt idx="2718">
                  <c:v>-2.7009999999999998E-3</c:v>
                </c:pt>
                <c:pt idx="2719">
                  <c:v>-2.1382000000000002E-2</c:v>
                </c:pt>
                <c:pt idx="2720">
                  <c:v>-2.1382000000000002E-2</c:v>
                </c:pt>
                <c:pt idx="2721">
                  <c:v>-6.9679000000000005E-2</c:v>
                </c:pt>
                <c:pt idx="2722">
                  <c:v>-6.9679000000000005E-2</c:v>
                </c:pt>
                <c:pt idx="2723">
                  <c:v>-9.7262000000000001E-2</c:v>
                </c:pt>
                <c:pt idx="2724">
                  <c:v>-9.7262000000000001E-2</c:v>
                </c:pt>
                <c:pt idx="2725">
                  <c:v>-9.7262000000000001E-2</c:v>
                </c:pt>
                <c:pt idx="2726">
                  <c:v>-5.0876999999999999E-2</c:v>
                </c:pt>
                <c:pt idx="2727">
                  <c:v>-5.0876999999999999E-2</c:v>
                </c:pt>
                <c:pt idx="2728">
                  <c:v>-3.9802999999999998E-2</c:v>
                </c:pt>
                <c:pt idx="2729">
                  <c:v>-3.9802999999999998E-2</c:v>
                </c:pt>
                <c:pt idx="2730">
                  <c:v>-3.7532000000000003E-2</c:v>
                </c:pt>
                <c:pt idx="2731">
                  <c:v>-3.7532000000000003E-2</c:v>
                </c:pt>
                <c:pt idx="2732">
                  <c:v>-3.7532000000000003E-2</c:v>
                </c:pt>
                <c:pt idx="2733">
                  <c:v>-4.3182999999999999E-2</c:v>
                </c:pt>
                <c:pt idx="2734">
                  <c:v>-4.3182999999999999E-2</c:v>
                </c:pt>
                <c:pt idx="2735">
                  <c:v>-4.3834999999999999E-2</c:v>
                </c:pt>
                <c:pt idx="2736">
                  <c:v>-4.3834999999999999E-2</c:v>
                </c:pt>
                <c:pt idx="2737">
                  <c:v>-4.3834999999999999E-2</c:v>
                </c:pt>
                <c:pt idx="2738">
                  <c:v>-5.5624E-2</c:v>
                </c:pt>
                <c:pt idx="2739">
                  <c:v>-5.5624E-2</c:v>
                </c:pt>
                <c:pt idx="2740">
                  <c:v>-6.4182000000000003E-2</c:v>
                </c:pt>
                <c:pt idx="2741">
                  <c:v>-6.4182000000000003E-2</c:v>
                </c:pt>
                <c:pt idx="2742">
                  <c:v>-3.6718000000000001E-2</c:v>
                </c:pt>
                <c:pt idx="2743">
                  <c:v>-3.6718000000000001E-2</c:v>
                </c:pt>
                <c:pt idx="2744">
                  <c:v>-3.6718000000000001E-2</c:v>
                </c:pt>
                <c:pt idx="2745">
                  <c:v>-4.3031E-2</c:v>
                </c:pt>
                <c:pt idx="2746">
                  <c:v>-4.3031E-2</c:v>
                </c:pt>
                <c:pt idx="2747">
                  <c:v>-7.5208999999999998E-2</c:v>
                </c:pt>
                <c:pt idx="2748">
                  <c:v>-7.5208999999999998E-2</c:v>
                </c:pt>
                <c:pt idx="2749">
                  <c:v>-7.5208999999999998E-2</c:v>
                </c:pt>
                <c:pt idx="2750">
                  <c:v>-6.4455999999999999E-2</c:v>
                </c:pt>
                <c:pt idx="2751">
                  <c:v>-6.4455999999999999E-2</c:v>
                </c:pt>
                <c:pt idx="2752">
                  <c:v>-3.9088999999999999E-2</c:v>
                </c:pt>
                <c:pt idx="2753">
                  <c:v>-3.9088999999999999E-2</c:v>
                </c:pt>
                <c:pt idx="2754">
                  <c:v>-5.9346999999999997E-2</c:v>
                </c:pt>
                <c:pt idx="2755">
                  <c:v>-5.9346999999999997E-2</c:v>
                </c:pt>
                <c:pt idx="2756">
                  <c:v>-5.9346999999999997E-2</c:v>
                </c:pt>
                <c:pt idx="2757">
                  <c:v>-4.1029999999999997E-2</c:v>
                </c:pt>
                <c:pt idx="2758">
                  <c:v>-4.1029999999999997E-2</c:v>
                </c:pt>
                <c:pt idx="2759">
                  <c:v>-5.1149E-2</c:v>
                </c:pt>
                <c:pt idx="2760">
                  <c:v>-5.1149E-2</c:v>
                </c:pt>
                <c:pt idx="2761">
                  <c:v>-5.1149E-2</c:v>
                </c:pt>
                <c:pt idx="2762">
                  <c:v>-1.3358E-2</c:v>
                </c:pt>
                <c:pt idx="2763">
                  <c:v>-1.3358E-2</c:v>
                </c:pt>
                <c:pt idx="2764">
                  <c:v>-2.3133999999999998E-2</c:v>
                </c:pt>
                <c:pt idx="2765">
                  <c:v>-2.3133999999999998E-2</c:v>
                </c:pt>
                <c:pt idx="2766">
                  <c:v>-2.3133999999999998E-2</c:v>
                </c:pt>
                <c:pt idx="2767">
                  <c:v>-5.7958999999999997E-2</c:v>
                </c:pt>
                <c:pt idx="2768">
                  <c:v>-5.7958999999999997E-2</c:v>
                </c:pt>
                <c:pt idx="2769">
                  <c:v>-2.2532E-2</c:v>
                </c:pt>
                <c:pt idx="2770">
                  <c:v>-2.2532E-2</c:v>
                </c:pt>
                <c:pt idx="2771">
                  <c:v>-3.1326E-2</c:v>
                </c:pt>
                <c:pt idx="2772">
                  <c:v>-3.1326E-2</c:v>
                </c:pt>
                <c:pt idx="2773">
                  <c:v>-3.1326E-2</c:v>
                </c:pt>
                <c:pt idx="2774">
                  <c:v>-3.1952000000000001E-2</c:v>
                </c:pt>
                <c:pt idx="2775">
                  <c:v>-3.1952000000000001E-2</c:v>
                </c:pt>
                <c:pt idx="2776">
                  <c:v>-1.6438999999999999E-2</c:v>
                </c:pt>
                <c:pt idx="2777">
                  <c:v>-1.6438999999999999E-2</c:v>
                </c:pt>
                <c:pt idx="2778">
                  <c:v>-1.6438999999999999E-2</c:v>
                </c:pt>
                <c:pt idx="2779">
                  <c:v>-2.5999000000000001E-2</c:v>
                </c:pt>
                <c:pt idx="2780">
                  <c:v>-2.5999000000000001E-2</c:v>
                </c:pt>
                <c:pt idx="2781">
                  <c:v>-2.9555999999999999E-2</c:v>
                </c:pt>
                <c:pt idx="2782">
                  <c:v>-2.9555999999999999E-2</c:v>
                </c:pt>
                <c:pt idx="2783">
                  <c:v>-3.4757999999999997E-2</c:v>
                </c:pt>
                <c:pt idx="2784">
                  <c:v>-3.4757999999999997E-2</c:v>
                </c:pt>
                <c:pt idx="2785">
                  <c:v>-3.4757999999999997E-2</c:v>
                </c:pt>
                <c:pt idx="2786">
                  <c:v>-4.9306999999999997E-2</c:v>
                </c:pt>
                <c:pt idx="2787">
                  <c:v>-4.9306999999999997E-2</c:v>
                </c:pt>
                <c:pt idx="2788">
                  <c:v>-4.3550999999999999E-2</c:v>
                </c:pt>
                <c:pt idx="2789">
                  <c:v>-4.3550999999999999E-2</c:v>
                </c:pt>
                <c:pt idx="2790">
                  <c:v>-7.4060000000000003E-3</c:v>
                </c:pt>
                <c:pt idx="2791">
                  <c:v>-7.4060000000000003E-3</c:v>
                </c:pt>
                <c:pt idx="2792">
                  <c:v>-7.4060000000000003E-3</c:v>
                </c:pt>
                <c:pt idx="2793">
                  <c:v>-4.5976999999999997E-2</c:v>
                </c:pt>
                <c:pt idx="2794">
                  <c:v>-4.5976999999999997E-2</c:v>
                </c:pt>
                <c:pt idx="2795">
                  <c:v>-4.5309000000000002E-2</c:v>
                </c:pt>
                <c:pt idx="2796">
                  <c:v>-4.5309000000000002E-2</c:v>
                </c:pt>
                <c:pt idx="2797">
                  <c:v>-4.5309000000000002E-2</c:v>
                </c:pt>
                <c:pt idx="2798">
                  <c:v>-4.0948999999999999E-2</c:v>
                </c:pt>
                <c:pt idx="2799">
                  <c:v>-4.0948999999999999E-2</c:v>
                </c:pt>
                <c:pt idx="2800">
                  <c:v>-6.0606E-2</c:v>
                </c:pt>
                <c:pt idx="2801">
                  <c:v>-6.0606E-2</c:v>
                </c:pt>
                <c:pt idx="2802">
                  <c:v>-6.0606E-2</c:v>
                </c:pt>
                <c:pt idx="2803">
                  <c:v>-2.2159000000000002E-2</c:v>
                </c:pt>
                <c:pt idx="2804">
                  <c:v>-2.2159000000000002E-2</c:v>
                </c:pt>
                <c:pt idx="2805">
                  <c:v>-3.1009999999999999E-2</c:v>
                </c:pt>
                <c:pt idx="2806">
                  <c:v>-3.1009999999999999E-2</c:v>
                </c:pt>
                <c:pt idx="2807">
                  <c:v>-4.2847000000000003E-2</c:v>
                </c:pt>
                <c:pt idx="2808">
                  <c:v>-4.2847000000000003E-2</c:v>
                </c:pt>
                <c:pt idx="2809">
                  <c:v>-4.2847000000000003E-2</c:v>
                </c:pt>
                <c:pt idx="2810">
                  <c:v>-3.3439999999999998E-2</c:v>
                </c:pt>
                <c:pt idx="2811">
                  <c:v>-3.3439999999999998E-2</c:v>
                </c:pt>
                <c:pt idx="2812">
                  <c:v>-4.6415999999999999E-2</c:v>
                </c:pt>
                <c:pt idx="2813">
                  <c:v>-4.6415999999999999E-2</c:v>
                </c:pt>
                <c:pt idx="2814">
                  <c:v>-4.6415999999999999E-2</c:v>
                </c:pt>
                <c:pt idx="2815">
                  <c:v>-3.0283000000000001E-2</c:v>
                </c:pt>
                <c:pt idx="2816">
                  <c:v>-3.0283000000000001E-2</c:v>
                </c:pt>
                <c:pt idx="2817">
                  <c:v>-2.7071999999999999E-2</c:v>
                </c:pt>
                <c:pt idx="2818">
                  <c:v>-2.7071999999999999E-2</c:v>
                </c:pt>
                <c:pt idx="2819">
                  <c:v>-1.9415000000000002E-2</c:v>
                </c:pt>
                <c:pt idx="2820">
                  <c:v>-1.9415000000000002E-2</c:v>
                </c:pt>
                <c:pt idx="2821">
                  <c:v>-1.9415000000000002E-2</c:v>
                </c:pt>
                <c:pt idx="2822">
                  <c:v>-2.8443E-2</c:v>
                </c:pt>
                <c:pt idx="2823">
                  <c:v>-2.8443E-2</c:v>
                </c:pt>
                <c:pt idx="2824">
                  <c:v>-4.0001000000000002E-2</c:v>
                </c:pt>
                <c:pt idx="2825">
                  <c:v>-4.0001000000000002E-2</c:v>
                </c:pt>
                <c:pt idx="2826">
                  <c:v>-4.0001000000000002E-2</c:v>
                </c:pt>
                <c:pt idx="2827">
                  <c:v>-1.6057999999999999E-2</c:v>
                </c:pt>
                <c:pt idx="2828">
                  <c:v>-1.6057999999999999E-2</c:v>
                </c:pt>
                <c:pt idx="2829">
                  <c:v>-3.6867999999999998E-2</c:v>
                </c:pt>
                <c:pt idx="2830">
                  <c:v>-3.6867999999999998E-2</c:v>
                </c:pt>
                <c:pt idx="2831">
                  <c:v>-1.9067000000000001E-2</c:v>
                </c:pt>
                <c:pt idx="2832">
                  <c:v>-1.9067000000000001E-2</c:v>
                </c:pt>
                <c:pt idx="2833">
                  <c:v>-1.9067000000000001E-2</c:v>
                </c:pt>
                <c:pt idx="2834">
                  <c:v>-4.9232999999999999E-2</c:v>
                </c:pt>
                <c:pt idx="2835">
                  <c:v>-4.9232999999999999E-2</c:v>
                </c:pt>
                <c:pt idx="2836">
                  <c:v>1.4940000000000001E-3</c:v>
                </c:pt>
                <c:pt idx="2837">
                  <c:v>1.4940000000000001E-3</c:v>
                </c:pt>
                <c:pt idx="2838">
                  <c:v>1.4940000000000001E-3</c:v>
                </c:pt>
                <c:pt idx="2839">
                  <c:v>-4.9930000000000002E-2</c:v>
                </c:pt>
                <c:pt idx="2840">
                  <c:v>-4.9930000000000002E-2</c:v>
                </c:pt>
                <c:pt idx="2841">
                  <c:v>-5.0999000000000003E-2</c:v>
                </c:pt>
                <c:pt idx="2842">
                  <c:v>-5.0999000000000003E-2</c:v>
                </c:pt>
                <c:pt idx="2843">
                  <c:v>1.0069E-2</c:v>
                </c:pt>
                <c:pt idx="2844">
                  <c:v>1.0069E-2</c:v>
                </c:pt>
                <c:pt idx="2845">
                  <c:v>1.0069E-2</c:v>
                </c:pt>
                <c:pt idx="2846">
                  <c:v>-4.6440000000000002E-2</c:v>
                </c:pt>
                <c:pt idx="2847">
                  <c:v>-4.6440000000000002E-2</c:v>
                </c:pt>
                <c:pt idx="2848">
                  <c:v>-4.2499000000000002E-2</c:v>
                </c:pt>
                <c:pt idx="2849">
                  <c:v>-4.2499000000000002E-2</c:v>
                </c:pt>
                <c:pt idx="2850">
                  <c:v>-4.2499000000000002E-2</c:v>
                </c:pt>
                <c:pt idx="2851">
                  <c:v>-9.384E-3</c:v>
                </c:pt>
                <c:pt idx="2852">
                  <c:v>-9.384E-3</c:v>
                </c:pt>
                <c:pt idx="2853">
                  <c:v>-7.0774000000000004E-2</c:v>
                </c:pt>
                <c:pt idx="2854">
                  <c:v>-7.0774000000000004E-2</c:v>
                </c:pt>
                <c:pt idx="2855">
                  <c:v>-4.4281000000000001E-2</c:v>
                </c:pt>
                <c:pt idx="2856">
                  <c:v>-4.4281000000000001E-2</c:v>
                </c:pt>
                <c:pt idx="2857">
                  <c:v>-4.4281000000000001E-2</c:v>
                </c:pt>
                <c:pt idx="2858">
                  <c:v>-2.6075000000000001E-2</c:v>
                </c:pt>
                <c:pt idx="2859">
                  <c:v>-2.6075000000000001E-2</c:v>
                </c:pt>
                <c:pt idx="2860">
                  <c:v>-5.2893999999999997E-2</c:v>
                </c:pt>
                <c:pt idx="2861">
                  <c:v>-5.2893999999999997E-2</c:v>
                </c:pt>
                <c:pt idx="2862">
                  <c:v>-5.2893999999999997E-2</c:v>
                </c:pt>
                <c:pt idx="2863">
                  <c:v>-7.5961000000000001E-2</c:v>
                </c:pt>
                <c:pt idx="2864">
                  <c:v>-7.5961000000000001E-2</c:v>
                </c:pt>
                <c:pt idx="2865">
                  <c:v>-4.0941999999999999E-2</c:v>
                </c:pt>
                <c:pt idx="2866">
                  <c:v>-4.0941999999999999E-2</c:v>
                </c:pt>
                <c:pt idx="2867">
                  <c:v>-2.8451000000000001E-2</c:v>
                </c:pt>
                <c:pt idx="2868">
                  <c:v>-2.8451000000000001E-2</c:v>
                </c:pt>
                <c:pt idx="2869">
                  <c:v>-2.8451000000000001E-2</c:v>
                </c:pt>
                <c:pt idx="2870">
                  <c:v>-3.9179999999999996E-3</c:v>
                </c:pt>
                <c:pt idx="2871">
                  <c:v>-3.9179999999999996E-3</c:v>
                </c:pt>
                <c:pt idx="2872">
                  <c:v>-3.4826000000000003E-2</c:v>
                </c:pt>
                <c:pt idx="2873">
                  <c:v>-3.4826000000000003E-2</c:v>
                </c:pt>
                <c:pt idx="2874">
                  <c:v>-3.4826000000000003E-2</c:v>
                </c:pt>
                <c:pt idx="2875">
                  <c:v>-4.1352E-2</c:v>
                </c:pt>
                <c:pt idx="2876">
                  <c:v>-4.1352E-2</c:v>
                </c:pt>
                <c:pt idx="2877">
                  <c:v>-3.4583000000000003E-2</c:v>
                </c:pt>
                <c:pt idx="2878">
                  <c:v>-3.4583000000000003E-2</c:v>
                </c:pt>
                <c:pt idx="2879">
                  <c:v>-3.5097000000000003E-2</c:v>
                </c:pt>
                <c:pt idx="2880">
                  <c:v>-3.5097000000000003E-2</c:v>
                </c:pt>
                <c:pt idx="2881">
                  <c:v>-3.5097000000000003E-2</c:v>
                </c:pt>
                <c:pt idx="2882">
                  <c:v>-3.0214000000000001E-2</c:v>
                </c:pt>
                <c:pt idx="2883">
                  <c:v>-3.0214000000000001E-2</c:v>
                </c:pt>
                <c:pt idx="2884">
                  <c:v>-9.4640000000000002E-3</c:v>
                </c:pt>
                <c:pt idx="2885">
                  <c:v>-9.4640000000000002E-3</c:v>
                </c:pt>
                <c:pt idx="2886">
                  <c:v>-9.4640000000000002E-3</c:v>
                </c:pt>
                <c:pt idx="2887">
                  <c:v>-4.6186999999999999E-2</c:v>
                </c:pt>
                <c:pt idx="2888">
                  <c:v>-4.6186999999999999E-2</c:v>
                </c:pt>
                <c:pt idx="2889">
                  <c:v>-2.7968E-2</c:v>
                </c:pt>
                <c:pt idx="2890">
                  <c:v>-2.7968E-2</c:v>
                </c:pt>
                <c:pt idx="2891">
                  <c:v>-4.4687999999999999E-2</c:v>
                </c:pt>
                <c:pt idx="2892">
                  <c:v>-4.4687999999999999E-2</c:v>
                </c:pt>
                <c:pt idx="2893">
                  <c:v>-4.4687999999999999E-2</c:v>
                </c:pt>
                <c:pt idx="2894">
                  <c:v>-2.1339E-2</c:v>
                </c:pt>
                <c:pt idx="2895">
                  <c:v>-2.1339E-2</c:v>
                </c:pt>
                <c:pt idx="2896">
                  <c:v>-4.9585999999999998E-2</c:v>
                </c:pt>
                <c:pt idx="2897">
                  <c:v>-4.9585999999999998E-2</c:v>
                </c:pt>
                <c:pt idx="2898">
                  <c:v>-4.9585999999999998E-2</c:v>
                </c:pt>
                <c:pt idx="2899">
                  <c:v>-8.4449999999999994E-3</c:v>
                </c:pt>
                <c:pt idx="2900">
                  <c:v>-8.4449999999999994E-3</c:v>
                </c:pt>
                <c:pt idx="2901">
                  <c:v>-2.7437E-2</c:v>
                </c:pt>
                <c:pt idx="2902">
                  <c:v>-2.7437E-2</c:v>
                </c:pt>
                <c:pt idx="2903">
                  <c:v>-3.3836999999999999E-2</c:v>
                </c:pt>
                <c:pt idx="2904">
                  <c:v>-3.3836999999999999E-2</c:v>
                </c:pt>
                <c:pt idx="2905">
                  <c:v>-3.3836999999999999E-2</c:v>
                </c:pt>
                <c:pt idx="2906">
                  <c:v>-2.1021999999999999E-2</c:v>
                </c:pt>
                <c:pt idx="2907">
                  <c:v>-2.1021999999999999E-2</c:v>
                </c:pt>
                <c:pt idx="2908">
                  <c:v>-4.2043999999999998E-2</c:v>
                </c:pt>
                <c:pt idx="2909">
                  <c:v>-4.2043999999999998E-2</c:v>
                </c:pt>
                <c:pt idx="2910">
                  <c:v>-4.2043999999999998E-2</c:v>
                </c:pt>
                <c:pt idx="2911">
                  <c:v>-6.1362E-2</c:v>
                </c:pt>
                <c:pt idx="2912">
                  <c:v>-6.1362E-2</c:v>
                </c:pt>
                <c:pt idx="2913">
                  <c:v>-5.3049999999999998E-3</c:v>
                </c:pt>
                <c:pt idx="2914">
                  <c:v>-5.3049999999999998E-3</c:v>
                </c:pt>
                <c:pt idx="2915">
                  <c:v>-2.4631E-2</c:v>
                </c:pt>
                <c:pt idx="2916">
                  <c:v>-2.4631E-2</c:v>
                </c:pt>
                <c:pt idx="2917">
                  <c:v>-2.4631E-2</c:v>
                </c:pt>
                <c:pt idx="2918">
                  <c:v>-2.1989000000000002E-2</c:v>
                </c:pt>
                <c:pt idx="2919">
                  <c:v>-2.1989000000000002E-2</c:v>
                </c:pt>
                <c:pt idx="2920">
                  <c:v>-1.4206999999999999E-2</c:v>
                </c:pt>
                <c:pt idx="2921">
                  <c:v>-1.4206999999999999E-2</c:v>
                </c:pt>
                <c:pt idx="2922">
                  <c:v>-1.4206999999999999E-2</c:v>
                </c:pt>
                <c:pt idx="2923">
                  <c:v>-2.1566999999999999E-2</c:v>
                </c:pt>
                <c:pt idx="2924">
                  <c:v>-2.1566999999999999E-2</c:v>
                </c:pt>
                <c:pt idx="2925">
                  <c:v>-3.3314000000000003E-2</c:v>
                </c:pt>
                <c:pt idx="2926">
                  <c:v>-3.3314000000000003E-2</c:v>
                </c:pt>
                <c:pt idx="2927">
                  <c:v>-3.3314000000000003E-2</c:v>
                </c:pt>
                <c:pt idx="2928">
                  <c:v>-3.5166999999999997E-2</c:v>
                </c:pt>
                <c:pt idx="2929">
                  <c:v>-3.5166999999999997E-2</c:v>
                </c:pt>
                <c:pt idx="2930">
                  <c:v>-2.0361000000000001E-2</c:v>
                </c:pt>
                <c:pt idx="2931">
                  <c:v>-2.0361000000000001E-2</c:v>
                </c:pt>
                <c:pt idx="2932">
                  <c:v>-2.9694000000000002E-2</c:v>
                </c:pt>
                <c:pt idx="2933">
                  <c:v>-2.9694000000000002E-2</c:v>
                </c:pt>
                <c:pt idx="2934">
                  <c:v>-2.9694000000000002E-2</c:v>
                </c:pt>
                <c:pt idx="2935">
                  <c:v>1.9070000000000001E-3</c:v>
                </c:pt>
                <c:pt idx="2936">
                  <c:v>1.9070000000000001E-3</c:v>
                </c:pt>
                <c:pt idx="2937">
                  <c:v>5.13E-3</c:v>
                </c:pt>
                <c:pt idx="2938">
                  <c:v>5.13E-3</c:v>
                </c:pt>
                <c:pt idx="2939">
                  <c:v>2.0792000000000001E-2</c:v>
                </c:pt>
                <c:pt idx="2940">
                  <c:v>2.0792000000000001E-2</c:v>
                </c:pt>
                <c:pt idx="2941">
                  <c:v>2.0792000000000001E-2</c:v>
                </c:pt>
                <c:pt idx="2942">
                  <c:v>-6.1051000000000001E-2</c:v>
                </c:pt>
                <c:pt idx="2943">
                  <c:v>-6.1051000000000001E-2</c:v>
                </c:pt>
                <c:pt idx="2944">
                  <c:v>-8.2073999999999994E-2</c:v>
                </c:pt>
                <c:pt idx="2945">
                  <c:v>-8.2073999999999994E-2</c:v>
                </c:pt>
                <c:pt idx="2946">
                  <c:v>-8.2073999999999994E-2</c:v>
                </c:pt>
                <c:pt idx="2947" formatCode="0.00E+00">
                  <c:v>4.1199999999999999E-4</c:v>
                </c:pt>
                <c:pt idx="2948" formatCode="0.00E+00">
                  <c:v>4.1199999999999999E-4</c:v>
                </c:pt>
                <c:pt idx="2949">
                  <c:v>-4.7364999999999997E-2</c:v>
                </c:pt>
                <c:pt idx="2950">
                  <c:v>-4.7364999999999997E-2</c:v>
                </c:pt>
                <c:pt idx="2951">
                  <c:v>-4.0798000000000001E-2</c:v>
                </c:pt>
                <c:pt idx="2952">
                  <c:v>-4.0798000000000001E-2</c:v>
                </c:pt>
                <c:pt idx="2953">
                  <c:v>-4.0798000000000001E-2</c:v>
                </c:pt>
                <c:pt idx="2954">
                  <c:v>-1.9200999999999999E-2</c:v>
                </c:pt>
                <c:pt idx="2955">
                  <c:v>-1.9200999999999999E-2</c:v>
                </c:pt>
                <c:pt idx="2956">
                  <c:v>-4.9054E-2</c:v>
                </c:pt>
                <c:pt idx="2957">
                  <c:v>-4.9054E-2</c:v>
                </c:pt>
                <c:pt idx="2958">
                  <c:v>-4.9054E-2</c:v>
                </c:pt>
                <c:pt idx="2959">
                  <c:v>-1.8612E-2</c:v>
                </c:pt>
                <c:pt idx="2960">
                  <c:v>-1.8612E-2</c:v>
                </c:pt>
                <c:pt idx="2961">
                  <c:v>-2.4011999999999999E-2</c:v>
                </c:pt>
                <c:pt idx="2962">
                  <c:v>-2.4011999999999999E-2</c:v>
                </c:pt>
                <c:pt idx="2963">
                  <c:v>-3.8882E-2</c:v>
                </c:pt>
                <c:pt idx="2964">
                  <c:v>-3.8882E-2</c:v>
                </c:pt>
                <c:pt idx="2965">
                  <c:v>-3.8882E-2</c:v>
                </c:pt>
                <c:pt idx="2966">
                  <c:v>-2.0926E-2</c:v>
                </c:pt>
                <c:pt idx="2967">
                  <c:v>-2.0926E-2</c:v>
                </c:pt>
                <c:pt idx="2968">
                  <c:v>-2.2682000000000001E-2</c:v>
                </c:pt>
                <c:pt idx="2969">
                  <c:v>-2.2682000000000001E-2</c:v>
                </c:pt>
                <c:pt idx="2970">
                  <c:v>-2.2682000000000001E-2</c:v>
                </c:pt>
                <c:pt idx="2971">
                  <c:v>-4.6842000000000002E-2</c:v>
                </c:pt>
                <c:pt idx="2972">
                  <c:v>-4.6842000000000002E-2</c:v>
                </c:pt>
                <c:pt idx="2973">
                  <c:v>-2.3746E-2</c:v>
                </c:pt>
                <c:pt idx="2974">
                  <c:v>-2.3746E-2</c:v>
                </c:pt>
                <c:pt idx="2975">
                  <c:v>-4.7509999999999997E-2</c:v>
                </c:pt>
                <c:pt idx="2976">
                  <c:v>-4.7509999999999997E-2</c:v>
                </c:pt>
                <c:pt idx="2977">
                  <c:v>-4.7509999999999997E-2</c:v>
                </c:pt>
                <c:pt idx="2978">
                  <c:v>-6.2102999999999998E-2</c:v>
                </c:pt>
                <c:pt idx="2979">
                  <c:v>-6.2102999999999998E-2</c:v>
                </c:pt>
                <c:pt idx="2980">
                  <c:v>-2.3276999999999999E-2</c:v>
                </c:pt>
                <c:pt idx="2981">
                  <c:v>-2.3276999999999999E-2</c:v>
                </c:pt>
                <c:pt idx="2982">
                  <c:v>-2.3276999999999999E-2</c:v>
                </c:pt>
                <c:pt idx="2983">
                  <c:v>-8.0024999999999999E-2</c:v>
                </c:pt>
                <c:pt idx="2984">
                  <c:v>-8.0024999999999999E-2</c:v>
                </c:pt>
                <c:pt idx="2985">
                  <c:v>-0.114438</c:v>
                </c:pt>
                <c:pt idx="2986">
                  <c:v>-0.114438</c:v>
                </c:pt>
                <c:pt idx="2987">
                  <c:v>-0.114438</c:v>
                </c:pt>
                <c:pt idx="2988">
                  <c:v>-3.5878E-2</c:v>
                </c:pt>
                <c:pt idx="2989">
                  <c:v>-3.5878E-2</c:v>
                </c:pt>
                <c:pt idx="2990" formatCode="0.00E+00">
                  <c:v>2.43E-4</c:v>
                </c:pt>
                <c:pt idx="2991" formatCode="0.00E+00">
                  <c:v>2.43E-4</c:v>
                </c:pt>
                <c:pt idx="2992">
                  <c:v>-5.4377000000000002E-2</c:v>
                </c:pt>
                <c:pt idx="2993">
                  <c:v>-5.4377000000000002E-2</c:v>
                </c:pt>
                <c:pt idx="2994">
                  <c:v>-5.4377000000000002E-2</c:v>
                </c:pt>
                <c:pt idx="2995">
                  <c:v>-5.16E-2</c:v>
                </c:pt>
                <c:pt idx="2996">
                  <c:v>-5.16E-2</c:v>
                </c:pt>
                <c:pt idx="2997">
                  <c:v>-3.7289999999999997E-2</c:v>
                </c:pt>
                <c:pt idx="2998">
                  <c:v>-3.7289999999999997E-2</c:v>
                </c:pt>
                <c:pt idx="2999">
                  <c:v>-6.3421000000000005E-2</c:v>
                </c:pt>
                <c:pt idx="3000">
                  <c:v>-6.3421000000000005E-2</c:v>
                </c:pt>
                <c:pt idx="3001">
                  <c:v>-6.3421000000000005E-2</c:v>
                </c:pt>
                <c:pt idx="3002">
                  <c:v>-3.9069E-2</c:v>
                </c:pt>
                <c:pt idx="3003">
                  <c:v>-3.9069E-2</c:v>
                </c:pt>
                <c:pt idx="3004">
                  <c:v>-3.4091000000000003E-2</c:v>
                </c:pt>
                <c:pt idx="3005">
                  <c:v>-3.4091000000000003E-2</c:v>
                </c:pt>
                <c:pt idx="3006">
                  <c:v>-3.4091000000000003E-2</c:v>
                </c:pt>
                <c:pt idx="3007" formatCode="0.00E+00">
                  <c:v>-1.5200000000000001E-4</c:v>
                </c:pt>
                <c:pt idx="3008" formatCode="0.00E+00">
                  <c:v>-1.5200000000000001E-4</c:v>
                </c:pt>
                <c:pt idx="3009">
                  <c:v>-3.0336999999999999E-2</c:v>
                </c:pt>
                <c:pt idx="3010">
                  <c:v>-3.0336999999999999E-2</c:v>
                </c:pt>
                <c:pt idx="3011">
                  <c:v>-3.0336999999999999E-2</c:v>
                </c:pt>
                <c:pt idx="3012">
                  <c:v>-2.1805999999999999E-2</c:v>
                </c:pt>
                <c:pt idx="3013">
                  <c:v>-2.1805999999999999E-2</c:v>
                </c:pt>
                <c:pt idx="3014">
                  <c:v>-3.1269999999999999E-2</c:v>
                </c:pt>
                <c:pt idx="3015">
                  <c:v>-3.1269999999999999E-2</c:v>
                </c:pt>
                <c:pt idx="3016">
                  <c:v>-5.2794000000000001E-2</c:v>
                </c:pt>
                <c:pt idx="3017">
                  <c:v>-5.2794000000000001E-2</c:v>
                </c:pt>
                <c:pt idx="3018">
                  <c:v>-5.2794000000000001E-2</c:v>
                </c:pt>
                <c:pt idx="3019">
                  <c:v>-2.3255999999999999E-2</c:v>
                </c:pt>
                <c:pt idx="3020">
                  <c:v>-2.3255999999999999E-2</c:v>
                </c:pt>
                <c:pt idx="3021">
                  <c:v>-9.0069999999999994E-3</c:v>
                </c:pt>
                <c:pt idx="3022">
                  <c:v>-9.0069999999999994E-3</c:v>
                </c:pt>
                <c:pt idx="3023">
                  <c:v>-9.0069999999999994E-3</c:v>
                </c:pt>
                <c:pt idx="3024">
                  <c:v>-3.1281999999999997E-2</c:v>
                </c:pt>
                <c:pt idx="3025">
                  <c:v>-3.1281999999999997E-2</c:v>
                </c:pt>
                <c:pt idx="3026">
                  <c:v>-6.7650000000000002E-3</c:v>
                </c:pt>
                <c:pt idx="3027">
                  <c:v>-6.7650000000000002E-3</c:v>
                </c:pt>
                <c:pt idx="3028">
                  <c:v>-3.5490000000000001E-2</c:v>
                </c:pt>
                <c:pt idx="3029">
                  <c:v>-3.5490000000000001E-2</c:v>
                </c:pt>
                <c:pt idx="3030">
                  <c:v>-3.5490000000000001E-2</c:v>
                </c:pt>
                <c:pt idx="3031">
                  <c:v>-2.0962000000000001E-2</c:v>
                </c:pt>
                <c:pt idx="3032">
                  <c:v>-2.0962000000000001E-2</c:v>
                </c:pt>
                <c:pt idx="3033">
                  <c:v>-3.5638999999999997E-2</c:v>
                </c:pt>
                <c:pt idx="3034">
                  <c:v>-3.5638999999999997E-2</c:v>
                </c:pt>
                <c:pt idx="3035">
                  <c:v>-3.5638999999999997E-2</c:v>
                </c:pt>
                <c:pt idx="3036">
                  <c:v>-2.5876E-2</c:v>
                </c:pt>
                <c:pt idx="3037">
                  <c:v>-2.5876E-2</c:v>
                </c:pt>
                <c:pt idx="3038">
                  <c:v>-4.8549999999999999E-3</c:v>
                </c:pt>
                <c:pt idx="3039">
                  <c:v>-4.8549999999999999E-3</c:v>
                </c:pt>
                <c:pt idx="3040">
                  <c:v>-3.1972E-2</c:v>
                </c:pt>
                <c:pt idx="3041">
                  <c:v>-3.1972E-2</c:v>
                </c:pt>
                <c:pt idx="3042">
                  <c:v>-3.1972E-2</c:v>
                </c:pt>
                <c:pt idx="3043">
                  <c:v>-1.0298E-2</c:v>
                </c:pt>
                <c:pt idx="3044">
                  <c:v>-1.0298E-2</c:v>
                </c:pt>
                <c:pt idx="3045">
                  <c:v>-2.4878000000000001E-2</c:v>
                </c:pt>
                <c:pt idx="3046">
                  <c:v>-2.4878000000000001E-2</c:v>
                </c:pt>
                <c:pt idx="3047">
                  <c:v>-2.4878000000000001E-2</c:v>
                </c:pt>
                <c:pt idx="3048">
                  <c:v>-4.5956999999999998E-2</c:v>
                </c:pt>
                <c:pt idx="3049">
                  <c:v>-4.5956999999999998E-2</c:v>
                </c:pt>
                <c:pt idx="3050">
                  <c:v>-2.8622000000000002E-2</c:v>
                </c:pt>
                <c:pt idx="3051">
                  <c:v>-2.8622000000000002E-2</c:v>
                </c:pt>
                <c:pt idx="3052">
                  <c:v>-4.0551999999999998E-2</c:v>
                </c:pt>
                <c:pt idx="3053">
                  <c:v>-4.0551999999999998E-2</c:v>
                </c:pt>
                <c:pt idx="3054">
                  <c:v>-4.0551999999999998E-2</c:v>
                </c:pt>
                <c:pt idx="3055">
                  <c:v>-2.0739E-2</c:v>
                </c:pt>
                <c:pt idx="3056">
                  <c:v>-2.0739E-2</c:v>
                </c:pt>
                <c:pt idx="3057">
                  <c:v>-4.2536999999999998E-2</c:v>
                </c:pt>
                <c:pt idx="3058">
                  <c:v>-4.2536999999999998E-2</c:v>
                </c:pt>
                <c:pt idx="3059">
                  <c:v>-4.2536999999999998E-2</c:v>
                </c:pt>
                <c:pt idx="3060">
                  <c:v>-3.9376000000000001E-2</c:v>
                </c:pt>
                <c:pt idx="3061">
                  <c:v>-3.9376000000000001E-2</c:v>
                </c:pt>
                <c:pt idx="3062">
                  <c:v>-2.6504E-2</c:v>
                </c:pt>
                <c:pt idx="3063">
                  <c:v>-2.6504E-2</c:v>
                </c:pt>
                <c:pt idx="3064">
                  <c:v>-3.5700999999999997E-2</c:v>
                </c:pt>
                <c:pt idx="3065">
                  <c:v>-3.5700999999999997E-2</c:v>
                </c:pt>
                <c:pt idx="3066">
                  <c:v>-3.5700999999999997E-2</c:v>
                </c:pt>
                <c:pt idx="3067">
                  <c:v>-1.8238999999999998E-2</c:v>
                </c:pt>
                <c:pt idx="3068">
                  <c:v>-1.8238999999999998E-2</c:v>
                </c:pt>
                <c:pt idx="3069">
                  <c:v>-3.2060999999999999E-2</c:v>
                </c:pt>
                <c:pt idx="3070">
                  <c:v>-3.2060999999999999E-2</c:v>
                </c:pt>
                <c:pt idx="3071">
                  <c:v>-3.2060999999999999E-2</c:v>
                </c:pt>
                <c:pt idx="3072">
                  <c:v>8.9960000000000005E-3</c:v>
                </c:pt>
                <c:pt idx="3073">
                  <c:v>8.9960000000000005E-3</c:v>
                </c:pt>
                <c:pt idx="3074">
                  <c:v>-4.6072000000000002E-2</c:v>
                </c:pt>
                <c:pt idx="3075">
                  <c:v>-4.6072000000000002E-2</c:v>
                </c:pt>
                <c:pt idx="3076">
                  <c:v>-3.0865E-2</c:v>
                </c:pt>
                <c:pt idx="3077">
                  <c:v>-3.0865E-2</c:v>
                </c:pt>
                <c:pt idx="3078">
                  <c:v>-3.0865E-2</c:v>
                </c:pt>
                <c:pt idx="3079">
                  <c:v>-1.353E-2</c:v>
                </c:pt>
                <c:pt idx="3080">
                  <c:v>-1.353E-2</c:v>
                </c:pt>
                <c:pt idx="3081">
                  <c:v>-2.0937000000000001E-2</c:v>
                </c:pt>
                <c:pt idx="3082">
                  <c:v>-2.0937000000000001E-2</c:v>
                </c:pt>
                <c:pt idx="3083">
                  <c:v>-2.0937000000000001E-2</c:v>
                </c:pt>
                <c:pt idx="3084">
                  <c:v>-3.1177E-2</c:v>
                </c:pt>
                <c:pt idx="3085">
                  <c:v>-3.1177E-2</c:v>
                </c:pt>
                <c:pt idx="3086">
                  <c:v>-1.4396000000000001E-2</c:v>
                </c:pt>
                <c:pt idx="3087">
                  <c:v>-1.4396000000000001E-2</c:v>
                </c:pt>
                <c:pt idx="3088">
                  <c:v>-6.7843000000000001E-2</c:v>
                </c:pt>
                <c:pt idx="3089">
                  <c:v>-6.7843000000000001E-2</c:v>
                </c:pt>
                <c:pt idx="3090">
                  <c:v>-6.7843000000000001E-2</c:v>
                </c:pt>
                <c:pt idx="3091">
                  <c:v>-1.0486000000000001E-2</c:v>
                </c:pt>
                <c:pt idx="3092">
                  <c:v>-1.0486000000000001E-2</c:v>
                </c:pt>
                <c:pt idx="3093">
                  <c:v>-3.4533000000000001E-2</c:v>
                </c:pt>
                <c:pt idx="3094">
                  <c:v>-3.4533000000000001E-2</c:v>
                </c:pt>
                <c:pt idx="3095">
                  <c:v>-3.4533000000000001E-2</c:v>
                </c:pt>
                <c:pt idx="3096">
                  <c:v>-1.7245E-2</c:v>
                </c:pt>
                <c:pt idx="3097">
                  <c:v>-1.7245E-2</c:v>
                </c:pt>
                <c:pt idx="3098">
                  <c:v>-1.0059E-2</c:v>
                </c:pt>
                <c:pt idx="3099">
                  <c:v>-1.0059E-2</c:v>
                </c:pt>
                <c:pt idx="3100">
                  <c:v>-3.4590000000000003E-2</c:v>
                </c:pt>
                <c:pt idx="3101">
                  <c:v>-3.4590000000000003E-2</c:v>
                </c:pt>
                <c:pt idx="3102">
                  <c:v>-3.4590000000000003E-2</c:v>
                </c:pt>
                <c:pt idx="3103">
                  <c:v>-1.5546000000000001E-2</c:v>
                </c:pt>
                <c:pt idx="3104">
                  <c:v>-1.5546000000000001E-2</c:v>
                </c:pt>
                <c:pt idx="3105">
                  <c:v>-3.9653000000000001E-2</c:v>
                </c:pt>
                <c:pt idx="3106">
                  <c:v>-3.9653000000000001E-2</c:v>
                </c:pt>
                <c:pt idx="3107">
                  <c:v>-3.9653000000000001E-2</c:v>
                </c:pt>
                <c:pt idx="3108">
                  <c:v>-1.1077E-2</c:v>
                </c:pt>
                <c:pt idx="3109">
                  <c:v>-1.1077E-2</c:v>
                </c:pt>
                <c:pt idx="3110">
                  <c:v>-4.4646999999999999E-2</c:v>
                </c:pt>
                <c:pt idx="3111">
                  <c:v>-4.4646999999999999E-2</c:v>
                </c:pt>
                <c:pt idx="3112">
                  <c:v>-1.5112E-2</c:v>
                </c:pt>
                <c:pt idx="3113">
                  <c:v>-1.5112E-2</c:v>
                </c:pt>
                <c:pt idx="3114">
                  <c:v>-1.5112E-2</c:v>
                </c:pt>
                <c:pt idx="3115">
                  <c:v>-2.9613E-2</c:v>
                </c:pt>
                <c:pt idx="3116">
                  <c:v>-2.9613E-2</c:v>
                </c:pt>
                <c:pt idx="3117">
                  <c:v>-3.9288999999999998E-2</c:v>
                </c:pt>
                <c:pt idx="3118">
                  <c:v>-3.9288999999999998E-2</c:v>
                </c:pt>
                <c:pt idx="3119">
                  <c:v>-3.9288999999999998E-2</c:v>
                </c:pt>
                <c:pt idx="3120">
                  <c:v>-2.6571000000000001E-2</c:v>
                </c:pt>
                <c:pt idx="3121">
                  <c:v>-2.6571000000000001E-2</c:v>
                </c:pt>
                <c:pt idx="3122">
                  <c:v>-3.0598E-2</c:v>
                </c:pt>
                <c:pt idx="3123">
                  <c:v>-3.0598E-2</c:v>
                </c:pt>
                <c:pt idx="3124">
                  <c:v>-4.6489999999999997E-2</c:v>
                </c:pt>
                <c:pt idx="3125">
                  <c:v>-4.6489999999999997E-2</c:v>
                </c:pt>
                <c:pt idx="3126">
                  <c:v>-4.6489999999999997E-2</c:v>
                </c:pt>
                <c:pt idx="3127">
                  <c:v>-2.6844E-2</c:v>
                </c:pt>
                <c:pt idx="3128">
                  <c:v>-2.6844E-2</c:v>
                </c:pt>
                <c:pt idx="3129">
                  <c:v>-2.9175E-2</c:v>
                </c:pt>
                <c:pt idx="3130">
                  <c:v>-2.9175E-2</c:v>
                </c:pt>
                <c:pt idx="3131">
                  <c:v>-2.9175E-2</c:v>
                </c:pt>
                <c:pt idx="3132">
                  <c:v>-1.2620000000000001E-3</c:v>
                </c:pt>
                <c:pt idx="3133">
                  <c:v>-1.2620000000000001E-3</c:v>
                </c:pt>
                <c:pt idx="3134">
                  <c:v>-4.0523000000000003E-2</c:v>
                </c:pt>
                <c:pt idx="3135">
                  <c:v>-4.0523000000000003E-2</c:v>
                </c:pt>
                <c:pt idx="3136">
                  <c:v>-1.9011E-2</c:v>
                </c:pt>
                <c:pt idx="3137">
                  <c:v>-1.9011E-2</c:v>
                </c:pt>
                <c:pt idx="3138">
                  <c:v>-1.9011E-2</c:v>
                </c:pt>
                <c:pt idx="3139">
                  <c:v>-3.3416000000000001E-2</c:v>
                </c:pt>
                <c:pt idx="3140">
                  <c:v>-3.3416000000000001E-2</c:v>
                </c:pt>
                <c:pt idx="3141">
                  <c:v>-1.1847E-2</c:v>
                </c:pt>
                <c:pt idx="3142">
                  <c:v>-1.1847E-2</c:v>
                </c:pt>
                <c:pt idx="3143">
                  <c:v>-1.1847E-2</c:v>
                </c:pt>
                <c:pt idx="3144">
                  <c:v>-2.1423000000000001E-2</c:v>
                </c:pt>
                <c:pt idx="3145">
                  <c:v>-2.1423000000000001E-2</c:v>
                </c:pt>
                <c:pt idx="3146">
                  <c:v>-6.9890000000000004E-3</c:v>
                </c:pt>
                <c:pt idx="3147">
                  <c:v>-6.9890000000000004E-3</c:v>
                </c:pt>
                <c:pt idx="3148">
                  <c:v>-3.5478999999999997E-2</c:v>
                </c:pt>
                <c:pt idx="3149">
                  <c:v>-3.5478999999999997E-2</c:v>
                </c:pt>
                <c:pt idx="3150">
                  <c:v>-3.5478999999999997E-2</c:v>
                </c:pt>
                <c:pt idx="3151">
                  <c:v>-5.4501000000000001E-2</c:v>
                </c:pt>
                <c:pt idx="3152">
                  <c:v>-5.4501000000000001E-2</c:v>
                </c:pt>
                <c:pt idx="3153">
                  <c:v>-2.7192999999999998E-2</c:v>
                </c:pt>
                <c:pt idx="3154">
                  <c:v>-2.7192999999999998E-2</c:v>
                </c:pt>
                <c:pt idx="3155">
                  <c:v>-2.7192999999999998E-2</c:v>
                </c:pt>
                <c:pt idx="3156">
                  <c:v>-2.2207000000000001E-2</c:v>
                </c:pt>
                <c:pt idx="3157">
                  <c:v>-2.2207000000000001E-2</c:v>
                </c:pt>
                <c:pt idx="3158">
                  <c:v>-4.3255000000000002E-2</c:v>
                </c:pt>
                <c:pt idx="3159">
                  <c:v>-4.3255000000000002E-2</c:v>
                </c:pt>
                <c:pt idx="3160">
                  <c:v>-2.6244E-2</c:v>
                </c:pt>
                <c:pt idx="3161">
                  <c:v>-2.6244E-2</c:v>
                </c:pt>
                <c:pt idx="3162">
                  <c:v>-2.6244E-2</c:v>
                </c:pt>
                <c:pt idx="3163">
                  <c:v>-4.0682000000000003E-2</c:v>
                </c:pt>
                <c:pt idx="3164">
                  <c:v>-4.0682000000000003E-2</c:v>
                </c:pt>
                <c:pt idx="3165">
                  <c:v>-3.1274000000000003E-2</c:v>
                </c:pt>
                <c:pt idx="3166">
                  <c:v>-3.1274000000000003E-2</c:v>
                </c:pt>
                <c:pt idx="3167">
                  <c:v>-3.1274000000000003E-2</c:v>
                </c:pt>
                <c:pt idx="3168">
                  <c:v>-2.6394999999999998E-2</c:v>
                </c:pt>
                <c:pt idx="3169">
                  <c:v>-2.6394999999999998E-2</c:v>
                </c:pt>
                <c:pt idx="3170">
                  <c:v>-5.0693000000000002E-2</c:v>
                </c:pt>
                <c:pt idx="3171">
                  <c:v>-5.0693000000000002E-2</c:v>
                </c:pt>
                <c:pt idx="3172">
                  <c:v>-2.4459000000000002E-2</c:v>
                </c:pt>
                <c:pt idx="3173">
                  <c:v>-2.4459000000000002E-2</c:v>
                </c:pt>
                <c:pt idx="3174">
                  <c:v>-2.4459000000000002E-2</c:v>
                </c:pt>
                <c:pt idx="3175">
                  <c:v>-3.6637000000000003E-2</c:v>
                </c:pt>
                <c:pt idx="3176">
                  <c:v>-3.6637000000000003E-2</c:v>
                </c:pt>
                <c:pt idx="3177">
                  <c:v>-4.6124999999999999E-2</c:v>
                </c:pt>
                <c:pt idx="3178">
                  <c:v>-4.6124999999999999E-2</c:v>
                </c:pt>
                <c:pt idx="3179">
                  <c:v>-4.6124999999999999E-2</c:v>
                </c:pt>
                <c:pt idx="3180">
                  <c:v>-4.6115999999999997E-2</c:v>
                </c:pt>
                <c:pt idx="3181">
                  <c:v>-4.6115999999999997E-2</c:v>
                </c:pt>
                <c:pt idx="3182">
                  <c:v>-3.3936000000000001E-2</c:v>
                </c:pt>
                <c:pt idx="3183">
                  <c:v>-3.3936000000000001E-2</c:v>
                </c:pt>
                <c:pt idx="3184">
                  <c:v>-4.9881000000000002E-2</c:v>
                </c:pt>
                <c:pt idx="3185">
                  <c:v>-4.9881000000000002E-2</c:v>
                </c:pt>
                <c:pt idx="3186">
                  <c:v>-4.9881000000000002E-2</c:v>
                </c:pt>
                <c:pt idx="3187">
                  <c:v>-1.3667E-2</c:v>
                </c:pt>
                <c:pt idx="3188">
                  <c:v>-1.3667E-2</c:v>
                </c:pt>
                <c:pt idx="3189">
                  <c:v>-1.3667E-2</c:v>
                </c:pt>
                <c:pt idx="3190">
                  <c:v>1.2239E-2</c:v>
                </c:pt>
                <c:pt idx="3191">
                  <c:v>1.2239E-2</c:v>
                </c:pt>
                <c:pt idx="3192">
                  <c:v>-2.1845E-2</c:v>
                </c:pt>
                <c:pt idx="3193">
                  <c:v>-2.1845E-2</c:v>
                </c:pt>
                <c:pt idx="3194">
                  <c:v>-1.6702999999999999E-2</c:v>
                </c:pt>
                <c:pt idx="3195">
                  <c:v>-1.6702999999999999E-2</c:v>
                </c:pt>
                <c:pt idx="3196">
                  <c:v>-1.6702999999999999E-2</c:v>
                </c:pt>
                <c:pt idx="3197">
                  <c:v>-6.6983000000000001E-2</c:v>
                </c:pt>
                <c:pt idx="3198">
                  <c:v>-6.6983000000000001E-2</c:v>
                </c:pt>
                <c:pt idx="3199">
                  <c:v>-3.5784000000000003E-2</c:v>
                </c:pt>
                <c:pt idx="3200">
                  <c:v>-3.5784000000000003E-2</c:v>
                </c:pt>
                <c:pt idx="3201">
                  <c:v>-5.9615000000000001E-2</c:v>
                </c:pt>
                <c:pt idx="3202">
                  <c:v>-5.9615000000000001E-2</c:v>
                </c:pt>
                <c:pt idx="3203">
                  <c:v>-5.9615000000000001E-2</c:v>
                </c:pt>
                <c:pt idx="3204">
                  <c:v>-4.9190999999999999E-2</c:v>
                </c:pt>
                <c:pt idx="3205">
                  <c:v>-4.9190999999999999E-2</c:v>
                </c:pt>
                <c:pt idx="3206">
                  <c:v>-3.0866999999999999E-2</c:v>
                </c:pt>
                <c:pt idx="3207">
                  <c:v>-3.0866999999999999E-2</c:v>
                </c:pt>
                <c:pt idx="3208">
                  <c:v>-3.0866999999999999E-2</c:v>
                </c:pt>
                <c:pt idx="3209">
                  <c:v>-0.116214</c:v>
                </c:pt>
                <c:pt idx="3210">
                  <c:v>-0.116214</c:v>
                </c:pt>
                <c:pt idx="3211">
                  <c:v>-0.25958399999999998</c:v>
                </c:pt>
                <c:pt idx="3212">
                  <c:v>-0.25958399999999998</c:v>
                </c:pt>
                <c:pt idx="3213">
                  <c:v>-0.21910299999999999</c:v>
                </c:pt>
                <c:pt idx="3214">
                  <c:v>-0.21910299999999999</c:v>
                </c:pt>
                <c:pt idx="3215">
                  <c:v>-0.21910299999999999</c:v>
                </c:pt>
                <c:pt idx="3216">
                  <c:v>-0.18071699999999999</c:v>
                </c:pt>
                <c:pt idx="3217">
                  <c:v>-0.18071699999999999</c:v>
                </c:pt>
                <c:pt idx="3218">
                  <c:v>-0.21048900000000001</c:v>
                </c:pt>
                <c:pt idx="3219">
                  <c:v>-0.21048900000000001</c:v>
                </c:pt>
                <c:pt idx="3220">
                  <c:v>-0.23847399999999999</c:v>
                </c:pt>
                <c:pt idx="3221">
                  <c:v>-0.23847399999999999</c:v>
                </c:pt>
                <c:pt idx="3222">
                  <c:v>-0.23847399999999999</c:v>
                </c:pt>
                <c:pt idx="3223">
                  <c:v>0.38184899999999999</c:v>
                </c:pt>
                <c:pt idx="3224">
                  <c:v>0.38184899999999999</c:v>
                </c:pt>
                <c:pt idx="3225">
                  <c:v>0.20726800000000001</c:v>
                </c:pt>
                <c:pt idx="3226">
                  <c:v>0.20726800000000001</c:v>
                </c:pt>
                <c:pt idx="3227">
                  <c:v>0.20726800000000001</c:v>
                </c:pt>
                <c:pt idx="3228">
                  <c:v>-8.9653999999999998E-2</c:v>
                </c:pt>
                <c:pt idx="3229">
                  <c:v>-8.9653999999999998E-2</c:v>
                </c:pt>
                <c:pt idx="3230">
                  <c:v>-0.49614599999999998</c:v>
                </c:pt>
                <c:pt idx="3231">
                  <c:v>-0.49614599999999998</c:v>
                </c:pt>
                <c:pt idx="3232">
                  <c:v>-0.47854400000000002</c:v>
                </c:pt>
                <c:pt idx="3233">
                  <c:v>-0.47854400000000002</c:v>
                </c:pt>
                <c:pt idx="3234">
                  <c:v>-0.47854400000000002</c:v>
                </c:pt>
                <c:pt idx="3235">
                  <c:v>-9.7632999999999998E-2</c:v>
                </c:pt>
                <c:pt idx="3236">
                  <c:v>-9.7632999999999998E-2</c:v>
                </c:pt>
                <c:pt idx="3237">
                  <c:v>0.68079400000000001</c:v>
                </c:pt>
                <c:pt idx="3238">
                  <c:v>0.68079400000000001</c:v>
                </c:pt>
                <c:pt idx="3239">
                  <c:v>0.68079400000000001</c:v>
                </c:pt>
                <c:pt idx="3240">
                  <c:v>0.28854800000000003</c:v>
                </c:pt>
                <c:pt idx="3241">
                  <c:v>0.28854800000000003</c:v>
                </c:pt>
                <c:pt idx="3242">
                  <c:v>2.7546999999999999E-2</c:v>
                </c:pt>
                <c:pt idx="3243">
                  <c:v>2.7546999999999999E-2</c:v>
                </c:pt>
                <c:pt idx="3244">
                  <c:v>2.7546999999999999E-2</c:v>
                </c:pt>
                <c:pt idx="3245">
                  <c:v>4.3693999999999997E-2</c:v>
                </c:pt>
                <c:pt idx="3246">
                  <c:v>4.3693999999999997E-2</c:v>
                </c:pt>
                <c:pt idx="3247">
                  <c:v>-1.0367930000000001</c:v>
                </c:pt>
                <c:pt idx="3248">
                  <c:v>-1.0367930000000001</c:v>
                </c:pt>
                <c:pt idx="3249">
                  <c:v>0.95351300000000005</c:v>
                </c:pt>
                <c:pt idx="3250">
                  <c:v>0.95351300000000005</c:v>
                </c:pt>
                <c:pt idx="3251">
                  <c:v>0.95351300000000005</c:v>
                </c:pt>
                <c:pt idx="3252">
                  <c:v>0.41471200000000003</c:v>
                </c:pt>
                <c:pt idx="3253">
                  <c:v>0.41471200000000003</c:v>
                </c:pt>
                <c:pt idx="3254">
                  <c:v>-1.5746169999999999</c:v>
                </c:pt>
                <c:pt idx="3255">
                  <c:v>-1.5746169999999999</c:v>
                </c:pt>
                <c:pt idx="3256">
                  <c:v>-1.5746169999999999</c:v>
                </c:pt>
                <c:pt idx="3257">
                  <c:v>1.180957</c:v>
                </c:pt>
                <c:pt idx="3258">
                  <c:v>1.180957</c:v>
                </c:pt>
                <c:pt idx="3259">
                  <c:v>1.719387</c:v>
                </c:pt>
                <c:pt idx="3260">
                  <c:v>1.719387</c:v>
                </c:pt>
                <c:pt idx="3261">
                  <c:v>-0.90103100000000003</c:v>
                </c:pt>
                <c:pt idx="3262">
                  <c:v>-0.90103100000000003</c:v>
                </c:pt>
                <c:pt idx="3263">
                  <c:v>-0.90103100000000003</c:v>
                </c:pt>
                <c:pt idx="3264">
                  <c:v>-5.003247</c:v>
                </c:pt>
                <c:pt idx="3265">
                  <c:v>-5.003247</c:v>
                </c:pt>
                <c:pt idx="3266">
                  <c:v>4.0764000000000002E-2</c:v>
                </c:pt>
                <c:pt idx="3267">
                  <c:v>4.0764000000000002E-2</c:v>
                </c:pt>
                <c:pt idx="3268">
                  <c:v>4.0764000000000002E-2</c:v>
                </c:pt>
                <c:pt idx="3269">
                  <c:v>-0.70601999999999998</c:v>
                </c:pt>
                <c:pt idx="3270">
                  <c:v>-0.70601999999999998</c:v>
                </c:pt>
                <c:pt idx="3271">
                  <c:v>0.222021</c:v>
                </c:pt>
                <c:pt idx="3272">
                  <c:v>0.222021</c:v>
                </c:pt>
                <c:pt idx="3273">
                  <c:v>-0.58012300000000006</c:v>
                </c:pt>
                <c:pt idx="3274">
                  <c:v>-0.58012300000000006</c:v>
                </c:pt>
                <c:pt idx="3275">
                  <c:v>-0.58012300000000006</c:v>
                </c:pt>
                <c:pt idx="3276">
                  <c:v>-0.39427699999999999</c:v>
                </c:pt>
                <c:pt idx="3277">
                  <c:v>-0.39427699999999999</c:v>
                </c:pt>
                <c:pt idx="3278">
                  <c:v>1.126868</c:v>
                </c:pt>
                <c:pt idx="3279">
                  <c:v>1.126868</c:v>
                </c:pt>
                <c:pt idx="3280">
                  <c:v>1.126868</c:v>
                </c:pt>
                <c:pt idx="3281">
                  <c:v>0.789439</c:v>
                </c:pt>
                <c:pt idx="3282">
                  <c:v>0.789439</c:v>
                </c:pt>
                <c:pt idx="3283">
                  <c:v>0.537385</c:v>
                </c:pt>
                <c:pt idx="3284">
                  <c:v>0.537385</c:v>
                </c:pt>
                <c:pt idx="3285">
                  <c:v>-4.2359059999999999</c:v>
                </c:pt>
                <c:pt idx="3286">
                  <c:v>-4.2359059999999999</c:v>
                </c:pt>
                <c:pt idx="3287">
                  <c:v>-4.2359059999999999</c:v>
                </c:pt>
                <c:pt idx="3288">
                  <c:v>1.198685</c:v>
                </c:pt>
                <c:pt idx="3289">
                  <c:v>1.198685</c:v>
                </c:pt>
                <c:pt idx="3290">
                  <c:v>-2.5309840000000001</c:v>
                </c:pt>
                <c:pt idx="3291">
                  <c:v>-2.5309840000000001</c:v>
                </c:pt>
                <c:pt idx="3292">
                  <c:v>-2.5309840000000001</c:v>
                </c:pt>
                <c:pt idx="3293">
                  <c:v>-0.80335000000000001</c:v>
                </c:pt>
                <c:pt idx="3294">
                  <c:v>-0.80335000000000001</c:v>
                </c:pt>
                <c:pt idx="3295">
                  <c:v>-0.306506</c:v>
                </c:pt>
                <c:pt idx="3296">
                  <c:v>-0.306506</c:v>
                </c:pt>
                <c:pt idx="3297">
                  <c:v>-0.306506</c:v>
                </c:pt>
                <c:pt idx="3298">
                  <c:v>-0.30937999999999999</c:v>
                </c:pt>
                <c:pt idx="3299">
                  <c:v>-0.30937999999999999</c:v>
                </c:pt>
                <c:pt idx="3300">
                  <c:v>-0.140241</c:v>
                </c:pt>
                <c:pt idx="3301">
                  <c:v>-0.140241</c:v>
                </c:pt>
                <c:pt idx="3302">
                  <c:v>-0.14946699999999999</c:v>
                </c:pt>
                <c:pt idx="3303">
                  <c:v>-0.14946699999999999</c:v>
                </c:pt>
                <c:pt idx="3304">
                  <c:v>-0.14946699999999999</c:v>
                </c:pt>
                <c:pt idx="3305">
                  <c:v>-0.26098900000000003</c:v>
                </c:pt>
                <c:pt idx="3306">
                  <c:v>-0.26098900000000003</c:v>
                </c:pt>
                <c:pt idx="3307">
                  <c:v>-0.17529500000000001</c:v>
                </c:pt>
                <c:pt idx="3308">
                  <c:v>-0.17529500000000001</c:v>
                </c:pt>
                <c:pt idx="3309">
                  <c:v>-0.17529500000000001</c:v>
                </c:pt>
                <c:pt idx="3310">
                  <c:v>-0.329179</c:v>
                </c:pt>
                <c:pt idx="3311">
                  <c:v>-0.329179</c:v>
                </c:pt>
                <c:pt idx="3312">
                  <c:v>-0.22641600000000001</c:v>
                </c:pt>
                <c:pt idx="3313">
                  <c:v>-0.22641600000000001</c:v>
                </c:pt>
                <c:pt idx="3314">
                  <c:v>-9.0611999999999998E-2</c:v>
                </c:pt>
                <c:pt idx="3315">
                  <c:v>-9.0611999999999998E-2</c:v>
                </c:pt>
                <c:pt idx="3316">
                  <c:v>-9.0611999999999998E-2</c:v>
                </c:pt>
                <c:pt idx="3317">
                  <c:v>-1.3566999999999999E-2</c:v>
                </c:pt>
                <c:pt idx="3318">
                  <c:v>-1.3566999999999999E-2</c:v>
                </c:pt>
                <c:pt idx="3319">
                  <c:v>1.5970000000000002E-2</c:v>
                </c:pt>
                <c:pt idx="3320">
                  <c:v>1.5970000000000002E-2</c:v>
                </c:pt>
                <c:pt idx="3321">
                  <c:v>3.8650999999999998E-2</c:v>
                </c:pt>
                <c:pt idx="3322">
                  <c:v>3.8650999999999998E-2</c:v>
                </c:pt>
                <c:pt idx="3323">
                  <c:v>3.8650999999999998E-2</c:v>
                </c:pt>
                <c:pt idx="3324">
                  <c:v>-1.2847000000000001E-2</c:v>
                </c:pt>
                <c:pt idx="3325">
                  <c:v>-1.2847000000000001E-2</c:v>
                </c:pt>
                <c:pt idx="3326">
                  <c:v>2.6870999999999999E-2</c:v>
                </c:pt>
                <c:pt idx="3327">
                  <c:v>2.6870999999999999E-2</c:v>
                </c:pt>
                <c:pt idx="3328">
                  <c:v>2.6870999999999999E-2</c:v>
                </c:pt>
                <c:pt idx="3329">
                  <c:v>7.0720000000000002E-3</c:v>
                </c:pt>
                <c:pt idx="3330">
                  <c:v>7.0720000000000002E-3</c:v>
                </c:pt>
                <c:pt idx="3331">
                  <c:v>-6.2222E-2</c:v>
                </c:pt>
                <c:pt idx="3332">
                  <c:v>-6.2222E-2</c:v>
                </c:pt>
                <c:pt idx="3333">
                  <c:v>-6.2222E-2</c:v>
                </c:pt>
                <c:pt idx="3334">
                  <c:v>-3.1097E-2</c:v>
                </c:pt>
                <c:pt idx="3335">
                  <c:v>-3.1097E-2</c:v>
                </c:pt>
                <c:pt idx="3336">
                  <c:v>-1.7186E-2</c:v>
                </c:pt>
                <c:pt idx="3337">
                  <c:v>-1.7186E-2</c:v>
                </c:pt>
                <c:pt idx="3338">
                  <c:v>-0.103912</c:v>
                </c:pt>
                <c:pt idx="3339">
                  <c:v>-0.103912</c:v>
                </c:pt>
                <c:pt idx="3340">
                  <c:v>-0.103912</c:v>
                </c:pt>
                <c:pt idx="3341">
                  <c:v>-3.8984999999999999E-2</c:v>
                </c:pt>
                <c:pt idx="3342">
                  <c:v>-3.8984999999999999E-2</c:v>
                </c:pt>
                <c:pt idx="3343">
                  <c:v>-3.1087E-2</c:v>
                </c:pt>
                <c:pt idx="3344">
                  <c:v>-3.1087E-2</c:v>
                </c:pt>
                <c:pt idx="3345">
                  <c:v>-2.4166E-2</c:v>
                </c:pt>
                <c:pt idx="3346">
                  <c:v>-2.4166E-2</c:v>
                </c:pt>
                <c:pt idx="3347">
                  <c:v>-2.4166E-2</c:v>
                </c:pt>
                <c:pt idx="3348">
                  <c:v>-5.4350999999999997E-2</c:v>
                </c:pt>
                <c:pt idx="3349">
                  <c:v>-5.4350999999999997E-2</c:v>
                </c:pt>
                <c:pt idx="3350">
                  <c:v>-7.5025999999999995E-2</c:v>
                </c:pt>
                <c:pt idx="3351">
                  <c:v>-7.5025999999999995E-2</c:v>
                </c:pt>
                <c:pt idx="3352">
                  <c:v>-7.5025999999999995E-2</c:v>
                </c:pt>
                <c:pt idx="3353">
                  <c:v>-8.2417000000000004E-2</c:v>
                </c:pt>
                <c:pt idx="3354">
                  <c:v>-8.2417000000000004E-2</c:v>
                </c:pt>
                <c:pt idx="3355">
                  <c:v>-2.9774999999999999E-2</c:v>
                </c:pt>
                <c:pt idx="3356">
                  <c:v>-2.9774999999999999E-2</c:v>
                </c:pt>
                <c:pt idx="3357">
                  <c:v>-2.9774999999999999E-2</c:v>
                </c:pt>
                <c:pt idx="3358">
                  <c:v>-2.9774999999999999E-2</c:v>
                </c:pt>
                <c:pt idx="3359">
                  <c:v>2.0657999999999999E-2</c:v>
                </c:pt>
                <c:pt idx="3360">
                  <c:v>2.0657999999999999E-2</c:v>
                </c:pt>
                <c:pt idx="3361">
                  <c:v>-2.6248E-2</c:v>
                </c:pt>
                <c:pt idx="3362">
                  <c:v>-2.6248E-2</c:v>
                </c:pt>
                <c:pt idx="3363">
                  <c:v>-2.6248E-2</c:v>
                </c:pt>
                <c:pt idx="3364">
                  <c:v>4.2771000000000003E-2</c:v>
                </c:pt>
                <c:pt idx="3365">
                  <c:v>4.2771000000000003E-2</c:v>
                </c:pt>
                <c:pt idx="3366">
                  <c:v>-5.3660000000000001E-3</c:v>
                </c:pt>
                <c:pt idx="3367">
                  <c:v>-5.3660000000000001E-3</c:v>
                </c:pt>
                <c:pt idx="3368">
                  <c:v>-4.7151999999999999E-2</c:v>
                </c:pt>
                <c:pt idx="3369">
                  <c:v>-4.7151999999999999E-2</c:v>
                </c:pt>
                <c:pt idx="3370">
                  <c:v>-4.7151999999999999E-2</c:v>
                </c:pt>
                <c:pt idx="3371">
                  <c:v>-3.6756999999999998E-2</c:v>
                </c:pt>
                <c:pt idx="3372">
                  <c:v>-3.6756999999999998E-2</c:v>
                </c:pt>
                <c:pt idx="3373">
                  <c:v>-0.10142900000000001</c:v>
                </c:pt>
                <c:pt idx="3374">
                  <c:v>-0.10142900000000001</c:v>
                </c:pt>
                <c:pt idx="3375">
                  <c:v>-0.10142900000000001</c:v>
                </c:pt>
                <c:pt idx="3376">
                  <c:v>-9.7958000000000003E-2</c:v>
                </c:pt>
                <c:pt idx="3377">
                  <c:v>-9.7958000000000003E-2</c:v>
                </c:pt>
                <c:pt idx="3378">
                  <c:v>-6.8250000000000005E-2</c:v>
                </c:pt>
                <c:pt idx="3379">
                  <c:v>-6.8250000000000005E-2</c:v>
                </c:pt>
                <c:pt idx="3380">
                  <c:v>-6.9886000000000004E-2</c:v>
                </c:pt>
                <c:pt idx="3381">
                  <c:v>-6.9886000000000004E-2</c:v>
                </c:pt>
                <c:pt idx="3382">
                  <c:v>-6.9886000000000004E-2</c:v>
                </c:pt>
                <c:pt idx="3383">
                  <c:v>-3.9761999999999999E-2</c:v>
                </c:pt>
                <c:pt idx="3384">
                  <c:v>-3.9761999999999999E-2</c:v>
                </c:pt>
                <c:pt idx="3385">
                  <c:v>-2.3509999999999998E-3</c:v>
                </c:pt>
                <c:pt idx="3386">
                  <c:v>-2.3509999999999998E-3</c:v>
                </c:pt>
                <c:pt idx="3387">
                  <c:v>-2.3509999999999998E-3</c:v>
                </c:pt>
                <c:pt idx="3388">
                  <c:v>2.7799999999999999E-3</c:v>
                </c:pt>
                <c:pt idx="3389">
                  <c:v>2.7799999999999999E-3</c:v>
                </c:pt>
                <c:pt idx="3390">
                  <c:v>-4.6136000000000003E-2</c:v>
                </c:pt>
                <c:pt idx="3391">
                  <c:v>-4.6136000000000003E-2</c:v>
                </c:pt>
                <c:pt idx="3392">
                  <c:v>-3.9232999999999997E-2</c:v>
                </c:pt>
                <c:pt idx="3393">
                  <c:v>-3.9232999999999997E-2</c:v>
                </c:pt>
                <c:pt idx="3394">
                  <c:v>-3.9232999999999997E-2</c:v>
                </c:pt>
                <c:pt idx="3395">
                  <c:v>-7.6387999999999998E-2</c:v>
                </c:pt>
                <c:pt idx="3396">
                  <c:v>-7.6387999999999998E-2</c:v>
                </c:pt>
                <c:pt idx="3397">
                  <c:v>-6.3980999999999996E-2</c:v>
                </c:pt>
                <c:pt idx="3398">
                  <c:v>-6.3980999999999996E-2</c:v>
                </c:pt>
                <c:pt idx="3399">
                  <c:v>-6.3980999999999996E-2</c:v>
                </c:pt>
                <c:pt idx="3400">
                  <c:v>-6.2991000000000005E-2</c:v>
                </c:pt>
                <c:pt idx="3401">
                  <c:v>-6.2991000000000005E-2</c:v>
                </c:pt>
                <c:pt idx="3402">
                  <c:v>-4.7612000000000002E-2</c:v>
                </c:pt>
                <c:pt idx="3403">
                  <c:v>-4.7612000000000002E-2</c:v>
                </c:pt>
                <c:pt idx="3404">
                  <c:v>-1.9696000000000002E-2</c:v>
                </c:pt>
                <c:pt idx="3405">
                  <c:v>-1.9696000000000002E-2</c:v>
                </c:pt>
                <c:pt idx="3406">
                  <c:v>-1.9696000000000002E-2</c:v>
                </c:pt>
                <c:pt idx="3407">
                  <c:v>-8.7539999999999996E-3</c:v>
                </c:pt>
                <c:pt idx="3408">
                  <c:v>-8.7539999999999996E-3</c:v>
                </c:pt>
                <c:pt idx="3409">
                  <c:v>-8.7539999999999996E-3</c:v>
                </c:pt>
                <c:pt idx="3410">
                  <c:v>7.8740000000000008E-3</c:v>
                </c:pt>
                <c:pt idx="3411">
                  <c:v>7.8740000000000008E-3</c:v>
                </c:pt>
                <c:pt idx="3412">
                  <c:v>-1.158E-2</c:v>
                </c:pt>
                <c:pt idx="3413">
                  <c:v>-1.158E-2</c:v>
                </c:pt>
                <c:pt idx="3414">
                  <c:v>-5.1952999999999999E-2</c:v>
                </c:pt>
                <c:pt idx="3415">
                  <c:v>-5.1952999999999999E-2</c:v>
                </c:pt>
                <c:pt idx="3416">
                  <c:v>-5.8455E-2</c:v>
                </c:pt>
                <c:pt idx="3417">
                  <c:v>-5.8455E-2</c:v>
                </c:pt>
                <c:pt idx="3418">
                  <c:v>-5.8455E-2</c:v>
                </c:pt>
                <c:pt idx="3419">
                  <c:v>-9.5398999999999998E-2</c:v>
                </c:pt>
                <c:pt idx="3420">
                  <c:v>-9.5398999999999998E-2</c:v>
                </c:pt>
                <c:pt idx="3421">
                  <c:v>-7.4911000000000005E-2</c:v>
                </c:pt>
                <c:pt idx="3422">
                  <c:v>-7.4911000000000005E-2</c:v>
                </c:pt>
                <c:pt idx="3423">
                  <c:v>-7.4911000000000005E-2</c:v>
                </c:pt>
                <c:pt idx="3424">
                  <c:v>-6.5767999999999993E-2</c:v>
                </c:pt>
                <c:pt idx="3425">
                  <c:v>-6.5767999999999993E-2</c:v>
                </c:pt>
                <c:pt idx="3426">
                  <c:v>-1.9494999999999998E-2</c:v>
                </c:pt>
                <c:pt idx="3427">
                  <c:v>-1.9494999999999998E-2</c:v>
                </c:pt>
                <c:pt idx="3428" formatCode="0.00E+00">
                  <c:v>-5.5699999999999999E-4</c:v>
                </c:pt>
                <c:pt idx="3429" formatCode="0.00E+00">
                  <c:v>-5.5699999999999999E-4</c:v>
                </c:pt>
                <c:pt idx="3430" formatCode="0.00E+00">
                  <c:v>-5.5699999999999999E-4</c:v>
                </c:pt>
                <c:pt idx="3431">
                  <c:v>-7.8118000000000007E-2</c:v>
                </c:pt>
                <c:pt idx="3432">
                  <c:v>-7.8118000000000007E-2</c:v>
                </c:pt>
                <c:pt idx="3433">
                  <c:v>2.6359E-2</c:v>
                </c:pt>
                <c:pt idx="3434">
                  <c:v>2.6359E-2</c:v>
                </c:pt>
                <c:pt idx="3435">
                  <c:v>2.6359E-2</c:v>
                </c:pt>
                <c:pt idx="3436">
                  <c:v>-6.4360000000000001E-2</c:v>
                </c:pt>
                <c:pt idx="3437">
                  <c:v>-6.4360000000000001E-2</c:v>
                </c:pt>
                <c:pt idx="3438">
                  <c:v>-9.8068000000000002E-2</c:v>
                </c:pt>
                <c:pt idx="3439">
                  <c:v>-9.8068000000000002E-2</c:v>
                </c:pt>
                <c:pt idx="3440">
                  <c:v>-9.8068000000000002E-2</c:v>
                </c:pt>
                <c:pt idx="3441">
                  <c:v>-0.146255</c:v>
                </c:pt>
                <c:pt idx="3442">
                  <c:v>-0.146255</c:v>
                </c:pt>
                <c:pt idx="3443">
                  <c:v>-0.84558500000000003</c:v>
                </c:pt>
                <c:pt idx="3444">
                  <c:v>-0.84558500000000003</c:v>
                </c:pt>
                <c:pt idx="3445">
                  <c:v>-0.84558500000000003</c:v>
                </c:pt>
                <c:pt idx="3446">
                  <c:v>0.40715400000000002</c:v>
                </c:pt>
                <c:pt idx="3447">
                  <c:v>0.40715400000000002</c:v>
                </c:pt>
                <c:pt idx="3448">
                  <c:v>0.40715400000000002</c:v>
                </c:pt>
                <c:pt idx="3449">
                  <c:v>0.40715400000000002</c:v>
                </c:pt>
                <c:pt idx="3450">
                  <c:v>0.40715400000000002</c:v>
                </c:pt>
                <c:pt idx="3451">
                  <c:v>0.40715400000000002</c:v>
                </c:pt>
                <c:pt idx="3452">
                  <c:v>0.40715400000000002</c:v>
                </c:pt>
                <c:pt idx="3453">
                  <c:v>-0.182281</c:v>
                </c:pt>
                <c:pt idx="3454">
                  <c:v>-0.182281</c:v>
                </c:pt>
                <c:pt idx="3455">
                  <c:v>-0.32489099999999999</c:v>
                </c:pt>
                <c:pt idx="3456">
                  <c:v>-0.32489099999999999</c:v>
                </c:pt>
                <c:pt idx="3457">
                  <c:v>-0.12972600000000001</c:v>
                </c:pt>
                <c:pt idx="3458">
                  <c:v>-0.12972600000000001</c:v>
                </c:pt>
                <c:pt idx="3459">
                  <c:v>-0.12972600000000001</c:v>
                </c:pt>
                <c:pt idx="3460">
                  <c:v>0.34623999999999999</c:v>
                </c:pt>
                <c:pt idx="3461">
                  <c:v>0.34623999999999999</c:v>
                </c:pt>
                <c:pt idx="3462">
                  <c:v>0.28991400000000001</c:v>
                </c:pt>
                <c:pt idx="3463">
                  <c:v>0.28991400000000001</c:v>
                </c:pt>
                <c:pt idx="3464">
                  <c:v>1.9689999999999998E-3</c:v>
                </c:pt>
                <c:pt idx="3465">
                  <c:v>1.9689999999999998E-3</c:v>
                </c:pt>
                <c:pt idx="3466">
                  <c:v>1.9689999999999998E-3</c:v>
                </c:pt>
                <c:pt idx="3467">
                  <c:v>-0.13577600000000001</c:v>
                </c:pt>
                <c:pt idx="3468">
                  <c:v>-0.13577600000000001</c:v>
                </c:pt>
                <c:pt idx="3469">
                  <c:v>-0.66541300000000003</c:v>
                </c:pt>
                <c:pt idx="3470">
                  <c:v>-0.66541300000000003</c:v>
                </c:pt>
                <c:pt idx="3471">
                  <c:v>-0.66541300000000003</c:v>
                </c:pt>
                <c:pt idx="3472">
                  <c:v>-0.40506700000000001</c:v>
                </c:pt>
                <c:pt idx="3473">
                  <c:v>-0.40506700000000001</c:v>
                </c:pt>
                <c:pt idx="3474">
                  <c:v>-0.35887599999999997</c:v>
                </c:pt>
                <c:pt idx="3475">
                  <c:v>-0.35887599999999997</c:v>
                </c:pt>
                <c:pt idx="3476">
                  <c:v>0.19126899999999999</c:v>
                </c:pt>
                <c:pt idx="3477">
                  <c:v>0.19126899999999999</c:v>
                </c:pt>
                <c:pt idx="3478">
                  <c:v>0.19126899999999999</c:v>
                </c:pt>
                <c:pt idx="3479">
                  <c:v>-0.85741999999999996</c:v>
                </c:pt>
                <c:pt idx="3480">
                  <c:v>-0.85741999999999996</c:v>
                </c:pt>
                <c:pt idx="3481">
                  <c:v>-1.368169</c:v>
                </c:pt>
                <c:pt idx="3482">
                  <c:v>-1.368169</c:v>
                </c:pt>
                <c:pt idx="3483">
                  <c:v>-1.368169</c:v>
                </c:pt>
                <c:pt idx="3484">
                  <c:v>-1.047885</c:v>
                </c:pt>
                <c:pt idx="3485">
                  <c:v>-1.047885</c:v>
                </c:pt>
                <c:pt idx="3486">
                  <c:v>-1.1506609999999999</c:v>
                </c:pt>
                <c:pt idx="3487">
                  <c:v>-1.1506609999999999</c:v>
                </c:pt>
                <c:pt idx="3488">
                  <c:v>0.66224099999999997</c:v>
                </c:pt>
                <c:pt idx="3489">
                  <c:v>0.66224099999999997</c:v>
                </c:pt>
                <c:pt idx="3490">
                  <c:v>0.66224099999999997</c:v>
                </c:pt>
                <c:pt idx="3491">
                  <c:v>0.61274600000000001</c:v>
                </c:pt>
                <c:pt idx="3492">
                  <c:v>0.61274600000000001</c:v>
                </c:pt>
                <c:pt idx="3493">
                  <c:v>0.47319</c:v>
                </c:pt>
                <c:pt idx="3494">
                  <c:v>0.47319</c:v>
                </c:pt>
                <c:pt idx="3495">
                  <c:v>0.47319</c:v>
                </c:pt>
                <c:pt idx="3496">
                  <c:v>-0.61546100000000004</c:v>
                </c:pt>
                <c:pt idx="3497">
                  <c:v>-0.61546100000000004</c:v>
                </c:pt>
                <c:pt idx="3498">
                  <c:v>-0.61546100000000004</c:v>
                </c:pt>
                <c:pt idx="3499">
                  <c:v>3.325761</c:v>
                </c:pt>
                <c:pt idx="3500">
                  <c:v>3.325761</c:v>
                </c:pt>
                <c:pt idx="3501">
                  <c:v>-6.1872930000000004</c:v>
                </c:pt>
                <c:pt idx="3502">
                  <c:v>-6.1872930000000004</c:v>
                </c:pt>
                <c:pt idx="3503">
                  <c:v>-6.1872930000000004</c:v>
                </c:pt>
                <c:pt idx="3504">
                  <c:v>1.9677169999999999</c:v>
                </c:pt>
                <c:pt idx="3505">
                  <c:v>1.9677169999999999</c:v>
                </c:pt>
                <c:pt idx="3506">
                  <c:v>1.9677169999999999</c:v>
                </c:pt>
                <c:pt idx="3507">
                  <c:v>-2.1955230000000001</c:v>
                </c:pt>
                <c:pt idx="3508">
                  <c:v>-2.1955230000000001</c:v>
                </c:pt>
                <c:pt idx="3509">
                  <c:v>7.6966000000000007E-2</c:v>
                </c:pt>
                <c:pt idx="3510">
                  <c:v>7.6966000000000007E-2</c:v>
                </c:pt>
                <c:pt idx="3511">
                  <c:v>-0.60517600000000005</c:v>
                </c:pt>
                <c:pt idx="3512">
                  <c:v>-0.60517600000000005</c:v>
                </c:pt>
                <c:pt idx="3513">
                  <c:v>-0.60517600000000005</c:v>
                </c:pt>
                <c:pt idx="3514">
                  <c:v>-0.65524300000000002</c:v>
                </c:pt>
                <c:pt idx="3515">
                  <c:v>-0.65524300000000002</c:v>
                </c:pt>
                <c:pt idx="3516">
                  <c:v>0.118771</c:v>
                </c:pt>
                <c:pt idx="3517">
                  <c:v>0.118771</c:v>
                </c:pt>
                <c:pt idx="3518">
                  <c:v>-0.25180599999999997</c:v>
                </c:pt>
                <c:pt idx="3519">
                  <c:v>-0.25180599999999997</c:v>
                </c:pt>
                <c:pt idx="3520">
                  <c:v>-0.25180599999999997</c:v>
                </c:pt>
                <c:pt idx="3521">
                  <c:v>-0.217921</c:v>
                </c:pt>
                <c:pt idx="3522">
                  <c:v>-0.217921</c:v>
                </c:pt>
                <c:pt idx="3523">
                  <c:v>0.33379399999999998</c:v>
                </c:pt>
                <c:pt idx="3524">
                  <c:v>0.33379399999999998</c:v>
                </c:pt>
                <c:pt idx="3525">
                  <c:v>0.33379399999999998</c:v>
                </c:pt>
                <c:pt idx="3526">
                  <c:v>-1.227795</c:v>
                </c:pt>
                <c:pt idx="3527">
                  <c:v>-1.227795</c:v>
                </c:pt>
                <c:pt idx="3528">
                  <c:v>2.8232629999999999</c:v>
                </c:pt>
                <c:pt idx="3529">
                  <c:v>2.8232629999999999</c:v>
                </c:pt>
                <c:pt idx="3530">
                  <c:v>2.8232629999999999</c:v>
                </c:pt>
                <c:pt idx="3531">
                  <c:v>-0.73723499999999997</c:v>
                </c:pt>
                <c:pt idx="3532">
                  <c:v>-0.73723499999999997</c:v>
                </c:pt>
                <c:pt idx="3533">
                  <c:v>-1.635219</c:v>
                </c:pt>
                <c:pt idx="3534">
                  <c:v>-1.635219</c:v>
                </c:pt>
                <c:pt idx="3535">
                  <c:v>1.258524</c:v>
                </c:pt>
                <c:pt idx="3536">
                  <c:v>1.258524</c:v>
                </c:pt>
                <c:pt idx="3537">
                  <c:v>1.258524</c:v>
                </c:pt>
                <c:pt idx="3538">
                  <c:v>0.14085800000000001</c:v>
                </c:pt>
                <c:pt idx="3539">
                  <c:v>0.14085800000000001</c:v>
                </c:pt>
                <c:pt idx="3540" formatCode="0.00E+00">
                  <c:v>-6.0700000000000001E-4</c:v>
                </c:pt>
                <c:pt idx="3541" formatCode="0.00E+00">
                  <c:v>-6.0700000000000001E-4</c:v>
                </c:pt>
                <c:pt idx="3542">
                  <c:v>1.547086</c:v>
                </c:pt>
                <c:pt idx="3543">
                  <c:v>1.547086</c:v>
                </c:pt>
                <c:pt idx="3544">
                  <c:v>1.547086</c:v>
                </c:pt>
                <c:pt idx="3545">
                  <c:v>-0.62162600000000001</c:v>
                </c:pt>
                <c:pt idx="3546">
                  <c:v>-0.62162600000000001</c:v>
                </c:pt>
                <c:pt idx="3547">
                  <c:v>-0.498</c:v>
                </c:pt>
                <c:pt idx="3548">
                  <c:v>-0.498</c:v>
                </c:pt>
                <c:pt idx="3549">
                  <c:v>-0.498</c:v>
                </c:pt>
                <c:pt idx="3550">
                  <c:v>-3.9792459999999998</c:v>
                </c:pt>
                <c:pt idx="3551">
                  <c:v>-3.9792459999999998</c:v>
                </c:pt>
                <c:pt idx="3552">
                  <c:v>1.348714</c:v>
                </c:pt>
                <c:pt idx="3553">
                  <c:v>1.348714</c:v>
                </c:pt>
                <c:pt idx="3554">
                  <c:v>-0.44224799999999997</c:v>
                </c:pt>
                <c:pt idx="3555">
                  <c:v>-0.44224799999999997</c:v>
                </c:pt>
                <c:pt idx="3556">
                  <c:v>-0.44224799999999997</c:v>
                </c:pt>
                <c:pt idx="3557">
                  <c:v>1.7856099999999999</c:v>
                </c:pt>
                <c:pt idx="3558">
                  <c:v>1.7856099999999999</c:v>
                </c:pt>
                <c:pt idx="3559">
                  <c:v>-0.114852</c:v>
                </c:pt>
                <c:pt idx="3560">
                  <c:v>-0.114852</c:v>
                </c:pt>
                <c:pt idx="3561">
                  <c:v>-0.114852</c:v>
                </c:pt>
                <c:pt idx="3562">
                  <c:v>-1.1878949999999999</c:v>
                </c:pt>
                <c:pt idx="3563">
                  <c:v>-1.1878949999999999</c:v>
                </c:pt>
                <c:pt idx="3564">
                  <c:v>-0.62116000000000005</c:v>
                </c:pt>
                <c:pt idx="3565">
                  <c:v>-0.62116000000000005</c:v>
                </c:pt>
                <c:pt idx="3566">
                  <c:v>2.0297190000000001</c:v>
                </c:pt>
                <c:pt idx="3567">
                  <c:v>2.0297190000000001</c:v>
                </c:pt>
                <c:pt idx="3568">
                  <c:v>2.0297190000000001</c:v>
                </c:pt>
                <c:pt idx="3569">
                  <c:v>-3.739414</c:v>
                </c:pt>
                <c:pt idx="3570">
                  <c:v>-3.739414</c:v>
                </c:pt>
                <c:pt idx="3571">
                  <c:v>-2.330346</c:v>
                </c:pt>
                <c:pt idx="3572">
                  <c:v>-2.330346</c:v>
                </c:pt>
                <c:pt idx="3573">
                  <c:v>-2.330346</c:v>
                </c:pt>
                <c:pt idx="3574">
                  <c:v>2.7824800000000001</c:v>
                </c:pt>
                <c:pt idx="3575">
                  <c:v>2.7824800000000001</c:v>
                </c:pt>
                <c:pt idx="3576">
                  <c:v>2.0134470000000002</c:v>
                </c:pt>
                <c:pt idx="3577">
                  <c:v>2.0134470000000002</c:v>
                </c:pt>
                <c:pt idx="3578">
                  <c:v>0.30086800000000002</c:v>
                </c:pt>
                <c:pt idx="3579">
                  <c:v>0.30086800000000002</c:v>
                </c:pt>
                <c:pt idx="3580">
                  <c:v>0.30086800000000002</c:v>
                </c:pt>
                <c:pt idx="3581">
                  <c:v>-4.3615890000000004</c:v>
                </c:pt>
                <c:pt idx="3582">
                  <c:v>-4.3615890000000004</c:v>
                </c:pt>
                <c:pt idx="3583">
                  <c:v>-0.34415600000000002</c:v>
                </c:pt>
                <c:pt idx="3584">
                  <c:v>-0.34415600000000002</c:v>
                </c:pt>
                <c:pt idx="3585">
                  <c:v>-0.34415600000000002</c:v>
                </c:pt>
                <c:pt idx="3586">
                  <c:v>0.11974600000000001</c:v>
                </c:pt>
                <c:pt idx="3587">
                  <c:v>0.11974600000000001</c:v>
                </c:pt>
                <c:pt idx="3588">
                  <c:v>6.4443159999999997</c:v>
                </c:pt>
                <c:pt idx="3589">
                  <c:v>6.4443159999999997</c:v>
                </c:pt>
                <c:pt idx="3590">
                  <c:v>5.3870040000000001</c:v>
                </c:pt>
                <c:pt idx="3591">
                  <c:v>5.3870040000000001</c:v>
                </c:pt>
                <c:pt idx="3592">
                  <c:v>5.3870040000000001</c:v>
                </c:pt>
                <c:pt idx="3593">
                  <c:v>2.3198699999999999</c:v>
                </c:pt>
                <c:pt idx="3594">
                  <c:v>2.3198699999999999</c:v>
                </c:pt>
                <c:pt idx="3595">
                  <c:v>-1.215878</c:v>
                </c:pt>
                <c:pt idx="3596">
                  <c:v>-1.215878</c:v>
                </c:pt>
                <c:pt idx="3597">
                  <c:v>-1.215878</c:v>
                </c:pt>
                <c:pt idx="3598">
                  <c:v>-5.1420060000000003</c:v>
                </c:pt>
                <c:pt idx="3599">
                  <c:v>-5.1420060000000003</c:v>
                </c:pt>
                <c:pt idx="3600">
                  <c:v>-1.722113</c:v>
                </c:pt>
                <c:pt idx="3601">
                  <c:v>-1.722113</c:v>
                </c:pt>
                <c:pt idx="3602">
                  <c:v>2.9291399999999999</c:v>
                </c:pt>
                <c:pt idx="3603">
                  <c:v>2.9291399999999999</c:v>
                </c:pt>
                <c:pt idx="3604">
                  <c:v>2.9291399999999999</c:v>
                </c:pt>
                <c:pt idx="3605">
                  <c:v>1.4314309999999999</c:v>
                </c:pt>
                <c:pt idx="3606">
                  <c:v>1.4314309999999999</c:v>
                </c:pt>
                <c:pt idx="3607">
                  <c:v>-0.986819</c:v>
                </c:pt>
                <c:pt idx="3608">
                  <c:v>-0.986819</c:v>
                </c:pt>
                <c:pt idx="3609">
                  <c:v>-0.986819</c:v>
                </c:pt>
                <c:pt idx="3610">
                  <c:v>35.118823999999996</c:v>
                </c:pt>
                <c:pt idx="3611">
                  <c:v>35.118823999999996</c:v>
                </c:pt>
                <c:pt idx="3612">
                  <c:v>5.1969139999999996</c:v>
                </c:pt>
                <c:pt idx="3613">
                  <c:v>5.1969139999999996</c:v>
                </c:pt>
                <c:pt idx="3614">
                  <c:v>-17.815349999999999</c:v>
                </c:pt>
                <c:pt idx="3615">
                  <c:v>-17.815349999999999</c:v>
                </c:pt>
                <c:pt idx="3616">
                  <c:v>-17.815349999999999</c:v>
                </c:pt>
                <c:pt idx="3617">
                  <c:v>-5.6548129999999999</c:v>
                </c:pt>
                <c:pt idx="3618">
                  <c:v>-5.6548129999999999</c:v>
                </c:pt>
                <c:pt idx="3619">
                  <c:v>2.744221</c:v>
                </c:pt>
                <c:pt idx="3620">
                  <c:v>2.744221</c:v>
                </c:pt>
                <c:pt idx="3621">
                  <c:v>2.744221</c:v>
                </c:pt>
                <c:pt idx="3622">
                  <c:v>0.139987</c:v>
                </c:pt>
                <c:pt idx="3623">
                  <c:v>0.139987</c:v>
                </c:pt>
                <c:pt idx="3624">
                  <c:v>-0.33848400000000001</c:v>
                </c:pt>
                <c:pt idx="3625">
                  <c:v>-0.33848400000000001</c:v>
                </c:pt>
                <c:pt idx="3626">
                  <c:v>-6.6955850000000003</c:v>
                </c:pt>
                <c:pt idx="3627">
                  <c:v>-6.6955850000000003</c:v>
                </c:pt>
                <c:pt idx="3628">
                  <c:v>-6.6955850000000003</c:v>
                </c:pt>
                <c:pt idx="3629">
                  <c:v>0.60940099999999997</c:v>
                </c:pt>
                <c:pt idx="3630">
                  <c:v>0.60940099999999997</c:v>
                </c:pt>
                <c:pt idx="3631">
                  <c:v>-0.60191600000000001</c:v>
                </c:pt>
                <c:pt idx="3632">
                  <c:v>-0.60191600000000001</c:v>
                </c:pt>
                <c:pt idx="3633">
                  <c:v>-0.60191600000000001</c:v>
                </c:pt>
                <c:pt idx="3634">
                  <c:v>2.488156</c:v>
                </c:pt>
                <c:pt idx="3635">
                  <c:v>2.488156</c:v>
                </c:pt>
                <c:pt idx="3636">
                  <c:v>0.62957099999999999</c:v>
                </c:pt>
                <c:pt idx="3637">
                  <c:v>0.62957099999999999</c:v>
                </c:pt>
                <c:pt idx="3638">
                  <c:v>0.62957099999999999</c:v>
                </c:pt>
                <c:pt idx="3639">
                  <c:v>-1.7992900000000001</c:v>
                </c:pt>
                <c:pt idx="3640">
                  <c:v>-1.7992900000000001</c:v>
                </c:pt>
                <c:pt idx="3641">
                  <c:v>-1.5040340000000001</c:v>
                </c:pt>
                <c:pt idx="3642">
                  <c:v>-1.5040340000000001</c:v>
                </c:pt>
                <c:pt idx="3643">
                  <c:v>-2.4508749999999999</c:v>
                </c:pt>
                <c:pt idx="3644">
                  <c:v>-2.4508749999999999</c:v>
                </c:pt>
                <c:pt idx="3645">
                  <c:v>-2.4508749999999999</c:v>
                </c:pt>
                <c:pt idx="3646">
                  <c:v>5.9967519999999999</c:v>
                </c:pt>
                <c:pt idx="3647">
                  <c:v>5.9967519999999999</c:v>
                </c:pt>
                <c:pt idx="3648">
                  <c:v>9.7477619999999998</c:v>
                </c:pt>
                <c:pt idx="3649">
                  <c:v>9.7477619999999998</c:v>
                </c:pt>
                <c:pt idx="3650">
                  <c:v>-5.0804720000000003</c:v>
                </c:pt>
                <c:pt idx="3651">
                  <c:v>-5.0804720000000003</c:v>
                </c:pt>
                <c:pt idx="3652">
                  <c:v>-5.0804720000000003</c:v>
                </c:pt>
                <c:pt idx="3653">
                  <c:v>-0.76836300000000002</c:v>
                </c:pt>
                <c:pt idx="3654">
                  <c:v>-0.76836300000000002</c:v>
                </c:pt>
                <c:pt idx="3655">
                  <c:v>0.833978</c:v>
                </c:pt>
                <c:pt idx="3656">
                  <c:v>0.833978</c:v>
                </c:pt>
                <c:pt idx="3657">
                  <c:v>0.833978</c:v>
                </c:pt>
                <c:pt idx="3658">
                  <c:v>0.25802900000000001</c:v>
                </c:pt>
                <c:pt idx="3659">
                  <c:v>0.25802900000000001</c:v>
                </c:pt>
                <c:pt idx="3660">
                  <c:v>-3.466628</c:v>
                </c:pt>
                <c:pt idx="3661">
                  <c:v>-3.466628</c:v>
                </c:pt>
                <c:pt idx="3662">
                  <c:v>-1.4463870000000001</c:v>
                </c:pt>
                <c:pt idx="3663">
                  <c:v>-1.4463870000000001</c:v>
                </c:pt>
                <c:pt idx="3664">
                  <c:v>-1.4463870000000001</c:v>
                </c:pt>
                <c:pt idx="3665">
                  <c:v>-2.2994159999999999</c:v>
                </c:pt>
                <c:pt idx="3666">
                  <c:v>-2.2994159999999999</c:v>
                </c:pt>
                <c:pt idx="3667">
                  <c:v>-2.379372</c:v>
                </c:pt>
                <c:pt idx="3668">
                  <c:v>-2.379372</c:v>
                </c:pt>
                <c:pt idx="3669">
                  <c:v>-2.379372</c:v>
                </c:pt>
                <c:pt idx="3670">
                  <c:v>-0.167902</c:v>
                </c:pt>
                <c:pt idx="3671">
                  <c:v>-0.167902</c:v>
                </c:pt>
                <c:pt idx="3672">
                  <c:v>-2.4025379999999998</c:v>
                </c:pt>
                <c:pt idx="3673">
                  <c:v>-2.4025379999999998</c:v>
                </c:pt>
                <c:pt idx="3674">
                  <c:v>-2.3318379999999999</c:v>
                </c:pt>
                <c:pt idx="3675">
                  <c:v>-2.3318379999999999</c:v>
                </c:pt>
                <c:pt idx="3676">
                  <c:v>-2.3318379999999999</c:v>
                </c:pt>
                <c:pt idx="3677">
                  <c:v>10.28173</c:v>
                </c:pt>
                <c:pt idx="3678">
                  <c:v>10.28173</c:v>
                </c:pt>
                <c:pt idx="3679">
                  <c:v>3.120425</c:v>
                </c:pt>
                <c:pt idx="3680">
                  <c:v>3.120425</c:v>
                </c:pt>
                <c:pt idx="3681">
                  <c:v>3.120425</c:v>
                </c:pt>
                <c:pt idx="3682">
                  <c:v>4.3529809999999998</c:v>
                </c:pt>
                <c:pt idx="3683">
                  <c:v>4.3529809999999998</c:v>
                </c:pt>
                <c:pt idx="3684">
                  <c:v>0.55375200000000002</c:v>
                </c:pt>
                <c:pt idx="3685">
                  <c:v>0.55375200000000002</c:v>
                </c:pt>
                <c:pt idx="3686">
                  <c:v>0.55375200000000002</c:v>
                </c:pt>
                <c:pt idx="3687">
                  <c:v>-1.478556</c:v>
                </c:pt>
                <c:pt idx="3688">
                  <c:v>-1.478556</c:v>
                </c:pt>
                <c:pt idx="3689">
                  <c:v>1.875219</c:v>
                </c:pt>
                <c:pt idx="3690">
                  <c:v>1.875219</c:v>
                </c:pt>
                <c:pt idx="3691">
                  <c:v>-0.74450300000000003</c:v>
                </c:pt>
                <c:pt idx="3692">
                  <c:v>-0.74450300000000003</c:v>
                </c:pt>
                <c:pt idx="3693">
                  <c:v>-0.74450300000000003</c:v>
                </c:pt>
                <c:pt idx="3694">
                  <c:v>5.4362690000000002</c:v>
                </c:pt>
                <c:pt idx="3695">
                  <c:v>5.4362690000000002</c:v>
                </c:pt>
                <c:pt idx="3696">
                  <c:v>-2.738083</c:v>
                </c:pt>
                <c:pt idx="3697">
                  <c:v>-2.738083</c:v>
                </c:pt>
                <c:pt idx="3698">
                  <c:v>-5.9311559999999997</c:v>
                </c:pt>
                <c:pt idx="3699">
                  <c:v>-5.9311559999999997</c:v>
                </c:pt>
                <c:pt idx="3700">
                  <c:v>-5.9311559999999997</c:v>
                </c:pt>
                <c:pt idx="3701">
                  <c:v>-8.6785359999999994</c:v>
                </c:pt>
                <c:pt idx="3702">
                  <c:v>-8.6785359999999994</c:v>
                </c:pt>
                <c:pt idx="3703">
                  <c:v>3.0179369999999999</c:v>
                </c:pt>
                <c:pt idx="3704">
                  <c:v>3.0179369999999999</c:v>
                </c:pt>
                <c:pt idx="3705">
                  <c:v>3.0179369999999999</c:v>
                </c:pt>
                <c:pt idx="3706">
                  <c:v>-9.2564709999999994</c:v>
                </c:pt>
                <c:pt idx="3707">
                  <c:v>-9.2564709999999994</c:v>
                </c:pt>
                <c:pt idx="3708">
                  <c:v>0.25542199999999998</c:v>
                </c:pt>
                <c:pt idx="3709">
                  <c:v>0.25542199999999998</c:v>
                </c:pt>
                <c:pt idx="3710">
                  <c:v>-0.80155600000000005</c:v>
                </c:pt>
                <c:pt idx="3711">
                  <c:v>-0.80155600000000005</c:v>
                </c:pt>
                <c:pt idx="3712">
                  <c:v>-0.80155600000000005</c:v>
                </c:pt>
                <c:pt idx="3713">
                  <c:v>5.395086</c:v>
                </c:pt>
                <c:pt idx="3714">
                  <c:v>5.395086</c:v>
                </c:pt>
                <c:pt idx="3715">
                  <c:v>18.819122</c:v>
                </c:pt>
                <c:pt idx="3716">
                  <c:v>18.819122</c:v>
                </c:pt>
                <c:pt idx="3717">
                  <c:v>18.819122</c:v>
                </c:pt>
                <c:pt idx="3718">
                  <c:v>-4.927619</c:v>
                </c:pt>
                <c:pt idx="3719">
                  <c:v>-4.927619</c:v>
                </c:pt>
                <c:pt idx="3720">
                  <c:v>5.420058</c:v>
                </c:pt>
                <c:pt idx="3721">
                  <c:v>5.420058</c:v>
                </c:pt>
                <c:pt idx="3722">
                  <c:v>5.420058</c:v>
                </c:pt>
                <c:pt idx="3723">
                  <c:v>-14.921148000000001</c:v>
                </c:pt>
                <c:pt idx="3724">
                  <c:v>-14.921148000000001</c:v>
                </c:pt>
                <c:pt idx="3725">
                  <c:v>-5.2030370000000001</c:v>
                </c:pt>
                <c:pt idx="3726">
                  <c:v>-5.2030370000000001</c:v>
                </c:pt>
                <c:pt idx="3727">
                  <c:v>-8.4216359999999995</c:v>
                </c:pt>
                <c:pt idx="3728">
                  <c:v>-8.4216359999999995</c:v>
                </c:pt>
                <c:pt idx="3729">
                  <c:v>-8.4216359999999995</c:v>
                </c:pt>
                <c:pt idx="3730">
                  <c:v>2.1147480000000001</c:v>
                </c:pt>
                <c:pt idx="3731">
                  <c:v>2.1147480000000001</c:v>
                </c:pt>
                <c:pt idx="3732">
                  <c:v>-2.346927</c:v>
                </c:pt>
                <c:pt idx="3733">
                  <c:v>-2.346927</c:v>
                </c:pt>
                <c:pt idx="3734">
                  <c:v>-2.346927</c:v>
                </c:pt>
                <c:pt idx="3735">
                  <c:v>4.6056850000000003</c:v>
                </c:pt>
                <c:pt idx="3736">
                  <c:v>4.6056850000000003</c:v>
                </c:pt>
                <c:pt idx="3737">
                  <c:v>-1.7383230000000001</c:v>
                </c:pt>
                <c:pt idx="3738">
                  <c:v>-1.7383230000000001</c:v>
                </c:pt>
                <c:pt idx="3739">
                  <c:v>1.312494</c:v>
                </c:pt>
                <c:pt idx="3740">
                  <c:v>1.312494</c:v>
                </c:pt>
                <c:pt idx="3741">
                  <c:v>1.312494</c:v>
                </c:pt>
                <c:pt idx="3742">
                  <c:v>2.2607170000000001</c:v>
                </c:pt>
                <c:pt idx="3743">
                  <c:v>2.2607170000000001</c:v>
                </c:pt>
                <c:pt idx="3744">
                  <c:v>2.5200100000000001</c:v>
                </c:pt>
                <c:pt idx="3745">
                  <c:v>2.5200100000000001</c:v>
                </c:pt>
                <c:pt idx="3746">
                  <c:v>2.5200100000000001</c:v>
                </c:pt>
                <c:pt idx="3747">
                  <c:v>1.4748570000000001</c:v>
                </c:pt>
                <c:pt idx="3748">
                  <c:v>1.4748570000000001</c:v>
                </c:pt>
                <c:pt idx="3749">
                  <c:v>-14.869457000000001</c:v>
                </c:pt>
                <c:pt idx="3750">
                  <c:v>-14.869457000000001</c:v>
                </c:pt>
                <c:pt idx="3751">
                  <c:v>-4.216107</c:v>
                </c:pt>
                <c:pt idx="3752">
                  <c:v>-4.216107</c:v>
                </c:pt>
                <c:pt idx="3753">
                  <c:v>-4.216107</c:v>
                </c:pt>
                <c:pt idx="3754">
                  <c:v>-2.2211750000000001</c:v>
                </c:pt>
                <c:pt idx="3755">
                  <c:v>-2.2211750000000001</c:v>
                </c:pt>
                <c:pt idx="3756">
                  <c:v>-0.83747899999999997</c:v>
                </c:pt>
                <c:pt idx="3757">
                  <c:v>-0.83747899999999997</c:v>
                </c:pt>
                <c:pt idx="3758">
                  <c:v>-0.83747899999999997</c:v>
                </c:pt>
                <c:pt idx="3759">
                  <c:v>3.9996870000000002</c:v>
                </c:pt>
                <c:pt idx="3760">
                  <c:v>3.9996870000000002</c:v>
                </c:pt>
                <c:pt idx="3761">
                  <c:v>-3.3604669999999999</c:v>
                </c:pt>
                <c:pt idx="3762">
                  <c:v>-3.3604669999999999</c:v>
                </c:pt>
                <c:pt idx="3763">
                  <c:v>-1.110139</c:v>
                </c:pt>
                <c:pt idx="3764">
                  <c:v>-1.110139</c:v>
                </c:pt>
                <c:pt idx="3765">
                  <c:v>-1.110139</c:v>
                </c:pt>
                <c:pt idx="3766">
                  <c:v>-0.97134200000000004</c:v>
                </c:pt>
                <c:pt idx="3767">
                  <c:v>-0.97134200000000004</c:v>
                </c:pt>
                <c:pt idx="3768">
                  <c:v>2.6489500000000001</c:v>
                </c:pt>
                <c:pt idx="3769">
                  <c:v>2.6489500000000001</c:v>
                </c:pt>
                <c:pt idx="3770">
                  <c:v>2.6489500000000001</c:v>
                </c:pt>
                <c:pt idx="3771">
                  <c:v>1.9015519999999999</c:v>
                </c:pt>
                <c:pt idx="3772">
                  <c:v>1.9015519999999999</c:v>
                </c:pt>
                <c:pt idx="3773">
                  <c:v>3.6466919999999998</c:v>
                </c:pt>
                <c:pt idx="3774">
                  <c:v>3.6466919999999998</c:v>
                </c:pt>
                <c:pt idx="3775">
                  <c:v>-0.20952899999999999</c:v>
                </c:pt>
                <c:pt idx="3776">
                  <c:v>-0.20952899999999999</c:v>
                </c:pt>
                <c:pt idx="3777">
                  <c:v>-0.20952899999999999</c:v>
                </c:pt>
                <c:pt idx="3778">
                  <c:v>1.218607</c:v>
                </c:pt>
                <c:pt idx="3779">
                  <c:v>1.218607</c:v>
                </c:pt>
                <c:pt idx="3780">
                  <c:v>1.965687</c:v>
                </c:pt>
                <c:pt idx="3781">
                  <c:v>1.965687</c:v>
                </c:pt>
                <c:pt idx="3782">
                  <c:v>1.965687</c:v>
                </c:pt>
                <c:pt idx="3783">
                  <c:v>1.4252119999999999</c:v>
                </c:pt>
                <c:pt idx="3784">
                  <c:v>1.4252119999999999</c:v>
                </c:pt>
                <c:pt idx="3785">
                  <c:v>-0.415105</c:v>
                </c:pt>
                <c:pt idx="3786">
                  <c:v>-0.415105</c:v>
                </c:pt>
                <c:pt idx="3787">
                  <c:v>-1.1996199999999999</c:v>
                </c:pt>
                <c:pt idx="3788">
                  <c:v>-1.1996199999999999</c:v>
                </c:pt>
                <c:pt idx="3789">
                  <c:v>-1.1996199999999999</c:v>
                </c:pt>
                <c:pt idx="3790">
                  <c:v>-0.67246499999999998</c:v>
                </c:pt>
                <c:pt idx="3791">
                  <c:v>-0.67246499999999998</c:v>
                </c:pt>
                <c:pt idx="3792">
                  <c:v>0.43210799999999999</c:v>
                </c:pt>
                <c:pt idx="3793">
                  <c:v>0.43210799999999999</c:v>
                </c:pt>
                <c:pt idx="3794">
                  <c:v>0.43210799999999999</c:v>
                </c:pt>
                <c:pt idx="3795">
                  <c:v>0.25798700000000002</c:v>
                </c:pt>
                <c:pt idx="3796">
                  <c:v>0.25798700000000002</c:v>
                </c:pt>
                <c:pt idx="3797">
                  <c:v>-9.7918000000000005E-2</c:v>
                </c:pt>
                <c:pt idx="3798">
                  <c:v>-9.7918000000000005E-2</c:v>
                </c:pt>
                <c:pt idx="3799">
                  <c:v>-0.23796500000000001</c:v>
                </c:pt>
                <c:pt idx="3800">
                  <c:v>-0.23796500000000001</c:v>
                </c:pt>
                <c:pt idx="3801">
                  <c:v>-0.23796500000000001</c:v>
                </c:pt>
                <c:pt idx="3802">
                  <c:v>-0.32598500000000002</c:v>
                </c:pt>
                <c:pt idx="3803">
                  <c:v>-0.32598500000000002</c:v>
                </c:pt>
                <c:pt idx="3804">
                  <c:v>-8.6830000000000004E-2</c:v>
                </c:pt>
                <c:pt idx="3805">
                  <c:v>-8.6830000000000004E-2</c:v>
                </c:pt>
                <c:pt idx="3806">
                  <c:v>-8.6830000000000004E-2</c:v>
                </c:pt>
                <c:pt idx="3807">
                  <c:v>-9.1782000000000002E-2</c:v>
                </c:pt>
                <c:pt idx="3808">
                  <c:v>-9.1782000000000002E-2</c:v>
                </c:pt>
                <c:pt idx="3809">
                  <c:v>-0.19300300000000001</c:v>
                </c:pt>
                <c:pt idx="3810">
                  <c:v>-0.19300300000000001</c:v>
                </c:pt>
                <c:pt idx="3811">
                  <c:v>-7.2919999999999999E-3</c:v>
                </c:pt>
                <c:pt idx="3812">
                  <c:v>-7.2919999999999999E-3</c:v>
                </c:pt>
                <c:pt idx="3813">
                  <c:v>-7.2919999999999999E-3</c:v>
                </c:pt>
                <c:pt idx="3814">
                  <c:v>0.29438500000000001</c:v>
                </c:pt>
                <c:pt idx="3815">
                  <c:v>0.29438500000000001</c:v>
                </c:pt>
                <c:pt idx="3816">
                  <c:v>0.60910200000000003</c:v>
                </c:pt>
                <c:pt idx="3817">
                  <c:v>0.60910200000000003</c:v>
                </c:pt>
                <c:pt idx="3818">
                  <c:v>0.60910200000000003</c:v>
                </c:pt>
                <c:pt idx="3819">
                  <c:v>-0.18745300000000001</c:v>
                </c:pt>
                <c:pt idx="3820">
                  <c:v>-0.18745300000000001</c:v>
                </c:pt>
                <c:pt idx="3821">
                  <c:v>-0.21228</c:v>
                </c:pt>
                <c:pt idx="3822">
                  <c:v>-0.21228</c:v>
                </c:pt>
                <c:pt idx="3823">
                  <c:v>-3.7546999999999997E-2</c:v>
                </c:pt>
                <c:pt idx="3824">
                  <c:v>-3.7546999999999997E-2</c:v>
                </c:pt>
                <c:pt idx="3825">
                  <c:v>-3.7546999999999997E-2</c:v>
                </c:pt>
                <c:pt idx="3826">
                  <c:v>3.0839999999999999E-3</c:v>
                </c:pt>
                <c:pt idx="3827">
                  <c:v>3.0839999999999999E-3</c:v>
                </c:pt>
                <c:pt idx="3828">
                  <c:v>0.31953199999999998</c:v>
                </c:pt>
                <c:pt idx="3829">
                  <c:v>0.31953199999999998</c:v>
                </c:pt>
                <c:pt idx="3830">
                  <c:v>0.31953199999999998</c:v>
                </c:pt>
                <c:pt idx="3831">
                  <c:v>-0.90285800000000005</c:v>
                </c:pt>
                <c:pt idx="3832">
                  <c:v>-0.90285800000000005</c:v>
                </c:pt>
                <c:pt idx="3833">
                  <c:v>0.99571399999999999</c:v>
                </c:pt>
                <c:pt idx="3834">
                  <c:v>0.99571399999999999</c:v>
                </c:pt>
                <c:pt idx="3835">
                  <c:v>2.6914030000000002</c:v>
                </c:pt>
                <c:pt idx="3836">
                  <c:v>2.6914030000000002</c:v>
                </c:pt>
                <c:pt idx="3837">
                  <c:v>2.6914030000000002</c:v>
                </c:pt>
                <c:pt idx="3838">
                  <c:v>-0.102686</c:v>
                </c:pt>
                <c:pt idx="3839">
                  <c:v>-0.102686</c:v>
                </c:pt>
                <c:pt idx="3840">
                  <c:v>-0.16</c:v>
                </c:pt>
                <c:pt idx="3841">
                  <c:v>-0.16</c:v>
                </c:pt>
                <c:pt idx="3842">
                  <c:v>-0.16</c:v>
                </c:pt>
                <c:pt idx="3843">
                  <c:v>-0.75717400000000001</c:v>
                </c:pt>
                <c:pt idx="3844">
                  <c:v>-0.75717400000000001</c:v>
                </c:pt>
                <c:pt idx="3845">
                  <c:v>-0.628359</c:v>
                </c:pt>
                <c:pt idx="3846">
                  <c:v>-0.628359</c:v>
                </c:pt>
                <c:pt idx="3847">
                  <c:v>-0.92870299999999995</c:v>
                </c:pt>
                <c:pt idx="3848">
                  <c:v>-0.92870299999999995</c:v>
                </c:pt>
                <c:pt idx="3849">
                  <c:v>-0.92870299999999995</c:v>
                </c:pt>
                <c:pt idx="3850">
                  <c:v>-0.693743</c:v>
                </c:pt>
                <c:pt idx="3851">
                  <c:v>-0.693743</c:v>
                </c:pt>
                <c:pt idx="3852">
                  <c:v>-1.0774360000000001</c:v>
                </c:pt>
                <c:pt idx="3853">
                  <c:v>-1.0774360000000001</c:v>
                </c:pt>
                <c:pt idx="3854">
                  <c:v>-1.0774360000000001</c:v>
                </c:pt>
                <c:pt idx="3855">
                  <c:v>-1.0192939999999999</c:v>
                </c:pt>
                <c:pt idx="3856">
                  <c:v>-1.0192939999999999</c:v>
                </c:pt>
                <c:pt idx="3857">
                  <c:v>-0.47245500000000001</c:v>
                </c:pt>
                <c:pt idx="3858">
                  <c:v>-0.47245500000000001</c:v>
                </c:pt>
                <c:pt idx="3859">
                  <c:v>-1.5258799999999999</c:v>
                </c:pt>
                <c:pt idx="3860">
                  <c:v>-1.5258799999999999</c:v>
                </c:pt>
                <c:pt idx="3861">
                  <c:v>-1.5258799999999999</c:v>
                </c:pt>
                <c:pt idx="3862">
                  <c:v>-0.89712899999999995</c:v>
                </c:pt>
                <c:pt idx="3863">
                  <c:v>-0.89712899999999995</c:v>
                </c:pt>
                <c:pt idx="3864">
                  <c:v>-0.51701900000000001</c:v>
                </c:pt>
                <c:pt idx="3865">
                  <c:v>-0.51701900000000001</c:v>
                </c:pt>
                <c:pt idx="3866">
                  <c:v>-0.51701900000000001</c:v>
                </c:pt>
                <c:pt idx="3867">
                  <c:v>-0.81596500000000005</c:v>
                </c:pt>
                <c:pt idx="3868">
                  <c:v>-0.81596500000000005</c:v>
                </c:pt>
                <c:pt idx="3869">
                  <c:v>-1.6628810000000001</c:v>
                </c:pt>
                <c:pt idx="3870">
                  <c:v>-1.6628810000000001</c:v>
                </c:pt>
                <c:pt idx="3871">
                  <c:v>-1.0269440000000001</c:v>
                </c:pt>
                <c:pt idx="3872">
                  <c:v>-1.0269440000000001</c:v>
                </c:pt>
                <c:pt idx="3873">
                  <c:v>-1.0269440000000001</c:v>
                </c:pt>
                <c:pt idx="3874">
                  <c:v>-0.55602200000000002</c:v>
                </c:pt>
                <c:pt idx="3875">
                  <c:v>-0.55602200000000002</c:v>
                </c:pt>
                <c:pt idx="3876">
                  <c:v>-0.991012</c:v>
                </c:pt>
                <c:pt idx="3877">
                  <c:v>-0.991012</c:v>
                </c:pt>
                <c:pt idx="3878">
                  <c:v>-0.991012</c:v>
                </c:pt>
                <c:pt idx="3879">
                  <c:v>-1.4807110000000001</c:v>
                </c:pt>
                <c:pt idx="3880">
                  <c:v>-1.4807110000000001</c:v>
                </c:pt>
                <c:pt idx="3881">
                  <c:v>-1.3163450000000001</c:v>
                </c:pt>
                <c:pt idx="3882">
                  <c:v>-1.3163450000000001</c:v>
                </c:pt>
                <c:pt idx="3883">
                  <c:v>-1.2385139999999999</c:v>
                </c:pt>
                <c:pt idx="3884">
                  <c:v>-1.2385139999999999</c:v>
                </c:pt>
                <c:pt idx="3885">
                  <c:v>-1.2385139999999999</c:v>
                </c:pt>
                <c:pt idx="3886">
                  <c:v>-0.94339700000000004</c:v>
                </c:pt>
                <c:pt idx="3887">
                  <c:v>-0.94339700000000004</c:v>
                </c:pt>
                <c:pt idx="3888">
                  <c:v>-1.3994310000000001</c:v>
                </c:pt>
                <c:pt idx="3889">
                  <c:v>-1.3994310000000001</c:v>
                </c:pt>
                <c:pt idx="3890">
                  <c:v>-1.3994310000000001</c:v>
                </c:pt>
                <c:pt idx="3891">
                  <c:v>0.86335200000000001</c:v>
                </c:pt>
                <c:pt idx="3892">
                  <c:v>0.86335200000000001</c:v>
                </c:pt>
                <c:pt idx="3893">
                  <c:v>-1.6622220000000001</c:v>
                </c:pt>
                <c:pt idx="3894">
                  <c:v>-1.6622220000000001</c:v>
                </c:pt>
                <c:pt idx="3895">
                  <c:v>-0.724665</c:v>
                </c:pt>
                <c:pt idx="3896">
                  <c:v>-0.724665</c:v>
                </c:pt>
                <c:pt idx="3897">
                  <c:v>-0.724665</c:v>
                </c:pt>
                <c:pt idx="3898">
                  <c:v>-1.2358150000000001</c:v>
                </c:pt>
                <c:pt idx="3899">
                  <c:v>-1.2358150000000001</c:v>
                </c:pt>
                <c:pt idx="3900">
                  <c:v>-1.491892</c:v>
                </c:pt>
                <c:pt idx="3901">
                  <c:v>-1.491892</c:v>
                </c:pt>
                <c:pt idx="3902">
                  <c:v>-1.491892</c:v>
                </c:pt>
                <c:pt idx="3903">
                  <c:v>-0.12923100000000001</c:v>
                </c:pt>
                <c:pt idx="3904">
                  <c:v>-0.12923100000000001</c:v>
                </c:pt>
                <c:pt idx="3905">
                  <c:v>0.242313</c:v>
                </c:pt>
                <c:pt idx="3906">
                  <c:v>0.242313</c:v>
                </c:pt>
                <c:pt idx="3907">
                  <c:v>0.42372500000000002</c:v>
                </c:pt>
                <c:pt idx="3908">
                  <c:v>0.42372500000000002</c:v>
                </c:pt>
                <c:pt idx="3909">
                  <c:v>0.42372500000000002</c:v>
                </c:pt>
                <c:pt idx="3910">
                  <c:v>-1.3506609999999999</c:v>
                </c:pt>
                <c:pt idx="3911">
                  <c:v>-1.3506609999999999</c:v>
                </c:pt>
                <c:pt idx="3912">
                  <c:v>2.256497</c:v>
                </c:pt>
                <c:pt idx="3913">
                  <c:v>2.256497</c:v>
                </c:pt>
                <c:pt idx="3914">
                  <c:v>2.256497</c:v>
                </c:pt>
                <c:pt idx="3915">
                  <c:v>0.21187300000000001</c:v>
                </c:pt>
                <c:pt idx="3916">
                  <c:v>0.21187300000000001</c:v>
                </c:pt>
                <c:pt idx="3917">
                  <c:v>-1.80027</c:v>
                </c:pt>
                <c:pt idx="3918">
                  <c:v>-1.80027</c:v>
                </c:pt>
                <c:pt idx="3919">
                  <c:v>-1.80027</c:v>
                </c:pt>
                <c:pt idx="3920">
                  <c:v>-0.92262699999999997</c:v>
                </c:pt>
                <c:pt idx="3921">
                  <c:v>-0.92262699999999997</c:v>
                </c:pt>
                <c:pt idx="3922">
                  <c:v>6.048851</c:v>
                </c:pt>
                <c:pt idx="3923">
                  <c:v>6.048851</c:v>
                </c:pt>
                <c:pt idx="3924">
                  <c:v>-1.02403</c:v>
                </c:pt>
                <c:pt idx="3925">
                  <c:v>-1.02403</c:v>
                </c:pt>
                <c:pt idx="3926">
                  <c:v>-1.02403</c:v>
                </c:pt>
                <c:pt idx="3927">
                  <c:v>3.416741</c:v>
                </c:pt>
                <c:pt idx="3928">
                  <c:v>3.416741</c:v>
                </c:pt>
                <c:pt idx="3929">
                  <c:v>-1.79582</c:v>
                </c:pt>
                <c:pt idx="3930">
                  <c:v>-1.79582</c:v>
                </c:pt>
                <c:pt idx="3931">
                  <c:v>0.93978799999999996</c:v>
                </c:pt>
                <c:pt idx="3932">
                  <c:v>0.93978799999999996</c:v>
                </c:pt>
                <c:pt idx="3933">
                  <c:v>0.93978799999999996</c:v>
                </c:pt>
                <c:pt idx="3934">
                  <c:v>0.556168</c:v>
                </c:pt>
                <c:pt idx="3935">
                  <c:v>0.556168</c:v>
                </c:pt>
                <c:pt idx="3936">
                  <c:v>-0.191022</c:v>
                </c:pt>
                <c:pt idx="3937">
                  <c:v>-0.191022</c:v>
                </c:pt>
                <c:pt idx="3938">
                  <c:v>-0.191022</c:v>
                </c:pt>
                <c:pt idx="3939">
                  <c:v>1.154827</c:v>
                </c:pt>
                <c:pt idx="3940">
                  <c:v>1.154827</c:v>
                </c:pt>
                <c:pt idx="3941">
                  <c:v>0.32337500000000002</c:v>
                </c:pt>
                <c:pt idx="3942">
                  <c:v>0.32337500000000002</c:v>
                </c:pt>
                <c:pt idx="3943">
                  <c:v>-1.4911859999999999</c:v>
                </c:pt>
                <c:pt idx="3944">
                  <c:v>-1.4911859999999999</c:v>
                </c:pt>
                <c:pt idx="3945">
                  <c:v>-1.4911859999999999</c:v>
                </c:pt>
                <c:pt idx="3946">
                  <c:v>-6.8314940000000002</c:v>
                </c:pt>
                <c:pt idx="3947">
                  <c:v>-6.8314940000000002</c:v>
                </c:pt>
                <c:pt idx="3948">
                  <c:v>-10.887053</c:v>
                </c:pt>
                <c:pt idx="3949">
                  <c:v>-10.887053</c:v>
                </c:pt>
                <c:pt idx="3950">
                  <c:v>-10.887053</c:v>
                </c:pt>
                <c:pt idx="3951">
                  <c:v>-0.54230299999999998</c:v>
                </c:pt>
                <c:pt idx="3952">
                  <c:v>-0.54230299999999998</c:v>
                </c:pt>
                <c:pt idx="3953">
                  <c:v>0.50494899999999998</c:v>
                </c:pt>
                <c:pt idx="3954">
                  <c:v>0.50494899999999998</c:v>
                </c:pt>
                <c:pt idx="3955">
                  <c:v>0.50494899999999998</c:v>
                </c:pt>
                <c:pt idx="3956">
                  <c:v>8.6461999999999997E-2</c:v>
                </c:pt>
                <c:pt idx="3957">
                  <c:v>8.6461999999999997E-2</c:v>
                </c:pt>
                <c:pt idx="3958">
                  <c:v>1.547061</c:v>
                </c:pt>
                <c:pt idx="3959">
                  <c:v>1.547061</c:v>
                </c:pt>
                <c:pt idx="3960">
                  <c:v>2.8932959999999999</c:v>
                </c:pt>
                <c:pt idx="3961">
                  <c:v>2.8932959999999999</c:v>
                </c:pt>
                <c:pt idx="3962">
                  <c:v>2.8932959999999999</c:v>
                </c:pt>
                <c:pt idx="3963">
                  <c:v>-0.55108199999999996</c:v>
                </c:pt>
                <c:pt idx="3964">
                  <c:v>-0.55108199999999996</c:v>
                </c:pt>
                <c:pt idx="3965">
                  <c:v>6.2687999999999994E-2</c:v>
                </c:pt>
                <c:pt idx="3966">
                  <c:v>6.2687999999999994E-2</c:v>
                </c:pt>
                <c:pt idx="3967">
                  <c:v>6.2687999999999994E-2</c:v>
                </c:pt>
                <c:pt idx="3968">
                  <c:v>-0.332895</c:v>
                </c:pt>
                <c:pt idx="3969">
                  <c:v>-0.332895</c:v>
                </c:pt>
                <c:pt idx="3970">
                  <c:v>1.218753</c:v>
                </c:pt>
                <c:pt idx="3971">
                  <c:v>1.218753</c:v>
                </c:pt>
                <c:pt idx="3972">
                  <c:v>-1.287113</c:v>
                </c:pt>
                <c:pt idx="3973">
                  <c:v>-1.287113</c:v>
                </c:pt>
                <c:pt idx="3974">
                  <c:v>-1.287113</c:v>
                </c:pt>
                <c:pt idx="3975">
                  <c:v>0.91823600000000005</c:v>
                </c:pt>
                <c:pt idx="3976">
                  <c:v>0.91823600000000005</c:v>
                </c:pt>
                <c:pt idx="3977">
                  <c:v>0.19774900000000001</c:v>
                </c:pt>
                <c:pt idx="3978">
                  <c:v>0.19774900000000001</c:v>
                </c:pt>
                <c:pt idx="3979">
                  <c:v>0.19774900000000001</c:v>
                </c:pt>
                <c:pt idx="3980">
                  <c:v>1.491106</c:v>
                </c:pt>
                <c:pt idx="3981">
                  <c:v>1.491106</c:v>
                </c:pt>
                <c:pt idx="3982">
                  <c:v>-1.729862</c:v>
                </c:pt>
                <c:pt idx="3983">
                  <c:v>-1.729862</c:v>
                </c:pt>
                <c:pt idx="3984">
                  <c:v>-0.48270299999999999</c:v>
                </c:pt>
                <c:pt idx="3985">
                  <c:v>-0.48270299999999999</c:v>
                </c:pt>
                <c:pt idx="3986">
                  <c:v>-0.48270299999999999</c:v>
                </c:pt>
                <c:pt idx="3987">
                  <c:v>0.90254199999999996</c:v>
                </c:pt>
                <c:pt idx="3988">
                  <c:v>0.90254199999999996</c:v>
                </c:pt>
                <c:pt idx="3989">
                  <c:v>-0.75082700000000002</c:v>
                </c:pt>
                <c:pt idx="3990">
                  <c:v>-0.75082700000000002</c:v>
                </c:pt>
                <c:pt idx="3991">
                  <c:v>-0.75082700000000002</c:v>
                </c:pt>
                <c:pt idx="3992">
                  <c:v>0.216864</c:v>
                </c:pt>
                <c:pt idx="3993">
                  <c:v>0.216864</c:v>
                </c:pt>
                <c:pt idx="3994">
                  <c:v>1.0850109999999999</c:v>
                </c:pt>
                <c:pt idx="3995">
                  <c:v>1.0850109999999999</c:v>
                </c:pt>
                <c:pt idx="3996">
                  <c:v>-3.3025150000000001</c:v>
                </c:pt>
                <c:pt idx="3997">
                  <c:v>-3.3025150000000001</c:v>
                </c:pt>
                <c:pt idx="3998">
                  <c:v>-3.3025150000000001</c:v>
                </c:pt>
                <c:pt idx="3999">
                  <c:v>-0.68812700000000004</c:v>
                </c:pt>
                <c:pt idx="4000">
                  <c:v>-0.68812700000000004</c:v>
                </c:pt>
                <c:pt idx="4001">
                  <c:v>-0.117079</c:v>
                </c:pt>
                <c:pt idx="4002">
                  <c:v>-0.117079</c:v>
                </c:pt>
                <c:pt idx="4003">
                  <c:v>-0.117079</c:v>
                </c:pt>
                <c:pt idx="4004">
                  <c:v>1.2035579999999999</c:v>
                </c:pt>
                <c:pt idx="4005">
                  <c:v>1.2035579999999999</c:v>
                </c:pt>
                <c:pt idx="4006">
                  <c:v>-1.9792540000000001</c:v>
                </c:pt>
                <c:pt idx="4007">
                  <c:v>-1.9792540000000001</c:v>
                </c:pt>
                <c:pt idx="4008">
                  <c:v>-2.8424999999999998</c:v>
                </c:pt>
                <c:pt idx="4009">
                  <c:v>-2.8424999999999998</c:v>
                </c:pt>
                <c:pt idx="4010">
                  <c:v>-2.8424999999999998</c:v>
                </c:pt>
                <c:pt idx="4011">
                  <c:v>1.8914260000000001</c:v>
                </c:pt>
                <c:pt idx="4012">
                  <c:v>1.8914260000000001</c:v>
                </c:pt>
                <c:pt idx="4013">
                  <c:v>1.137756</c:v>
                </c:pt>
                <c:pt idx="4014">
                  <c:v>1.137756</c:v>
                </c:pt>
                <c:pt idx="4015">
                  <c:v>1.137756</c:v>
                </c:pt>
                <c:pt idx="4016">
                  <c:v>-1.1292599999999999</c:v>
                </c:pt>
                <c:pt idx="4017">
                  <c:v>-1.1292599999999999</c:v>
                </c:pt>
                <c:pt idx="4018">
                  <c:v>-0.23230400000000001</c:v>
                </c:pt>
                <c:pt idx="4019">
                  <c:v>-0.23230400000000001</c:v>
                </c:pt>
                <c:pt idx="4020">
                  <c:v>1.6756599999999999</c:v>
                </c:pt>
                <c:pt idx="4021">
                  <c:v>1.6756599999999999</c:v>
                </c:pt>
                <c:pt idx="4022">
                  <c:v>1.6756599999999999</c:v>
                </c:pt>
                <c:pt idx="4023">
                  <c:v>-0.90541499999999997</c:v>
                </c:pt>
                <c:pt idx="4024">
                  <c:v>-0.90541499999999997</c:v>
                </c:pt>
                <c:pt idx="4025">
                  <c:v>-1.1090180000000001</c:v>
                </c:pt>
                <c:pt idx="4026">
                  <c:v>-1.1090180000000001</c:v>
                </c:pt>
                <c:pt idx="4027">
                  <c:v>-1.1090180000000001</c:v>
                </c:pt>
                <c:pt idx="4028">
                  <c:v>-3.657591</c:v>
                </c:pt>
                <c:pt idx="4029">
                  <c:v>-3.657591</c:v>
                </c:pt>
                <c:pt idx="4030">
                  <c:v>-0.42044599999999999</c:v>
                </c:pt>
                <c:pt idx="4031">
                  <c:v>-0.42044599999999999</c:v>
                </c:pt>
                <c:pt idx="4032">
                  <c:v>-1.266338</c:v>
                </c:pt>
                <c:pt idx="4033">
                  <c:v>-1.266338</c:v>
                </c:pt>
                <c:pt idx="4034">
                  <c:v>-1.266338</c:v>
                </c:pt>
                <c:pt idx="4035">
                  <c:v>-0.79875099999999999</c:v>
                </c:pt>
                <c:pt idx="4036">
                  <c:v>-0.79875099999999999</c:v>
                </c:pt>
                <c:pt idx="4037">
                  <c:v>-1.012041</c:v>
                </c:pt>
                <c:pt idx="4038">
                  <c:v>-1.012041</c:v>
                </c:pt>
                <c:pt idx="4039">
                  <c:v>-1.012041</c:v>
                </c:pt>
                <c:pt idx="4040">
                  <c:v>-1.7834019999999999</c:v>
                </c:pt>
                <c:pt idx="4041">
                  <c:v>-1.7834019999999999</c:v>
                </c:pt>
                <c:pt idx="4042">
                  <c:v>-0.22151100000000001</c:v>
                </c:pt>
                <c:pt idx="4043">
                  <c:v>-0.22151100000000001</c:v>
                </c:pt>
                <c:pt idx="4044">
                  <c:v>-0.84653800000000001</c:v>
                </c:pt>
                <c:pt idx="4045">
                  <c:v>-0.84653800000000001</c:v>
                </c:pt>
                <c:pt idx="4046">
                  <c:v>-0.84653800000000001</c:v>
                </c:pt>
                <c:pt idx="4047">
                  <c:v>0.12450799999999999</c:v>
                </c:pt>
                <c:pt idx="4048">
                  <c:v>0.12450799999999999</c:v>
                </c:pt>
                <c:pt idx="4049">
                  <c:v>-2.4821040000000001</c:v>
                </c:pt>
                <c:pt idx="4050">
                  <c:v>-2.4821040000000001</c:v>
                </c:pt>
                <c:pt idx="4051">
                  <c:v>-2.4821040000000001</c:v>
                </c:pt>
                <c:pt idx="4052">
                  <c:v>-2.605426</c:v>
                </c:pt>
                <c:pt idx="4053">
                  <c:v>-2.605426</c:v>
                </c:pt>
                <c:pt idx="4054">
                  <c:v>-0.61929000000000001</c:v>
                </c:pt>
                <c:pt idx="4055">
                  <c:v>-0.61929000000000001</c:v>
                </c:pt>
                <c:pt idx="4056">
                  <c:v>-0.61929000000000001</c:v>
                </c:pt>
                <c:pt idx="4057">
                  <c:v>-0.54184200000000005</c:v>
                </c:pt>
                <c:pt idx="4058">
                  <c:v>-0.54184200000000005</c:v>
                </c:pt>
                <c:pt idx="4059">
                  <c:v>-1.862231</c:v>
                </c:pt>
                <c:pt idx="4060">
                  <c:v>-1.862231</c:v>
                </c:pt>
                <c:pt idx="4061">
                  <c:v>0.75240700000000005</c:v>
                </c:pt>
                <c:pt idx="4062">
                  <c:v>0.75240700000000005</c:v>
                </c:pt>
                <c:pt idx="4063">
                  <c:v>0.75240700000000005</c:v>
                </c:pt>
                <c:pt idx="4064">
                  <c:v>1.2014849999999999</c:v>
                </c:pt>
                <c:pt idx="4065">
                  <c:v>1.2014849999999999</c:v>
                </c:pt>
                <c:pt idx="4066">
                  <c:v>0.40725499999999998</c:v>
                </c:pt>
                <c:pt idx="4067">
                  <c:v>0.40725499999999998</c:v>
                </c:pt>
                <c:pt idx="4068">
                  <c:v>0.51335299999999995</c:v>
                </c:pt>
                <c:pt idx="4069">
                  <c:v>0.51335299999999995</c:v>
                </c:pt>
                <c:pt idx="4070">
                  <c:v>0.51335299999999995</c:v>
                </c:pt>
                <c:pt idx="4071">
                  <c:v>-1.810986</c:v>
                </c:pt>
                <c:pt idx="4072">
                  <c:v>-1.810986</c:v>
                </c:pt>
                <c:pt idx="4073">
                  <c:v>-2.158855</c:v>
                </c:pt>
                <c:pt idx="4074">
                  <c:v>-2.158855</c:v>
                </c:pt>
                <c:pt idx="4075">
                  <c:v>-2.158855</c:v>
                </c:pt>
                <c:pt idx="4076">
                  <c:v>0.64460399999999995</c:v>
                </c:pt>
                <c:pt idx="4077">
                  <c:v>0.64460399999999995</c:v>
                </c:pt>
                <c:pt idx="4078">
                  <c:v>-0.89480599999999999</c:v>
                </c:pt>
                <c:pt idx="4079">
                  <c:v>-0.89480599999999999</c:v>
                </c:pt>
                <c:pt idx="4080">
                  <c:v>-1.318549</c:v>
                </c:pt>
                <c:pt idx="4081">
                  <c:v>-1.318549</c:v>
                </c:pt>
                <c:pt idx="4082">
                  <c:v>-1.318549</c:v>
                </c:pt>
                <c:pt idx="4083">
                  <c:v>0.81212899999999999</c:v>
                </c:pt>
                <c:pt idx="4084">
                  <c:v>0.81212899999999999</c:v>
                </c:pt>
                <c:pt idx="4085">
                  <c:v>-1.6640429999999999</c:v>
                </c:pt>
                <c:pt idx="4086">
                  <c:v>-1.6640429999999999</c:v>
                </c:pt>
                <c:pt idx="4087">
                  <c:v>-1.6640429999999999</c:v>
                </c:pt>
                <c:pt idx="4088">
                  <c:v>0.50388100000000002</c:v>
                </c:pt>
                <c:pt idx="4089">
                  <c:v>0.50388100000000002</c:v>
                </c:pt>
                <c:pt idx="4090">
                  <c:v>-1.2768269999999999</c:v>
                </c:pt>
                <c:pt idx="4091">
                  <c:v>-1.2768269999999999</c:v>
                </c:pt>
                <c:pt idx="4092">
                  <c:v>-0.81182500000000002</c:v>
                </c:pt>
                <c:pt idx="4093">
                  <c:v>-0.81182500000000002</c:v>
                </c:pt>
                <c:pt idx="4094">
                  <c:v>-0.81182500000000002</c:v>
                </c:pt>
                <c:pt idx="4095">
                  <c:v>-1.2336180000000001</c:v>
                </c:pt>
                <c:pt idx="4096">
                  <c:v>-1.2336180000000001</c:v>
                </c:pt>
                <c:pt idx="4097">
                  <c:v>-0.45826299999999998</c:v>
                </c:pt>
                <c:pt idx="4098">
                  <c:v>-0.45826299999999998</c:v>
                </c:pt>
                <c:pt idx="4099">
                  <c:v>-0.45826299999999998</c:v>
                </c:pt>
                <c:pt idx="4100">
                  <c:v>-1.110533</c:v>
                </c:pt>
                <c:pt idx="4101">
                  <c:v>-1.110533</c:v>
                </c:pt>
                <c:pt idx="4102">
                  <c:v>-0.20777699999999999</c:v>
                </c:pt>
                <c:pt idx="4103">
                  <c:v>-0.20777699999999999</c:v>
                </c:pt>
                <c:pt idx="4104">
                  <c:v>-2.4251480000000001</c:v>
                </c:pt>
                <c:pt idx="4105">
                  <c:v>-2.4251480000000001</c:v>
                </c:pt>
                <c:pt idx="4106">
                  <c:v>-2.4251480000000001</c:v>
                </c:pt>
                <c:pt idx="4107">
                  <c:v>-1.6934149999999999</c:v>
                </c:pt>
                <c:pt idx="4108">
                  <c:v>-1.6934149999999999</c:v>
                </c:pt>
                <c:pt idx="4109">
                  <c:v>-0.34256700000000001</c:v>
                </c:pt>
                <c:pt idx="4110">
                  <c:v>-0.34256700000000001</c:v>
                </c:pt>
                <c:pt idx="4111">
                  <c:v>-0.34256700000000001</c:v>
                </c:pt>
                <c:pt idx="4112">
                  <c:v>1.967522</c:v>
                </c:pt>
                <c:pt idx="4113">
                  <c:v>1.967522</c:v>
                </c:pt>
                <c:pt idx="4114">
                  <c:v>-1.73963</c:v>
                </c:pt>
                <c:pt idx="4115">
                  <c:v>-1.73963</c:v>
                </c:pt>
                <c:pt idx="4116">
                  <c:v>-2.1760329999999999</c:v>
                </c:pt>
                <c:pt idx="4117">
                  <c:v>-2.1760329999999999</c:v>
                </c:pt>
                <c:pt idx="4118">
                  <c:v>-2.1760329999999999</c:v>
                </c:pt>
                <c:pt idx="4119">
                  <c:v>2.7435350000000001</c:v>
                </c:pt>
                <c:pt idx="4120">
                  <c:v>2.7435350000000001</c:v>
                </c:pt>
                <c:pt idx="4121">
                  <c:v>-2.4345569999999999</c:v>
                </c:pt>
                <c:pt idx="4122">
                  <c:v>-2.4345569999999999</c:v>
                </c:pt>
                <c:pt idx="4123">
                  <c:v>-2.4345569999999999</c:v>
                </c:pt>
                <c:pt idx="4124">
                  <c:v>-0.85336599999999996</c:v>
                </c:pt>
                <c:pt idx="4125">
                  <c:v>-0.85336599999999996</c:v>
                </c:pt>
                <c:pt idx="4126">
                  <c:v>3.335982</c:v>
                </c:pt>
                <c:pt idx="4127">
                  <c:v>3.335982</c:v>
                </c:pt>
                <c:pt idx="4128">
                  <c:v>-1.2106969999999999</c:v>
                </c:pt>
                <c:pt idx="4129">
                  <c:v>-1.2106969999999999</c:v>
                </c:pt>
                <c:pt idx="4130">
                  <c:v>-1.2106969999999999</c:v>
                </c:pt>
                <c:pt idx="4131">
                  <c:v>-4.5158449999999997</c:v>
                </c:pt>
                <c:pt idx="4132">
                  <c:v>-4.5158449999999997</c:v>
                </c:pt>
                <c:pt idx="4133">
                  <c:v>0.50369299999999995</c:v>
                </c:pt>
                <c:pt idx="4134">
                  <c:v>0.50369299999999995</c:v>
                </c:pt>
                <c:pt idx="4135">
                  <c:v>0.50369299999999995</c:v>
                </c:pt>
                <c:pt idx="4136">
                  <c:v>-1.815116</c:v>
                </c:pt>
                <c:pt idx="4137">
                  <c:v>-1.815116</c:v>
                </c:pt>
                <c:pt idx="4138">
                  <c:v>-5.833602</c:v>
                </c:pt>
                <c:pt idx="4139">
                  <c:v>-5.833602</c:v>
                </c:pt>
                <c:pt idx="4140">
                  <c:v>3.9638260000000001</c:v>
                </c:pt>
                <c:pt idx="4141">
                  <c:v>3.9638260000000001</c:v>
                </c:pt>
                <c:pt idx="4142">
                  <c:v>3.9638260000000001</c:v>
                </c:pt>
                <c:pt idx="4143">
                  <c:v>0.25814900000000002</c:v>
                </c:pt>
                <c:pt idx="4144">
                  <c:v>0.25814900000000002</c:v>
                </c:pt>
                <c:pt idx="4145">
                  <c:v>2.2926639999999998</c:v>
                </c:pt>
                <c:pt idx="4146">
                  <c:v>2.2926639999999998</c:v>
                </c:pt>
                <c:pt idx="4147">
                  <c:v>2.2926639999999998</c:v>
                </c:pt>
                <c:pt idx="4148">
                  <c:v>-2.3890509999999998</c:v>
                </c:pt>
                <c:pt idx="4149">
                  <c:v>-2.3890509999999998</c:v>
                </c:pt>
                <c:pt idx="4150">
                  <c:v>2.4027630000000002</c:v>
                </c:pt>
                <c:pt idx="4151">
                  <c:v>2.4027630000000002</c:v>
                </c:pt>
                <c:pt idx="4152">
                  <c:v>-2.0840019999999999</c:v>
                </c:pt>
                <c:pt idx="4153">
                  <c:v>-2.0840019999999999</c:v>
                </c:pt>
                <c:pt idx="4154">
                  <c:v>-2.0840019999999999</c:v>
                </c:pt>
                <c:pt idx="4155">
                  <c:v>-1.0847370000000001</c:v>
                </c:pt>
                <c:pt idx="4156">
                  <c:v>-1.0847370000000001</c:v>
                </c:pt>
                <c:pt idx="4157">
                  <c:v>1.873678</c:v>
                </c:pt>
                <c:pt idx="4158">
                  <c:v>1.873678</c:v>
                </c:pt>
                <c:pt idx="4159">
                  <c:v>1.873678</c:v>
                </c:pt>
                <c:pt idx="4160">
                  <c:v>-2.2299869999999999</c:v>
                </c:pt>
                <c:pt idx="4161">
                  <c:v>-2.2299869999999999</c:v>
                </c:pt>
                <c:pt idx="4162">
                  <c:v>-2.2045319999999999</c:v>
                </c:pt>
                <c:pt idx="4163">
                  <c:v>-2.2045319999999999</c:v>
                </c:pt>
                <c:pt idx="4164">
                  <c:v>0.67947299999999999</c:v>
                </c:pt>
                <c:pt idx="4165">
                  <c:v>0.67947299999999999</c:v>
                </c:pt>
                <c:pt idx="4166">
                  <c:v>0.67947299999999999</c:v>
                </c:pt>
                <c:pt idx="4167">
                  <c:v>-1.725152</c:v>
                </c:pt>
                <c:pt idx="4168">
                  <c:v>-1.725152</c:v>
                </c:pt>
                <c:pt idx="4169">
                  <c:v>0.494917</c:v>
                </c:pt>
                <c:pt idx="4170">
                  <c:v>0.494917</c:v>
                </c:pt>
                <c:pt idx="4171">
                  <c:v>0.494917</c:v>
                </c:pt>
                <c:pt idx="4172">
                  <c:v>4.5750000000000001E-3</c:v>
                </c:pt>
                <c:pt idx="4173">
                  <c:v>4.5750000000000001E-3</c:v>
                </c:pt>
                <c:pt idx="4174">
                  <c:v>-2.8616980000000001</c:v>
                </c:pt>
                <c:pt idx="4175">
                  <c:v>-2.8616980000000001</c:v>
                </c:pt>
                <c:pt idx="4176">
                  <c:v>0.55364999999999998</c:v>
                </c:pt>
                <c:pt idx="4177">
                  <c:v>0.55364999999999998</c:v>
                </c:pt>
                <c:pt idx="4178">
                  <c:v>0.55364999999999998</c:v>
                </c:pt>
                <c:pt idx="4179">
                  <c:v>-0.16585800000000001</c:v>
                </c:pt>
                <c:pt idx="4180">
                  <c:v>-0.16585800000000001</c:v>
                </c:pt>
                <c:pt idx="4181">
                  <c:v>-0.80564599999999997</c:v>
                </c:pt>
                <c:pt idx="4182">
                  <c:v>-0.80564599999999997</c:v>
                </c:pt>
                <c:pt idx="4183">
                  <c:v>-0.80564599999999997</c:v>
                </c:pt>
                <c:pt idx="4184">
                  <c:v>-2.2049970000000001</c:v>
                </c:pt>
                <c:pt idx="4185">
                  <c:v>-2.2049970000000001</c:v>
                </c:pt>
                <c:pt idx="4186">
                  <c:v>2.646131</c:v>
                </c:pt>
                <c:pt idx="4187">
                  <c:v>2.646131</c:v>
                </c:pt>
                <c:pt idx="4188">
                  <c:v>-0.494556</c:v>
                </c:pt>
                <c:pt idx="4189">
                  <c:v>-0.494556</c:v>
                </c:pt>
                <c:pt idx="4190">
                  <c:v>-0.494556</c:v>
                </c:pt>
                <c:pt idx="4191">
                  <c:v>-1.9609620000000001</c:v>
                </c:pt>
                <c:pt idx="4192">
                  <c:v>-1.9609620000000001</c:v>
                </c:pt>
                <c:pt idx="4193">
                  <c:v>-1.471573</c:v>
                </c:pt>
                <c:pt idx="4194">
                  <c:v>-1.471573</c:v>
                </c:pt>
                <c:pt idx="4195">
                  <c:v>-1.471573</c:v>
                </c:pt>
                <c:pt idx="4196">
                  <c:v>-0.39296700000000001</c:v>
                </c:pt>
                <c:pt idx="4197">
                  <c:v>-0.39296700000000001</c:v>
                </c:pt>
                <c:pt idx="4198">
                  <c:v>3.3495680000000001</c:v>
                </c:pt>
                <c:pt idx="4199">
                  <c:v>3.3495680000000001</c:v>
                </c:pt>
                <c:pt idx="4200">
                  <c:v>0.52496900000000002</c:v>
                </c:pt>
                <c:pt idx="4201">
                  <c:v>0.52496900000000002</c:v>
                </c:pt>
                <c:pt idx="4202">
                  <c:v>0.52496900000000002</c:v>
                </c:pt>
                <c:pt idx="4203">
                  <c:v>1.764041</c:v>
                </c:pt>
                <c:pt idx="4204">
                  <c:v>1.764041</c:v>
                </c:pt>
                <c:pt idx="4205">
                  <c:v>-1.629022</c:v>
                </c:pt>
                <c:pt idx="4206">
                  <c:v>-1.629022</c:v>
                </c:pt>
                <c:pt idx="4207">
                  <c:v>-1.629022</c:v>
                </c:pt>
                <c:pt idx="4208">
                  <c:v>1.8262430000000001</c:v>
                </c:pt>
                <c:pt idx="4209">
                  <c:v>1.8262430000000001</c:v>
                </c:pt>
                <c:pt idx="4210">
                  <c:v>-1.049261</c:v>
                </c:pt>
                <c:pt idx="4211">
                  <c:v>-1.049261</c:v>
                </c:pt>
                <c:pt idx="4212">
                  <c:v>-9.4703999999999997E-2</c:v>
                </c:pt>
                <c:pt idx="4213">
                  <c:v>-9.4703999999999997E-2</c:v>
                </c:pt>
                <c:pt idx="4214">
                  <c:v>-9.4703999999999997E-2</c:v>
                </c:pt>
                <c:pt idx="4215">
                  <c:v>-2.283528</c:v>
                </c:pt>
                <c:pt idx="4216">
                  <c:v>-2.283528</c:v>
                </c:pt>
                <c:pt idx="4217">
                  <c:v>0.65130200000000005</c:v>
                </c:pt>
                <c:pt idx="4218">
                  <c:v>0.65130200000000005</c:v>
                </c:pt>
                <c:pt idx="4219">
                  <c:v>0.65130200000000005</c:v>
                </c:pt>
                <c:pt idx="4220">
                  <c:v>-1.027709</c:v>
                </c:pt>
                <c:pt idx="4221">
                  <c:v>-1.027709</c:v>
                </c:pt>
                <c:pt idx="4222">
                  <c:v>-1.9295040000000001</c:v>
                </c:pt>
                <c:pt idx="4223">
                  <c:v>-1.9295040000000001</c:v>
                </c:pt>
                <c:pt idx="4224">
                  <c:v>-3.0022350000000002</c:v>
                </c:pt>
                <c:pt idx="4225">
                  <c:v>-3.0022350000000002</c:v>
                </c:pt>
                <c:pt idx="4226">
                  <c:v>-3.0022350000000002</c:v>
                </c:pt>
                <c:pt idx="4227">
                  <c:v>3.0248029999999999</c:v>
                </c:pt>
                <c:pt idx="4228">
                  <c:v>3.0248029999999999</c:v>
                </c:pt>
                <c:pt idx="4229">
                  <c:v>8.4349999999999994E-2</c:v>
                </c:pt>
                <c:pt idx="4230">
                  <c:v>8.4349999999999994E-2</c:v>
                </c:pt>
                <c:pt idx="4231">
                  <c:v>8.4349999999999994E-2</c:v>
                </c:pt>
                <c:pt idx="4232">
                  <c:v>-3.180453</c:v>
                </c:pt>
                <c:pt idx="4233">
                  <c:v>-3.180453</c:v>
                </c:pt>
                <c:pt idx="4234">
                  <c:v>-1.020349</c:v>
                </c:pt>
                <c:pt idx="4235">
                  <c:v>-1.020349</c:v>
                </c:pt>
                <c:pt idx="4236">
                  <c:v>-0.87069700000000005</c:v>
                </c:pt>
                <c:pt idx="4237">
                  <c:v>-0.87069700000000005</c:v>
                </c:pt>
                <c:pt idx="4238">
                  <c:v>-0.87069700000000005</c:v>
                </c:pt>
                <c:pt idx="4239">
                  <c:v>1.0537209999999999</c:v>
                </c:pt>
                <c:pt idx="4240">
                  <c:v>1.0537209999999999</c:v>
                </c:pt>
                <c:pt idx="4241">
                  <c:v>9.1280000000000007E-3</c:v>
                </c:pt>
                <c:pt idx="4242">
                  <c:v>9.1280000000000007E-3</c:v>
                </c:pt>
                <c:pt idx="4243">
                  <c:v>9.1280000000000007E-3</c:v>
                </c:pt>
                <c:pt idx="4244">
                  <c:v>0.81724300000000005</c:v>
                </c:pt>
                <c:pt idx="4245">
                  <c:v>0.81724300000000005</c:v>
                </c:pt>
                <c:pt idx="4246">
                  <c:v>0.592472</c:v>
                </c:pt>
                <c:pt idx="4247">
                  <c:v>0.592472</c:v>
                </c:pt>
                <c:pt idx="4248">
                  <c:v>0.592472</c:v>
                </c:pt>
                <c:pt idx="4249">
                  <c:v>1.3418239999999999</c:v>
                </c:pt>
                <c:pt idx="4250">
                  <c:v>1.3418239999999999</c:v>
                </c:pt>
                <c:pt idx="4251">
                  <c:v>1.1806589999999999</c:v>
                </c:pt>
                <c:pt idx="4252">
                  <c:v>1.1806589999999999</c:v>
                </c:pt>
                <c:pt idx="4253">
                  <c:v>0.32174799999999998</c:v>
                </c:pt>
                <c:pt idx="4254">
                  <c:v>0.32174799999999998</c:v>
                </c:pt>
                <c:pt idx="4255">
                  <c:v>0.32174799999999998</c:v>
                </c:pt>
                <c:pt idx="4256">
                  <c:v>-0.80708100000000005</c:v>
                </c:pt>
                <c:pt idx="4257">
                  <c:v>-0.80708100000000005</c:v>
                </c:pt>
                <c:pt idx="4258">
                  <c:v>-0.98133700000000001</c:v>
                </c:pt>
                <c:pt idx="4259">
                  <c:v>-0.98133700000000001</c:v>
                </c:pt>
                <c:pt idx="4260">
                  <c:v>1.5482089999999999</c:v>
                </c:pt>
                <c:pt idx="4261">
                  <c:v>1.5482089999999999</c:v>
                </c:pt>
                <c:pt idx="4262">
                  <c:v>1.5482089999999999</c:v>
                </c:pt>
                <c:pt idx="4263">
                  <c:v>1.792646</c:v>
                </c:pt>
                <c:pt idx="4264">
                  <c:v>1.792646</c:v>
                </c:pt>
                <c:pt idx="4265">
                  <c:v>-2.353586</c:v>
                </c:pt>
                <c:pt idx="4266">
                  <c:v>-2.353586</c:v>
                </c:pt>
                <c:pt idx="4267">
                  <c:v>-2.353586</c:v>
                </c:pt>
                <c:pt idx="4268">
                  <c:v>-0.118435</c:v>
                </c:pt>
                <c:pt idx="4269">
                  <c:v>-0.118435</c:v>
                </c:pt>
                <c:pt idx="4270">
                  <c:v>-2.75644</c:v>
                </c:pt>
                <c:pt idx="4271">
                  <c:v>-2.75644</c:v>
                </c:pt>
                <c:pt idx="4272">
                  <c:v>1.3110569999999999</c:v>
                </c:pt>
                <c:pt idx="4273">
                  <c:v>1.3110569999999999</c:v>
                </c:pt>
                <c:pt idx="4274">
                  <c:v>1.3110569999999999</c:v>
                </c:pt>
                <c:pt idx="4275">
                  <c:v>0.252774</c:v>
                </c:pt>
                <c:pt idx="4276">
                  <c:v>0.252774</c:v>
                </c:pt>
                <c:pt idx="4277">
                  <c:v>1.2153529999999999</c:v>
                </c:pt>
                <c:pt idx="4278">
                  <c:v>1.2153529999999999</c:v>
                </c:pt>
                <c:pt idx="4279">
                  <c:v>1.2153529999999999</c:v>
                </c:pt>
                <c:pt idx="4280">
                  <c:v>4.436159</c:v>
                </c:pt>
                <c:pt idx="4281">
                  <c:v>4.436159</c:v>
                </c:pt>
                <c:pt idx="4282">
                  <c:v>-2.049121</c:v>
                </c:pt>
                <c:pt idx="4283">
                  <c:v>-2.049121</c:v>
                </c:pt>
                <c:pt idx="4284">
                  <c:v>-2.049121</c:v>
                </c:pt>
                <c:pt idx="4285">
                  <c:v>1.8529180000000001</c:v>
                </c:pt>
                <c:pt idx="4286">
                  <c:v>1.8529180000000001</c:v>
                </c:pt>
                <c:pt idx="4287">
                  <c:v>0.30207899999999999</c:v>
                </c:pt>
                <c:pt idx="4288">
                  <c:v>0.30207899999999999</c:v>
                </c:pt>
                <c:pt idx="4289">
                  <c:v>0.32935900000000001</c:v>
                </c:pt>
                <c:pt idx="4290">
                  <c:v>0.32935900000000001</c:v>
                </c:pt>
                <c:pt idx="4291">
                  <c:v>0.32935900000000001</c:v>
                </c:pt>
                <c:pt idx="4292">
                  <c:v>1.787145</c:v>
                </c:pt>
                <c:pt idx="4293">
                  <c:v>1.787145</c:v>
                </c:pt>
                <c:pt idx="4294">
                  <c:v>3.03782</c:v>
                </c:pt>
                <c:pt idx="4295">
                  <c:v>3.03782</c:v>
                </c:pt>
                <c:pt idx="4296">
                  <c:v>2.185422</c:v>
                </c:pt>
                <c:pt idx="4297">
                  <c:v>2.185422</c:v>
                </c:pt>
                <c:pt idx="4298">
                  <c:v>2.185422</c:v>
                </c:pt>
                <c:pt idx="4299">
                  <c:v>3.6042339999999999</c:v>
                </c:pt>
                <c:pt idx="4300">
                  <c:v>3.6042339999999999</c:v>
                </c:pt>
                <c:pt idx="4301">
                  <c:v>-0.49081799999999998</c:v>
                </c:pt>
                <c:pt idx="4302">
                  <c:v>-0.49081799999999998</c:v>
                </c:pt>
                <c:pt idx="4303">
                  <c:v>-0.49081799999999998</c:v>
                </c:pt>
                <c:pt idx="4304">
                  <c:v>0.36820199999999997</c:v>
                </c:pt>
                <c:pt idx="4305">
                  <c:v>0.36820199999999997</c:v>
                </c:pt>
                <c:pt idx="4306">
                  <c:v>0.18899099999999999</c:v>
                </c:pt>
                <c:pt idx="4307">
                  <c:v>0.18899099999999999</c:v>
                </c:pt>
                <c:pt idx="4308">
                  <c:v>1.6174740000000001</c:v>
                </c:pt>
                <c:pt idx="4309">
                  <c:v>1.6174740000000001</c:v>
                </c:pt>
                <c:pt idx="4310">
                  <c:v>1.6174740000000001</c:v>
                </c:pt>
                <c:pt idx="4311">
                  <c:v>-0.255498</c:v>
                </c:pt>
                <c:pt idx="4312">
                  <c:v>-0.255498</c:v>
                </c:pt>
                <c:pt idx="4313">
                  <c:v>2.8508110000000002</c:v>
                </c:pt>
                <c:pt idx="4314">
                  <c:v>2.8508110000000002</c:v>
                </c:pt>
                <c:pt idx="4315">
                  <c:v>2.8508110000000002</c:v>
                </c:pt>
                <c:pt idx="4316">
                  <c:v>0.742089</c:v>
                </c:pt>
                <c:pt idx="4317">
                  <c:v>0.742089</c:v>
                </c:pt>
                <c:pt idx="4318">
                  <c:v>-1.0684899999999999</c:v>
                </c:pt>
                <c:pt idx="4319">
                  <c:v>-1.0684899999999999</c:v>
                </c:pt>
                <c:pt idx="4320">
                  <c:v>-0.242121</c:v>
                </c:pt>
                <c:pt idx="4321">
                  <c:v>-0.242121</c:v>
                </c:pt>
                <c:pt idx="4322">
                  <c:v>-0.242121</c:v>
                </c:pt>
                <c:pt idx="4323">
                  <c:v>-0.50950300000000004</c:v>
                </c:pt>
                <c:pt idx="4324">
                  <c:v>-0.50950300000000004</c:v>
                </c:pt>
                <c:pt idx="4325">
                  <c:v>-1.523137</c:v>
                </c:pt>
                <c:pt idx="4326">
                  <c:v>-1.523137</c:v>
                </c:pt>
                <c:pt idx="4327">
                  <c:v>-1.523137</c:v>
                </c:pt>
                <c:pt idx="4328">
                  <c:v>-1.546567</c:v>
                </c:pt>
                <c:pt idx="4329">
                  <c:v>-1.546567</c:v>
                </c:pt>
                <c:pt idx="4330">
                  <c:v>0.654976</c:v>
                </c:pt>
                <c:pt idx="4331">
                  <c:v>0.654976</c:v>
                </c:pt>
                <c:pt idx="4332">
                  <c:v>0.654976</c:v>
                </c:pt>
                <c:pt idx="4333">
                  <c:v>2.1582720000000002</c:v>
                </c:pt>
                <c:pt idx="4334">
                  <c:v>2.1582720000000002</c:v>
                </c:pt>
                <c:pt idx="4335">
                  <c:v>0.83659099999999997</c:v>
                </c:pt>
                <c:pt idx="4336">
                  <c:v>0.83659099999999997</c:v>
                </c:pt>
                <c:pt idx="4337">
                  <c:v>-1.5634440000000001</c:v>
                </c:pt>
                <c:pt idx="4338">
                  <c:v>-1.5634440000000001</c:v>
                </c:pt>
                <c:pt idx="4339">
                  <c:v>-1.5634440000000001</c:v>
                </c:pt>
                <c:pt idx="4340">
                  <c:v>-0.81912499999999999</c:v>
                </c:pt>
                <c:pt idx="4341">
                  <c:v>-0.81912499999999999</c:v>
                </c:pt>
                <c:pt idx="4342">
                  <c:v>-1.2756289999999999</c:v>
                </c:pt>
                <c:pt idx="4343">
                  <c:v>-1.2756289999999999</c:v>
                </c:pt>
                <c:pt idx="4344">
                  <c:v>-1.2756289999999999</c:v>
                </c:pt>
                <c:pt idx="4345">
                  <c:v>0.86597000000000002</c:v>
                </c:pt>
                <c:pt idx="4346">
                  <c:v>0.86597000000000002</c:v>
                </c:pt>
                <c:pt idx="4347">
                  <c:v>0.46587000000000001</c:v>
                </c:pt>
                <c:pt idx="4348">
                  <c:v>0.46587000000000001</c:v>
                </c:pt>
                <c:pt idx="4349">
                  <c:v>0.62979799999999997</c:v>
                </c:pt>
                <c:pt idx="4350">
                  <c:v>0.62979799999999997</c:v>
                </c:pt>
                <c:pt idx="4351">
                  <c:v>0.62979799999999997</c:v>
                </c:pt>
                <c:pt idx="4352">
                  <c:v>-0.18429499999999999</c:v>
                </c:pt>
                <c:pt idx="4353">
                  <c:v>-0.18429499999999999</c:v>
                </c:pt>
                <c:pt idx="4354">
                  <c:v>2.170766</c:v>
                </c:pt>
                <c:pt idx="4355">
                  <c:v>2.170766</c:v>
                </c:pt>
                <c:pt idx="4356">
                  <c:v>2.170766</c:v>
                </c:pt>
                <c:pt idx="4357">
                  <c:v>-0.51369699999999996</c:v>
                </c:pt>
                <c:pt idx="4358">
                  <c:v>-0.51369699999999996</c:v>
                </c:pt>
                <c:pt idx="4359">
                  <c:v>-0.96332300000000004</c:v>
                </c:pt>
                <c:pt idx="4360">
                  <c:v>-0.96332300000000004</c:v>
                </c:pt>
                <c:pt idx="4361">
                  <c:v>-0.34006599999999998</c:v>
                </c:pt>
                <c:pt idx="4362">
                  <c:v>-0.34006599999999998</c:v>
                </c:pt>
                <c:pt idx="4363">
                  <c:v>-0.34006599999999998</c:v>
                </c:pt>
                <c:pt idx="4364">
                  <c:v>1.8869800000000001</c:v>
                </c:pt>
                <c:pt idx="4365">
                  <c:v>1.8869800000000001</c:v>
                </c:pt>
                <c:pt idx="4366">
                  <c:v>2.5784500000000001</c:v>
                </c:pt>
                <c:pt idx="4367">
                  <c:v>2.5784500000000001</c:v>
                </c:pt>
                <c:pt idx="4368">
                  <c:v>2.5784500000000001</c:v>
                </c:pt>
                <c:pt idx="4369">
                  <c:v>2.9089140000000002</c:v>
                </c:pt>
                <c:pt idx="4370">
                  <c:v>2.9089140000000002</c:v>
                </c:pt>
                <c:pt idx="4371">
                  <c:v>3.6747570000000001</c:v>
                </c:pt>
                <c:pt idx="4372">
                  <c:v>3.6747570000000001</c:v>
                </c:pt>
                <c:pt idx="4373">
                  <c:v>1.5606230000000001</c:v>
                </c:pt>
                <c:pt idx="4374">
                  <c:v>1.5606230000000001</c:v>
                </c:pt>
                <c:pt idx="4375">
                  <c:v>1.5606230000000001</c:v>
                </c:pt>
                <c:pt idx="4376">
                  <c:v>-0.88228200000000001</c:v>
                </c:pt>
                <c:pt idx="4377">
                  <c:v>-0.88228200000000001</c:v>
                </c:pt>
                <c:pt idx="4378">
                  <c:v>-0.47499799999999998</c:v>
                </c:pt>
                <c:pt idx="4379">
                  <c:v>-0.47499799999999998</c:v>
                </c:pt>
                <c:pt idx="4380">
                  <c:v>-0.47499799999999998</c:v>
                </c:pt>
                <c:pt idx="4381">
                  <c:v>0.51828600000000002</c:v>
                </c:pt>
                <c:pt idx="4382">
                  <c:v>0.51828600000000002</c:v>
                </c:pt>
                <c:pt idx="4383">
                  <c:v>5.1439659999999998</c:v>
                </c:pt>
                <c:pt idx="4384">
                  <c:v>5.1439659999999998</c:v>
                </c:pt>
                <c:pt idx="4385">
                  <c:v>1.478342</c:v>
                </c:pt>
                <c:pt idx="4386">
                  <c:v>1.478342</c:v>
                </c:pt>
                <c:pt idx="4387">
                  <c:v>1.478342</c:v>
                </c:pt>
                <c:pt idx="4388">
                  <c:v>-3.2208260000000002</c:v>
                </c:pt>
                <c:pt idx="4389">
                  <c:v>-3.2208260000000002</c:v>
                </c:pt>
                <c:pt idx="4390">
                  <c:v>-3.2460559999999998</c:v>
                </c:pt>
                <c:pt idx="4391">
                  <c:v>-3.2460559999999998</c:v>
                </c:pt>
                <c:pt idx="4392">
                  <c:v>-3.2460559999999998</c:v>
                </c:pt>
                <c:pt idx="4393">
                  <c:v>2.7417210000000001</c:v>
                </c:pt>
                <c:pt idx="4394">
                  <c:v>2.7417210000000001</c:v>
                </c:pt>
                <c:pt idx="4395">
                  <c:v>0.14963899999999999</c:v>
                </c:pt>
                <c:pt idx="4396">
                  <c:v>0.14963899999999999</c:v>
                </c:pt>
                <c:pt idx="4397">
                  <c:v>-1.8147260000000001</c:v>
                </c:pt>
                <c:pt idx="4398">
                  <c:v>-1.8147260000000001</c:v>
                </c:pt>
                <c:pt idx="4399">
                  <c:v>-1.8147260000000001</c:v>
                </c:pt>
                <c:pt idx="4400">
                  <c:v>-2.9362020000000002</c:v>
                </c:pt>
                <c:pt idx="4401">
                  <c:v>-2.9362020000000002</c:v>
                </c:pt>
                <c:pt idx="4402">
                  <c:v>0.98000799999999999</c:v>
                </c:pt>
                <c:pt idx="4403">
                  <c:v>0.98000799999999999</c:v>
                </c:pt>
                <c:pt idx="4404">
                  <c:v>0.98000799999999999</c:v>
                </c:pt>
                <c:pt idx="4405">
                  <c:v>-0.35419200000000001</c:v>
                </c:pt>
                <c:pt idx="4406">
                  <c:v>-0.35419200000000001</c:v>
                </c:pt>
                <c:pt idx="4407">
                  <c:v>-1.5714159999999999</c:v>
                </c:pt>
                <c:pt idx="4408">
                  <c:v>-1.5714159999999999</c:v>
                </c:pt>
                <c:pt idx="4409">
                  <c:v>-0.57860100000000003</c:v>
                </c:pt>
                <c:pt idx="4410">
                  <c:v>-0.57860100000000003</c:v>
                </c:pt>
                <c:pt idx="4411">
                  <c:v>-0.57860100000000003</c:v>
                </c:pt>
                <c:pt idx="4412">
                  <c:v>-1.327915</c:v>
                </c:pt>
                <c:pt idx="4413">
                  <c:v>-1.327915</c:v>
                </c:pt>
                <c:pt idx="4414">
                  <c:v>-0.39108300000000001</c:v>
                </c:pt>
                <c:pt idx="4415">
                  <c:v>-0.39108300000000001</c:v>
                </c:pt>
                <c:pt idx="4416">
                  <c:v>-0.39108300000000001</c:v>
                </c:pt>
                <c:pt idx="4417">
                  <c:v>1.149097</c:v>
                </c:pt>
                <c:pt idx="4418">
                  <c:v>1.149097</c:v>
                </c:pt>
                <c:pt idx="4419">
                  <c:v>0.29432199999999997</c:v>
                </c:pt>
                <c:pt idx="4420">
                  <c:v>0.29432199999999997</c:v>
                </c:pt>
                <c:pt idx="4421">
                  <c:v>-0.48662899999999998</c:v>
                </c:pt>
                <c:pt idx="4422">
                  <c:v>-0.48662899999999998</c:v>
                </c:pt>
                <c:pt idx="4423">
                  <c:v>-0.48662899999999998</c:v>
                </c:pt>
                <c:pt idx="4424">
                  <c:v>0.225798</c:v>
                </c:pt>
                <c:pt idx="4425">
                  <c:v>0.225798</c:v>
                </c:pt>
                <c:pt idx="4426">
                  <c:v>0.85553999999999997</c:v>
                </c:pt>
                <c:pt idx="4427">
                  <c:v>0.85553999999999997</c:v>
                </c:pt>
                <c:pt idx="4428">
                  <c:v>0.85553999999999997</c:v>
                </c:pt>
                <c:pt idx="4429">
                  <c:v>1.639135</c:v>
                </c:pt>
                <c:pt idx="4430">
                  <c:v>1.639135</c:v>
                </c:pt>
                <c:pt idx="4431">
                  <c:v>0.28869099999999998</c:v>
                </c:pt>
                <c:pt idx="4432">
                  <c:v>0.28869099999999998</c:v>
                </c:pt>
                <c:pt idx="4433">
                  <c:v>-1.203335</c:v>
                </c:pt>
                <c:pt idx="4434">
                  <c:v>-1.203335</c:v>
                </c:pt>
                <c:pt idx="4435">
                  <c:v>-1.203335</c:v>
                </c:pt>
                <c:pt idx="4436">
                  <c:v>-2.1202869999999998</c:v>
                </c:pt>
                <c:pt idx="4437">
                  <c:v>-2.1202869999999998</c:v>
                </c:pt>
                <c:pt idx="4438">
                  <c:v>-1.412444</c:v>
                </c:pt>
                <c:pt idx="4439">
                  <c:v>-1.412444</c:v>
                </c:pt>
                <c:pt idx="4440">
                  <c:v>-1.412444</c:v>
                </c:pt>
                <c:pt idx="4441">
                  <c:v>0.87209099999999995</c:v>
                </c:pt>
                <c:pt idx="4442">
                  <c:v>0.87209099999999995</c:v>
                </c:pt>
                <c:pt idx="4443">
                  <c:v>0.31728899999999999</c:v>
                </c:pt>
                <c:pt idx="4444">
                  <c:v>0.31728899999999999</c:v>
                </c:pt>
                <c:pt idx="4445">
                  <c:v>0.33823799999999998</c:v>
                </c:pt>
                <c:pt idx="4446">
                  <c:v>0.33823799999999998</c:v>
                </c:pt>
                <c:pt idx="4447">
                  <c:v>0.33823799999999998</c:v>
                </c:pt>
                <c:pt idx="4448">
                  <c:v>0.79706699999999997</c:v>
                </c:pt>
                <c:pt idx="4449">
                  <c:v>0.79706699999999997</c:v>
                </c:pt>
                <c:pt idx="4450">
                  <c:v>-0.64110100000000003</c:v>
                </c:pt>
                <c:pt idx="4451">
                  <c:v>-0.64110100000000003</c:v>
                </c:pt>
                <c:pt idx="4452">
                  <c:v>-0.64110100000000003</c:v>
                </c:pt>
                <c:pt idx="4453">
                  <c:v>1.922134</c:v>
                </c:pt>
                <c:pt idx="4454">
                  <c:v>1.922134</c:v>
                </c:pt>
                <c:pt idx="4455">
                  <c:v>-1.560748</c:v>
                </c:pt>
                <c:pt idx="4456">
                  <c:v>-1.560748</c:v>
                </c:pt>
                <c:pt idx="4457">
                  <c:v>-3.9220459999999999</c:v>
                </c:pt>
                <c:pt idx="4458">
                  <c:v>-3.9220459999999999</c:v>
                </c:pt>
                <c:pt idx="4459">
                  <c:v>-3.9220459999999999</c:v>
                </c:pt>
                <c:pt idx="4460">
                  <c:v>-0.90366500000000005</c:v>
                </c:pt>
                <c:pt idx="4461">
                  <c:v>-0.90366500000000005</c:v>
                </c:pt>
                <c:pt idx="4462">
                  <c:v>1.1643619999999999</c:v>
                </c:pt>
                <c:pt idx="4463">
                  <c:v>1.1643619999999999</c:v>
                </c:pt>
                <c:pt idx="4464">
                  <c:v>1.1643619999999999</c:v>
                </c:pt>
                <c:pt idx="4465">
                  <c:v>0.588086</c:v>
                </c:pt>
                <c:pt idx="4466">
                  <c:v>0.588086</c:v>
                </c:pt>
                <c:pt idx="4467">
                  <c:v>-0.29372900000000002</c:v>
                </c:pt>
                <c:pt idx="4468">
                  <c:v>-0.29372900000000002</c:v>
                </c:pt>
                <c:pt idx="4469">
                  <c:v>-2.7516210000000001</c:v>
                </c:pt>
                <c:pt idx="4470">
                  <c:v>-2.7516210000000001</c:v>
                </c:pt>
                <c:pt idx="4471">
                  <c:v>-2.7516210000000001</c:v>
                </c:pt>
                <c:pt idx="4472">
                  <c:v>-1.5256780000000001</c:v>
                </c:pt>
                <c:pt idx="4473">
                  <c:v>-1.5256780000000001</c:v>
                </c:pt>
                <c:pt idx="4474">
                  <c:v>-1.662622</c:v>
                </c:pt>
                <c:pt idx="4475">
                  <c:v>-1.662622</c:v>
                </c:pt>
                <c:pt idx="4476">
                  <c:v>-1.662622</c:v>
                </c:pt>
                <c:pt idx="4477">
                  <c:v>0.66868700000000003</c:v>
                </c:pt>
                <c:pt idx="4478">
                  <c:v>0.66868700000000003</c:v>
                </c:pt>
                <c:pt idx="4479">
                  <c:v>-1.5085390000000001</c:v>
                </c:pt>
                <c:pt idx="4480">
                  <c:v>-1.5085390000000001</c:v>
                </c:pt>
                <c:pt idx="4481">
                  <c:v>1.3240780000000001</c:v>
                </c:pt>
                <c:pt idx="4482">
                  <c:v>1.3240780000000001</c:v>
                </c:pt>
                <c:pt idx="4483">
                  <c:v>1.3240780000000001</c:v>
                </c:pt>
                <c:pt idx="4484">
                  <c:v>-0.24310899999999999</c:v>
                </c:pt>
                <c:pt idx="4485">
                  <c:v>-0.24310899999999999</c:v>
                </c:pt>
                <c:pt idx="4486">
                  <c:v>5.3938959999999998</c:v>
                </c:pt>
                <c:pt idx="4487">
                  <c:v>5.3938959999999998</c:v>
                </c:pt>
                <c:pt idx="4488">
                  <c:v>5.3938959999999998</c:v>
                </c:pt>
                <c:pt idx="4489">
                  <c:v>4.1248420000000001</c:v>
                </c:pt>
                <c:pt idx="4490">
                  <c:v>4.1248420000000001</c:v>
                </c:pt>
                <c:pt idx="4491">
                  <c:v>-4.8002669999999998</c:v>
                </c:pt>
                <c:pt idx="4492">
                  <c:v>-4.8002669999999998</c:v>
                </c:pt>
                <c:pt idx="4493">
                  <c:v>-5.7686380000000002</c:v>
                </c:pt>
                <c:pt idx="4494">
                  <c:v>-5.7686380000000002</c:v>
                </c:pt>
                <c:pt idx="4495">
                  <c:v>-5.7686380000000002</c:v>
                </c:pt>
                <c:pt idx="4496">
                  <c:v>5.5059940000000003</c:v>
                </c:pt>
                <c:pt idx="4497">
                  <c:v>5.5059940000000003</c:v>
                </c:pt>
                <c:pt idx="4498">
                  <c:v>2.5176970000000001</c:v>
                </c:pt>
                <c:pt idx="4499">
                  <c:v>2.5176970000000001</c:v>
                </c:pt>
                <c:pt idx="4500">
                  <c:v>2.5176970000000001</c:v>
                </c:pt>
                <c:pt idx="4501">
                  <c:v>-2.6938300000000002</c:v>
                </c:pt>
                <c:pt idx="4502">
                  <c:v>-2.6938300000000002</c:v>
                </c:pt>
                <c:pt idx="4503">
                  <c:v>-5.201765</c:v>
                </c:pt>
                <c:pt idx="4504">
                  <c:v>-5.201765</c:v>
                </c:pt>
                <c:pt idx="4505">
                  <c:v>-5.201765</c:v>
                </c:pt>
                <c:pt idx="4506">
                  <c:v>-3.9406330000000001</c:v>
                </c:pt>
                <c:pt idx="4507">
                  <c:v>-3.9406330000000001</c:v>
                </c:pt>
                <c:pt idx="4508">
                  <c:v>-2.2136089999999999</c:v>
                </c:pt>
                <c:pt idx="4509">
                  <c:v>-2.2136089999999999</c:v>
                </c:pt>
                <c:pt idx="4510">
                  <c:v>7.8571330000000001</c:v>
                </c:pt>
                <c:pt idx="4511">
                  <c:v>7.8571330000000001</c:v>
                </c:pt>
                <c:pt idx="4512">
                  <c:v>7.8571330000000001</c:v>
                </c:pt>
                <c:pt idx="4513">
                  <c:v>-3.1140789999999998</c:v>
                </c:pt>
                <c:pt idx="4514">
                  <c:v>-3.1140789999999998</c:v>
                </c:pt>
                <c:pt idx="4515">
                  <c:v>-1.3669119999999999</c:v>
                </c:pt>
                <c:pt idx="4516">
                  <c:v>-1.3669119999999999</c:v>
                </c:pt>
                <c:pt idx="4517">
                  <c:v>-1.3669119999999999</c:v>
                </c:pt>
                <c:pt idx="4518">
                  <c:v>-3.7207859999999999</c:v>
                </c:pt>
                <c:pt idx="4519">
                  <c:v>-3.7207859999999999</c:v>
                </c:pt>
                <c:pt idx="4520">
                  <c:v>2.9246500000000002</c:v>
                </c:pt>
                <c:pt idx="4521">
                  <c:v>2.9246500000000002</c:v>
                </c:pt>
                <c:pt idx="4522">
                  <c:v>1.5954999999999999</c:v>
                </c:pt>
                <c:pt idx="4523">
                  <c:v>1.5954999999999999</c:v>
                </c:pt>
                <c:pt idx="4524">
                  <c:v>1.5954999999999999</c:v>
                </c:pt>
                <c:pt idx="4525">
                  <c:v>4.0237790000000002</c:v>
                </c:pt>
                <c:pt idx="4526">
                  <c:v>4.0237790000000002</c:v>
                </c:pt>
                <c:pt idx="4527">
                  <c:v>0.85123599999999999</c:v>
                </c:pt>
                <c:pt idx="4528">
                  <c:v>0.85123599999999999</c:v>
                </c:pt>
                <c:pt idx="4529">
                  <c:v>0.85123599999999999</c:v>
                </c:pt>
                <c:pt idx="4530">
                  <c:v>-1.216167</c:v>
                </c:pt>
                <c:pt idx="4531">
                  <c:v>-1.216167</c:v>
                </c:pt>
                <c:pt idx="4532">
                  <c:v>-2.3380200000000002</c:v>
                </c:pt>
                <c:pt idx="4533">
                  <c:v>-2.3380200000000002</c:v>
                </c:pt>
                <c:pt idx="4534">
                  <c:v>1.8726290000000001</c:v>
                </c:pt>
                <c:pt idx="4535">
                  <c:v>1.8726290000000001</c:v>
                </c:pt>
                <c:pt idx="4536">
                  <c:v>1.8726290000000001</c:v>
                </c:pt>
                <c:pt idx="4537">
                  <c:v>-4.8694670000000002</c:v>
                </c:pt>
                <c:pt idx="4538">
                  <c:v>-4.8694670000000002</c:v>
                </c:pt>
                <c:pt idx="4539">
                  <c:v>3.6160969999999999</c:v>
                </c:pt>
                <c:pt idx="4540">
                  <c:v>3.6160969999999999</c:v>
                </c:pt>
                <c:pt idx="4541">
                  <c:v>0.16117400000000001</c:v>
                </c:pt>
                <c:pt idx="4542">
                  <c:v>0.16117400000000001</c:v>
                </c:pt>
                <c:pt idx="4543">
                  <c:v>0.16117400000000001</c:v>
                </c:pt>
                <c:pt idx="4544">
                  <c:v>-2.098922</c:v>
                </c:pt>
                <c:pt idx="4545">
                  <c:v>-2.098922</c:v>
                </c:pt>
                <c:pt idx="4546">
                  <c:v>2.3972889999999998</c:v>
                </c:pt>
                <c:pt idx="4547">
                  <c:v>2.3972889999999998</c:v>
                </c:pt>
                <c:pt idx="4548">
                  <c:v>2.3972889999999998</c:v>
                </c:pt>
                <c:pt idx="4549">
                  <c:v>1.574071</c:v>
                </c:pt>
                <c:pt idx="4550">
                  <c:v>1.574071</c:v>
                </c:pt>
                <c:pt idx="4551">
                  <c:v>3.1486269999999998</c:v>
                </c:pt>
                <c:pt idx="4552">
                  <c:v>3.1486269999999998</c:v>
                </c:pt>
                <c:pt idx="4553">
                  <c:v>3.1486269999999998</c:v>
                </c:pt>
                <c:pt idx="4554">
                  <c:v>4.220726</c:v>
                </c:pt>
                <c:pt idx="4555">
                  <c:v>4.220726</c:v>
                </c:pt>
                <c:pt idx="4556">
                  <c:v>-2.225257</c:v>
                </c:pt>
                <c:pt idx="4557">
                  <c:v>-2.225257</c:v>
                </c:pt>
                <c:pt idx="4558">
                  <c:v>-1.4704649999999999</c:v>
                </c:pt>
                <c:pt idx="4559">
                  <c:v>-1.4704649999999999</c:v>
                </c:pt>
                <c:pt idx="4560">
                  <c:v>-1.4704649999999999</c:v>
                </c:pt>
                <c:pt idx="4561">
                  <c:v>0.618946</c:v>
                </c:pt>
                <c:pt idx="4562">
                  <c:v>0.618946</c:v>
                </c:pt>
                <c:pt idx="4563">
                  <c:v>0.149252</c:v>
                </c:pt>
                <c:pt idx="4564">
                  <c:v>0.149252</c:v>
                </c:pt>
                <c:pt idx="4565">
                  <c:v>0.149252</c:v>
                </c:pt>
                <c:pt idx="4566">
                  <c:v>2.7789429999999999</c:v>
                </c:pt>
                <c:pt idx="4567">
                  <c:v>2.7789429999999999</c:v>
                </c:pt>
                <c:pt idx="4568">
                  <c:v>-2.7646769999999998</c:v>
                </c:pt>
                <c:pt idx="4569">
                  <c:v>-2.7646769999999998</c:v>
                </c:pt>
                <c:pt idx="4570">
                  <c:v>-0.67102799999999996</c:v>
                </c:pt>
                <c:pt idx="4571">
                  <c:v>-0.67102799999999996</c:v>
                </c:pt>
                <c:pt idx="4572">
                  <c:v>-0.67102799999999996</c:v>
                </c:pt>
                <c:pt idx="4573">
                  <c:v>-0.60646199999999995</c:v>
                </c:pt>
                <c:pt idx="4574">
                  <c:v>-0.60646199999999995</c:v>
                </c:pt>
                <c:pt idx="4575">
                  <c:v>1.712431</c:v>
                </c:pt>
                <c:pt idx="4576">
                  <c:v>1.712431</c:v>
                </c:pt>
                <c:pt idx="4577">
                  <c:v>1.712431</c:v>
                </c:pt>
                <c:pt idx="4578">
                  <c:v>0.61238999999999999</c:v>
                </c:pt>
                <c:pt idx="4579">
                  <c:v>0.61238999999999999</c:v>
                </c:pt>
                <c:pt idx="4580">
                  <c:v>-1.298238</c:v>
                </c:pt>
                <c:pt idx="4581">
                  <c:v>-1.298238</c:v>
                </c:pt>
                <c:pt idx="4582">
                  <c:v>-0.312699</c:v>
                </c:pt>
                <c:pt idx="4583">
                  <c:v>-0.312699</c:v>
                </c:pt>
                <c:pt idx="4584">
                  <c:v>-0.312699</c:v>
                </c:pt>
                <c:pt idx="4585">
                  <c:v>-0.92854800000000004</c:v>
                </c:pt>
                <c:pt idx="4586">
                  <c:v>-0.92854800000000004</c:v>
                </c:pt>
                <c:pt idx="4587">
                  <c:v>-0.79089600000000004</c:v>
                </c:pt>
                <c:pt idx="4588">
                  <c:v>-0.79089600000000004</c:v>
                </c:pt>
                <c:pt idx="4589">
                  <c:v>-0.79089600000000004</c:v>
                </c:pt>
                <c:pt idx="4590">
                  <c:v>-0.46617199999999998</c:v>
                </c:pt>
                <c:pt idx="4591">
                  <c:v>-0.46617199999999998</c:v>
                </c:pt>
                <c:pt idx="4592">
                  <c:v>-0.16650000000000001</c:v>
                </c:pt>
                <c:pt idx="4593">
                  <c:v>-0.16650000000000001</c:v>
                </c:pt>
                <c:pt idx="4594">
                  <c:v>-6.6169000000000006E-2</c:v>
                </c:pt>
                <c:pt idx="4595">
                  <c:v>-6.6169000000000006E-2</c:v>
                </c:pt>
                <c:pt idx="4596">
                  <c:v>-6.6169000000000006E-2</c:v>
                </c:pt>
                <c:pt idx="4597">
                  <c:v>0.306616</c:v>
                </c:pt>
                <c:pt idx="4598">
                  <c:v>0.306616</c:v>
                </c:pt>
                <c:pt idx="4599">
                  <c:v>-0.13222999999999999</c:v>
                </c:pt>
                <c:pt idx="4600">
                  <c:v>-0.13222999999999999</c:v>
                </c:pt>
                <c:pt idx="4601">
                  <c:v>-0.13222999999999999</c:v>
                </c:pt>
                <c:pt idx="4602">
                  <c:v>1.339018</c:v>
                </c:pt>
                <c:pt idx="4603">
                  <c:v>1.339018</c:v>
                </c:pt>
                <c:pt idx="4604">
                  <c:v>0.31294300000000003</c:v>
                </c:pt>
                <c:pt idx="4605">
                  <c:v>0.31294300000000003</c:v>
                </c:pt>
                <c:pt idx="4606">
                  <c:v>-0.33832499999999999</c:v>
                </c:pt>
                <c:pt idx="4607">
                  <c:v>-0.33832499999999999</c:v>
                </c:pt>
                <c:pt idx="4608">
                  <c:v>-0.33832499999999999</c:v>
                </c:pt>
                <c:pt idx="4609">
                  <c:v>-2.4785999999999999E-2</c:v>
                </c:pt>
                <c:pt idx="4610">
                  <c:v>-2.4785999999999999E-2</c:v>
                </c:pt>
                <c:pt idx="4611">
                  <c:v>0.75026499999999996</c:v>
                </c:pt>
                <c:pt idx="4612">
                  <c:v>0.75026499999999996</c:v>
                </c:pt>
                <c:pt idx="4613">
                  <c:v>0.75026499999999996</c:v>
                </c:pt>
                <c:pt idx="4614">
                  <c:v>-1.073043</c:v>
                </c:pt>
                <c:pt idx="4615">
                  <c:v>-1.073043</c:v>
                </c:pt>
                <c:pt idx="4616">
                  <c:v>-1.4492959999999999</c:v>
                </c:pt>
                <c:pt idx="4617">
                  <c:v>-1.4492959999999999</c:v>
                </c:pt>
                <c:pt idx="4618">
                  <c:v>0.416769</c:v>
                </c:pt>
                <c:pt idx="4619">
                  <c:v>0.416769</c:v>
                </c:pt>
                <c:pt idx="4620">
                  <c:v>0.416769</c:v>
                </c:pt>
                <c:pt idx="4621">
                  <c:v>-4.4720000000000003E-2</c:v>
                </c:pt>
                <c:pt idx="4622">
                  <c:v>-4.4720000000000003E-2</c:v>
                </c:pt>
                <c:pt idx="4623">
                  <c:v>-0.247311</c:v>
                </c:pt>
                <c:pt idx="4624">
                  <c:v>-0.247311</c:v>
                </c:pt>
                <c:pt idx="4625">
                  <c:v>-0.247311</c:v>
                </c:pt>
                <c:pt idx="4626">
                  <c:v>0.35808699999999999</c:v>
                </c:pt>
                <c:pt idx="4627">
                  <c:v>0.35808699999999999</c:v>
                </c:pt>
                <c:pt idx="4628">
                  <c:v>-0.50193900000000002</c:v>
                </c:pt>
                <c:pt idx="4629">
                  <c:v>-0.50193900000000002</c:v>
                </c:pt>
                <c:pt idx="4630">
                  <c:v>0.411748</c:v>
                </c:pt>
                <c:pt idx="4631">
                  <c:v>0.411748</c:v>
                </c:pt>
                <c:pt idx="4632">
                  <c:v>0.411748</c:v>
                </c:pt>
                <c:pt idx="4633">
                  <c:v>0.28198099999999998</c:v>
                </c:pt>
                <c:pt idx="4634">
                  <c:v>0.28198099999999998</c:v>
                </c:pt>
                <c:pt idx="4635">
                  <c:v>1.1323E-2</c:v>
                </c:pt>
                <c:pt idx="4636">
                  <c:v>1.1323E-2</c:v>
                </c:pt>
                <c:pt idx="4637">
                  <c:v>1.1323E-2</c:v>
                </c:pt>
                <c:pt idx="4638">
                  <c:v>0.32141399999999998</c:v>
                </c:pt>
                <c:pt idx="4639">
                  <c:v>0.32141399999999998</c:v>
                </c:pt>
                <c:pt idx="4640">
                  <c:v>0.46340999999999999</c:v>
                </c:pt>
                <c:pt idx="4641">
                  <c:v>0.46340999999999999</c:v>
                </c:pt>
                <c:pt idx="4642">
                  <c:v>-0.19314600000000001</c:v>
                </c:pt>
                <c:pt idx="4643">
                  <c:v>-0.19314600000000001</c:v>
                </c:pt>
                <c:pt idx="4644">
                  <c:v>-0.19314600000000001</c:v>
                </c:pt>
                <c:pt idx="4645">
                  <c:v>5.1757999999999998E-2</c:v>
                </c:pt>
                <c:pt idx="4646">
                  <c:v>5.1757999999999998E-2</c:v>
                </c:pt>
                <c:pt idx="4647">
                  <c:v>1.0291170000000001</c:v>
                </c:pt>
                <c:pt idx="4648">
                  <c:v>1.0291170000000001</c:v>
                </c:pt>
                <c:pt idx="4649">
                  <c:v>1.0291170000000001</c:v>
                </c:pt>
                <c:pt idx="4650">
                  <c:v>0.40192600000000001</c:v>
                </c:pt>
                <c:pt idx="4651">
                  <c:v>0.40192600000000001</c:v>
                </c:pt>
                <c:pt idx="4652">
                  <c:v>-0.368147</c:v>
                </c:pt>
                <c:pt idx="4653">
                  <c:v>-0.368147</c:v>
                </c:pt>
                <c:pt idx="4654">
                  <c:v>0.13944200000000001</c:v>
                </c:pt>
                <c:pt idx="4655">
                  <c:v>0.13944200000000001</c:v>
                </c:pt>
                <c:pt idx="4656">
                  <c:v>0.13944200000000001</c:v>
                </c:pt>
                <c:pt idx="4657">
                  <c:v>0.126749</c:v>
                </c:pt>
                <c:pt idx="4658">
                  <c:v>0.126749</c:v>
                </c:pt>
                <c:pt idx="4659">
                  <c:v>-3.0460999999999998E-2</c:v>
                </c:pt>
                <c:pt idx="4660">
                  <c:v>-3.0460999999999998E-2</c:v>
                </c:pt>
                <c:pt idx="4661">
                  <c:v>-3.0460999999999998E-2</c:v>
                </c:pt>
                <c:pt idx="4662">
                  <c:v>-0.13059899999999999</c:v>
                </c:pt>
                <c:pt idx="4663">
                  <c:v>-0.13059899999999999</c:v>
                </c:pt>
                <c:pt idx="4664">
                  <c:v>-0.15664500000000001</c:v>
                </c:pt>
                <c:pt idx="4665">
                  <c:v>-0.15664500000000001</c:v>
                </c:pt>
                <c:pt idx="4666">
                  <c:v>-0.15664500000000001</c:v>
                </c:pt>
                <c:pt idx="4667">
                  <c:v>-0.23341799999999999</c:v>
                </c:pt>
                <c:pt idx="4668">
                  <c:v>-0.23341799999999999</c:v>
                </c:pt>
                <c:pt idx="4669">
                  <c:v>-5.5733999999999999E-2</c:v>
                </c:pt>
                <c:pt idx="4670">
                  <c:v>-5.5733999999999999E-2</c:v>
                </c:pt>
                <c:pt idx="4671">
                  <c:v>-0.1195</c:v>
                </c:pt>
                <c:pt idx="4672">
                  <c:v>-0.1195</c:v>
                </c:pt>
                <c:pt idx="4673">
                  <c:v>-0.1195</c:v>
                </c:pt>
                <c:pt idx="4674">
                  <c:v>0.109393</c:v>
                </c:pt>
                <c:pt idx="4675">
                  <c:v>0.109393</c:v>
                </c:pt>
                <c:pt idx="4676">
                  <c:v>-0.21743000000000001</c:v>
                </c:pt>
                <c:pt idx="4677">
                  <c:v>-0.21743000000000001</c:v>
                </c:pt>
                <c:pt idx="4678">
                  <c:v>-0.19712499999999999</c:v>
                </c:pt>
                <c:pt idx="4679">
                  <c:v>-0.19712499999999999</c:v>
                </c:pt>
                <c:pt idx="4680">
                  <c:v>-0.19712499999999999</c:v>
                </c:pt>
                <c:pt idx="4681">
                  <c:v>-0.20488500000000001</c:v>
                </c:pt>
                <c:pt idx="4682">
                  <c:v>-0.20488500000000001</c:v>
                </c:pt>
                <c:pt idx="4683">
                  <c:v>-0.39672600000000002</c:v>
                </c:pt>
                <c:pt idx="4684">
                  <c:v>-0.39672600000000002</c:v>
                </c:pt>
                <c:pt idx="4685">
                  <c:v>-0.39672600000000002</c:v>
                </c:pt>
                <c:pt idx="4686">
                  <c:v>-0.195933</c:v>
                </c:pt>
                <c:pt idx="4687">
                  <c:v>-0.195933</c:v>
                </c:pt>
                <c:pt idx="4688">
                  <c:v>-0.119592</c:v>
                </c:pt>
                <c:pt idx="4689">
                  <c:v>-0.119592</c:v>
                </c:pt>
                <c:pt idx="4690">
                  <c:v>-0.13944899999999999</c:v>
                </c:pt>
                <c:pt idx="4691">
                  <c:v>-0.13944899999999999</c:v>
                </c:pt>
                <c:pt idx="4692">
                  <c:v>-0.13944899999999999</c:v>
                </c:pt>
                <c:pt idx="4693">
                  <c:v>-8.5013000000000005E-2</c:v>
                </c:pt>
                <c:pt idx="4694">
                  <c:v>-8.5013000000000005E-2</c:v>
                </c:pt>
                <c:pt idx="4695">
                  <c:v>-0.17191100000000001</c:v>
                </c:pt>
                <c:pt idx="4696">
                  <c:v>-0.17191100000000001</c:v>
                </c:pt>
                <c:pt idx="4697">
                  <c:v>-0.17191100000000001</c:v>
                </c:pt>
                <c:pt idx="4698">
                  <c:v>-0.379222</c:v>
                </c:pt>
                <c:pt idx="4699">
                  <c:v>-0.379222</c:v>
                </c:pt>
                <c:pt idx="4700">
                  <c:v>-0.12778700000000001</c:v>
                </c:pt>
                <c:pt idx="4701">
                  <c:v>-0.12778700000000001</c:v>
                </c:pt>
                <c:pt idx="4702">
                  <c:v>-1.0319999999999999E-2</c:v>
                </c:pt>
                <c:pt idx="4703">
                  <c:v>-1.0319999999999999E-2</c:v>
                </c:pt>
                <c:pt idx="4704">
                  <c:v>-1.0319999999999999E-2</c:v>
                </c:pt>
                <c:pt idx="4705">
                  <c:v>-0.45339600000000002</c:v>
                </c:pt>
                <c:pt idx="4706">
                  <c:v>-0.45339600000000002</c:v>
                </c:pt>
                <c:pt idx="4707">
                  <c:v>-1.321661</c:v>
                </c:pt>
                <c:pt idx="4708">
                  <c:v>-1.321661</c:v>
                </c:pt>
                <c:pt idx="4709">
                  <c:v>-1.321661</c:v>
                </c:pt>
                <c:pt idx="4710">
                  <c:v>-0.55453300000000005</c:v>
                </c:pt>
                <c:pt idx="4711">
                  <c:v>-0.55453300000000005</c:v>
                </c:pt>
                <c:pt idx="4712">
                  <c:v>-1.4297000000000001E-2</c:v>
                </c:pt>
                <c:pt idx="4713">
                  <c:v>-1.4297000000000001E-2</c:v>
                </c:pt>
                <c:pt idx="4714">
                  <c:v>0.35435800000000001</c:v>
                </c:pt>
                <c:pt idx="4715">
                  <c:v>0.35435800000000001</c:v>
                </c:pt>
                <c:pt idx="4716">
                  <c:v>0.35435800000000001</c:v>
                </c:pt>
                <c:pt idx="4717">
                  <c:v>-1.2033739999999999</c:v>
                </c:pt>
                <c:pt idx="4718">
                  <c:v>-1.2033739999999999</c:v>
                </c:pt>
                <c:pt idx="4719">
                  <c:v>1.1177550000000001</c:v>
                </c:pt>
                <c:pt idx="4720">
                  <c:v>1.1177550000000001</c:v>
                </c:pt>
                <c:pt idx="4721">
                  <c:v>1.1177550000000001</c:v>
                </c:pt>
                <c:pt idx="4722">
                  <c:v>-0.180198</c:v>
                </c:pt>
                <c:pt idx="4723">
                  <c:v>-0.180198</c:v>
                </c:pt>
                <c:pt idx="4724">
                  <c:v>-0.53632100000000005</c:v>
                </c:pt>
                <c:pt idx="4725">
                  <c:v>-0.53632100000000005</c:v>
                </c:pt>
                <c:pt idx="4726">
                  <c:v>0.704766</c:v>
                </c:pt>
                <c:pt idx="4727">
                  <c:v>0.704766</c:v>
                </c:pt>
                <c:pt idx="4728">
                  <c:v>0.704766</c:v>
                </c:pt>
                <c:pt idx="4729">
                  <c:v>1.026057</c:v>
                </c:pt>
                <c:pt idx="4730">
                  <c:v>1.026057</c:v>
                </c:pt>
                <c:pt idx="4731">
                  <c:v>0.10466499999999999</c:v>
                </c:pt>
                <c:pt idx="4732">
                  <c:v>0.10466499999999999</c:v>
                </c:pt>
                <c:pt idx="4733">
                  <c:v>0.10466499999999999</c:v>
                </c:pt>
                <c:pt idx="4734">
                  <c:v>0.45024399999999998</c:v>
                </c:pt>
                <c:pt idx="4735">
                  <c:v>0.45024399999999998</c:v>
                </c:pt>
                <c:pt idx="4736">
                  <c:v>4.2313980000000004</c:v>
                </c:pt>
                <c:pt idx="4737">
                  <c:v>4.2313980000000004</c:v>
                </c:pt>
                <c:pt idx="4738">
                  <c:v>-0.69569000000000003</c:v>
                </c:pt>
                <c:pt idx="4739">
                  <c:v>-0.69569000000000003</c:v>
                </c:pt>
                <c:pt idx="4740">
                  <c:v>-0.69569000000000003</c:v>
                </c:pt>
                <c:pt idx="4741">
                  <c:v>-1.9619999999999999E-2</c:v>
                </c:pt>
                <c:pt idx="4742">
                  <c:v>-1.9619999999999999E-2</c:v>
                </c:pt>
                <c:pt idx="4743">
                  <c:v>8.7447999999999998E-2</c:v>
                </c:pt>
                <c:pt idx="4744">
                  <c:v>8.7447999999999998E-2</c:v>
                </c:pt>
                <c:pt idx="4745">
                  <c:v>8.7447999999999998E-2</c:v>
                </c:pt>
                <c:pt idx="4746">
                  <c:v>-0.16389400000000001</c:v>
                </c:pt>
                <c:pt idx="4747">
                  <c:v>-0.16389400000000001</c:v>
                </c:pt>
                <c:pt idx="4748">
                  <c:v>-0.25091200000000002</c:v>
                </c:pt>
                <c:pt idx="4749">
                  <c:v>-0.25091200000000002</c:v>
                </c:pt>
                <c:pt idx="4750">
                  <c:v>-0.29523700000000003</c:v>
                </c:pt>
                <c:pt idx="4751">
                  <c:v>-0.29523700000000003</c:v>
                </c:pt>
                <c:pt idx="4752">
                  <c:v>-0.29523700000000003</c:v>
                </c:pt>
                <c:pt idx="4753">
                  <c:v>-0.55805000000000005</c:v>
                </c:pt>
                <c:pt idx="4754">
                  <c:v>-0.55805000000000005</c:v>
                </c:pt>
                <c:pt idx="4755">
                  <c:v>-0.12601399999999999</c:v>
                </c:pt>
                <c:pt idx="4756">
                  <c:v>-0.12601399999999999</c:v>
                </c:pt>
                <c:pt idx="4757">
                  <c:v>-0.12601399999999999</c:v>
                </c:pt>
                <c:pt idx="4758">
                  <c:v>-0.175703</c:v>
                </c:pt>
                <c:pt idx="4759">
                  <c:v>-0.175703</c:v>
                </c:pt>
                <c:pt idx="4760">
                  <c:v>-5.8173000000000002E-2</c:v>
                </c:pt>
                <c:pt idx="4761">
                  <c:v>-5.8173000000000002E-2</c:v>
                </c:pt>
                <c:pt idx="4762">
                  <c:v>0.16708300000000001</c:v>
                </c:pt>
                <c:pt idx="4763">
                  <c:v>0.16708300000000001</c:v>
                </c:pt>
                <c:pt idx="4764">
                  <c:v>0.16708300000000001</c:v>
                </c:pt>
                <c:pt idx="4765">
                  <c:v>0.27901500000000001</c:v>
                </c:pt>
                <c:pt idx="4766">
                  <c:v>0.27901500000000001</c:v>
                </c:pt>
                <c:pt idx="4767">
                  <c:v>8.9811000000000002E-2</c:v>
                </c:pt>
                <c:pt idx="4768">
                  <c:v>8.9811000000000002E-2</c:v>
                </c:pt>
                <c:pt idx="4769">
                  <c:v>8.9811000000000002E-2</c:v>
                </c:pt>
                <c:pt idx="4770">
                  <c:v>-9.0450000000000003E-2</c:v>
                </c:pt>
                <c:pt idx="4771">
                  <c:v>-9.0450000000000003E-2</c:v>
                </c:pt>
                <c:pt idx="4772">
                  <c:v>-0.248311</c:v>
                </c:pt>
                <c:pt idx="4773">
                  <c:v>-0.248311</c:v>
                </c:pt>
                <c:pt idx="4774">
                  <c:v>-9.9343000000000001E-2</c:v>
                </c:pt>
                <c:pt idx="4775">
                  <c:v>-9.9343000000000001E-2</c:v>
                </c:pt>
                <c:pt idx="4776">
                  <c:v>-9.9343000000000001E-2</c:v>
                </c:pt>
                <c:pt idx="4777" formatCode="0.00E+00">
                  <c:v>-6.6299999999999996E-4</c:v>
                </c:pt>
                <c:pt idx="4778" formatCode="0.00E+00">
                  <c:v>-6.6299999999999996E-4</c:v>
                </c:pt>
                <c:pt idx="4779">
                  <c:v>7.9072000000000003E-2</c:v>
                </c:pt>
                <c:pt idx="4780">
                  <c:v>7.9072000000000003E-2</c:v>
                </c:pt>
                <c:pt idx="4781">
                  <c:v>7.9072000000000003E-2</c:v>
                </c:pt>
                <c:pt idx="4782">
                  <c:v>-5.0795E-2</c:v>
                </c:pt>
                <c:pt idx="4783">
                  <c:v>-5.0795E-2</c:v>
                </c:pt>
                <c:pt idx="4784">
                  <c:v>-6.4015000000000002E-2</c:v>
                </c:pt>
                <c:pt idx="4785">
                  <c:v>-6.4015000000000002E-2</c:v>
                </c:pt>
                <c:pt idx="4786">
                  <c:v>-0.11955</c:v>
                </c:pt>
                <c:pt idx="4787">
                  <c:v>-0.11955</c:v>
                </c:pt>
                <c:pt idx="4788">
                  <c:v>-0.11955</c:v>
                </c:pt>
                <c:pt idx="4789">
                  <c:v>-8.6049E-2</c:v>
                </c:pt>
                <c:pt idx="4790">
                  <c:v>-8.6049E-2</c:v>
                </c:pt>
                <c:pt idx="4791">
                  <c:v>1.3480000000000001E-2</c:v>
                </c:pt>
                <c:pt idx="4792">
                  <c:v>1.3480000000000001E-2</c:v>
                </c:pt>
                <c:pt idx="4793">
                  <c:v>1.3480000000000001E-2</c:v>
                </c:pt>
                <c:pt idx="4794">
                  <c:v>-1.7374000000000001E-2</c:v>
                </c:pt>
                <c:pt idx="4795">
                  <c:v>-1.7374000000000001E-2</c:v>
                </c:pt>
                <c:pt idx="4796">
                  <c:v>-5.5234999999999999E-2</c:v>
                </c:pt>
                <c:pt idx="4797">
                  <c:v>-5.5234999999999999E-2</c:v>
                </c:pt>
                <c:pt idx="4798">
                  <c:v>-0.112959</c:v>
                </c:pt>
                <c:pt idx="4799">
                  <c:v>-0.112959</c:v>
                </c:pt>
                <c:pt idx="4800">
                  <c:v>-0.112959</c:v>
                </c:pt>
                <c:pt idx="4801">
                  <c:v>-8.9522000000000004E-2</c:v>
                </c:pt>
                <c:pt idx="4802">
                  <c:v>-8.9522000000000004E-2</c:v>
                </c:pt>
                <c:pt idx="4803" formatCode="0.00E+00">
                  <c:v>-3.2200000000000002E-4</c:v>
                </c:pt>
                <c:pt idx="4804" formatCode="0.00E+00">
                  <c:v>-3.2200000000000002E-4</c:v>
                </c:pt>
                <c:pt idx="4805" formatCode="0.00E+00">
                  <c:v>-3.2200000000000002E-4</c:v>
                </c:pt>
                <c:pt idx="4806">
                  <c:v>8.2590000000000007E-3</c:v>
                </c:pt>
                <c:pt idx="4807">
                  <c:v>8.2590000000000007E-3</c:v>
                </c:pt>
                <c:pt idx="4808">
                  <c:v>-5.3463999999999998E-2</c:v>
                </c:pt>
                <c:pt idx="4809">
                  <c:v>-5.3463999999999998E-2</c:v>
                </c:pt>
                <c:pt idx="4810">
                  <c:v>-6.9180000000000005E-2</c:v>
                </c:pt>
                <c:pt idx="4811">
                  <c:v>-6.9180000000000005E-2</c:v>
                </c:pt>
                <c:pt idx="4812">
                  <c:v>-6.9180000000000005E-2</c:v>
                </c:pt>
                <c:pt idx="4813">
                  <c:v>-4.8569000000000001E-2</c:v>
                </c:pt>
                <c:pt idx="4814">
                  <c:v>-4.8569000000000001E-2</c:v>
                </c:pt>
                <c:pt idx="4815">
                  <c:v>-2.9714999999999998E-2</c:v>
                </c:pt>
                <c:pt idx="4816">
                  <c:v>-2.9714999999999998E-2</c:v>
                </c:pt>
                <c:pt idx="4817">
                  <c:v>-2.9714999999999998E-2</c:v>
                </c:pt>
                <c:pt idx="4818">
                  <c:v>-2.7335000000000002E-2</c:v>
                </c:pt>
                <c:pt idx="4819">
                  <c:v>-2.7335000000000002E-2</c:v>
                </c:pt>
                <c:pt idx="4820">
                  <c:v>-1.857E-2</c:v>
                </c:pt>
                <c:pt idx="4821">
                  <c:v>-1.857E-2</c:v>
                </c:pt>
                <c:pt idx="4822">
                  <c:v>-2.8521999999999999E-2</c:v>
                </c:pt>
                <c:pt idx="4823">
                  <c:v>-2.8521999999999999E-2</c:v>
                </c:pt>
                <c:pt idx="4824">
                  <c:v>-2.8521999999999999E-2</c:v>
                </c:pt>
                <c:pt idx="4825">
                  <c:v>-4.4027999999999998E-2</c:v>
                </c:pt>
                <c:pt idx="4826">
                  <c:v>-4.4027999999999998E-2</c:v>
                </c:pt>
                <c:pt idx="4827">
                  <c:v>-5.0562999999999997E-2</c:v>
                </c:pt>
                <c:pt idx="4828">
                  <c:v>-5.0562999999999997E-2</c:v>
                </c:pt>
                <c:pt idx="4829">
                  <c:v>-5.0562999999999997E-2</c:v>
                </c:pt>
                <c:pt idx="4830">
                  <c:v>-4.9806000000000003E-2</c:v>
                </c:pt>
                <c:pt idx="4831">
                  <c:v>-4.9806000000000003E-2</c:v>
                </c:pt>
                <c:pt idx="4832">
                  <c:v>-4.0705999999999999E-2</c:v>
                </c:pt>
                <c:pt idx="4833">
                  <c:v>-4.0705999999999999E-2</c:v>
                </c:pt>
                <c:pt idx="4834">
                  <c:v>-3.4671E-2</c:v>
                </c:pt>
                <c:pt idx="4835">
                  <c:v>-3.4671E-2</c:v>
                </c:pt>
                <c:pt idx="4836">
                  <c:v>-3.4671E-2</c:v>
                </c:pt>
                <c:pt idx="4837">
                  <c:v>-6.8030999999999994E-2</c:v>
                </c:pt>
                <c:pt idx="4838">
                  <c:v>-6.8030999999999994E-2</c:v>
                </c:pt>
                <c:pt idx="4839">
                  <c:v>-7.4496999999999994E-2</c:v>
                </c:pt>
                <c:pt idx="4840">
                  <c:v>-7.4496999999999994E-2</c:v>
                </c:pt>
                <c:pt idx="4841">
                  <c:v>-7.4496999999999994E-2</c:v>
                </c:pt>
                <c:pt idx="4842">
                  <c:v>-6.6192000000000001E-2</c:v>
                </c:pt>
                <c:pt idx="4843">
                  <c:v>-6.6192000000000001E-2</c:v>
                </c:pt>
                <c:pt idx="4844">
                  <c:v>-4.9090000000000002E-3</c:v>
                </c:pt>
                <c:pt idx="4845">
                  <c:v>-4.9090000000000002E-3</c:v>
                </c:pt>
                <c:pt idx="4846">
                  <c:v>-2.2713000000000001E-2</c:v>
                </c:pt>
                <c:pt idx="4847">
                  <c:v>-2.2713000000000001E-2</c:v>
                </c:pt>
                <c:pt idx="4848">
                  <c:v>-2.2713000000000001E-2</c:v>
                </c:pt>
                <c:pt idx="4849">
                  <c:v>-7.9437999999999995E-2</c:v>
                </c:pt>
                <c:pt idx="4850">
                  <c:v>-7.9437999999999995E-2</c:v>
                </c:pt>
                <c:pt idx="4851">
                  <c:v>-0.11458</c:v>
                </c:pt>
                <c:pt idx="4852">
                  <c:v>-0.11458</c:v>
                </c:pt>
                <c:pt idx="4853">
                  <c:v>-0.11458</c:v>
                </c:pt>
                <c:pt idx="4854">
                  <c:v>-4.2057999999999998E-2</c:v>
                </c:pt>
                <c:pt idx="4855">
                  <c:v>-4.2057999999999998E-2</c:v>
                </c:pt>
                <c:pt idx="4856">
                  <c:v>-3.1782999999999999E-2</c:v>
                </c:pt>
                <c:pt idx="4857">
                  <c:v>-3.1782999999999999E-2</c:v>
                </c:pt>
                <c:pt idx="4858">
                  <c:v>-3.4449E-2</c:v>
                </c:pt>
                <c:pt idx="4859">
                  <c:v>-3.4449E-2</c:v>
                </c:pt>
                <c:pt idx="4860">
                  <c:v>-3.4449E-2</c:v>
                </c:pt>
                <c:pt idx="4861">
                  <c:v>-2.1305000000000001E-2</c:v>
                </c:pt>
                <c:pt idx="4862">
                  <c:v>-2.1305000000000001E-2</c:v>
                </c:pt>
                <c:pt idx="4863">
                  <c:v>-4.8134999999999997E-2</c:v>
                </c:pt>
                <c:pt idx="4864">
                  <c:v>-4.8134999999999997E-2</c:v>
                </c:pt>
                <c:pt idx="4865">
                  <c:v>-4.8134999999999997E-2</c:v>
                </c:pt>
                <c:pt idx="4866">
                  <c:v>-2.1297E-2</c:v>
                </c:pt>
                <c:pt idx="4867">
                  <c:v>-2.1297E-2</c:v>
                </c:pt>
                <c:pt idx="4868">
                  <c:v>-9.4629999999999992E-3</c:v>
                </c:pt>
                <c:pt idx="4869">
                  <c:v>-9.4629999999999992E-3</c:v>
                </c:pt>
                <c:pt idx="4870">
                  <c:v>-6.6667000000000004E-2</c:v>
                </c:pt>
                <c:pt idx="4871">
                  <c:v>-6.6667000000000004E-2</c:v>
                </c:pt>
                <c:pt idx="4872">
                  <c:v>-6.6667000000000004E-2</c:v>
                </c:pt>
                <c:pt idx="4873">
                  <c:v>-5.5624E-2</c:v>
                </c:pt>
                <c:pt idx="4874">
                  <c:v>-5.5624E-2</c:v>
                </c:pt>
                <c:pt idx="4875">
                  <c:v>-5.6612000000000003E-2</c:v>
                </c:pt>
                <c:pt idx="4876">
                  <c:v>-5.6612000000000003E-2</c:v>
                </c:pt>
                <c:pt idx="4877">
                  <c:v>-5.6612000000000003E-2</c:v>
                </c:pt>
                <c:pt idx="4878">
                  <c:v>1.9439999999999999E-2</c:v>
                </c:pt>
                <c:pt idx="4879">
                  <c:v>1.9439999999999999E-2</c:v>
                </c:pt>
                <c:pt idx="4880">
                  <c:v>-2.4607E-2</c:v>
                </c:pt>
                <c:pt idx="4881">
                  <c:v>-2.4607E-2</c:v>
                </c:pt>
                <c:pt idx="4882">
                  <c:v>4.9858E-2</c:v>
                </c:pt>
                <c:pt idx="4883">
                  <c:v>4.9858E-2</c:v>
                </c:pt>
                <c:pt idx="4884">
                  <c:v>4.9858E-2</c:v>
                </c:pt>
                <c:pt idx="4885">
                  <c:v>-5.8151000000000001E-2</c:v>
                </c:pt>
                <c:pt idx="4886">
                  <c:v>-5.8151000000000001E-2</c:v>
                </c:pt>
                <c:pt idx="4887">
                  <c:v>-0.14113500000000001</c:v>
                </c:pt>
                <c:pt idx="4888">
                  <c:v>-0.14113500000000001</c:v>
                </c:pt>
                <c:pt idx="4889">
                  <c:v>-0.14113500000000001</c:v>
                </c:pt>
                <c:pt idx="4890">
                  <c:v>-7.5023999999999993E-2</c:v>
                </c:pt>
                <c:pt idx="4891">
                  <c:v>-7.5023999999999993E-2</c:v>
                </c:pt>
                <c:pt idx="4892">
                  <c:v>-1.4153000000000001E-2</c:v>
                </c:pt>
                <c:pt idx="4893">
                  <c:v>-1.4153000000000001E-2</c:v>
                </c:pt>
                <c:pt idx="4894">
                  <c:v>-2.5257999999999999E-2</c:v>
                </c:pt>
                <c:pt idx="4895">
                  <c:v>-2.5257999999999999E-2</c:v>
                </c:pt>
                <c:pt idx="4896">
                  <c:v>-2.5257999999999999E-2</c:v>
                </c:pt>
                <c:pt idx="4897">
                  <c:v>6.1879999999999999E-3</c:v>
                </c:pt>
                <c:pt idx="4898">
                  <c:v>6.1879999999999999E-3</c:v>
                </c:pt>
                <c:pt idx="4899">
                  <c:v>-4.9931999999999997E-2</c:v>
                </c:pt>
                <c:pt idx="4900">
                  <c:v>-4.9931999999999997E-2</c:v>
                </c:pt>
                <c:pt idx="4901">
                  <c:v>-4.9931999999999997E-2</c:v>
                </c:pt>
                <c:pt idx="4902">
                  <c:v>-9.5715999999999996E-2</c:v>
                </c:pt>
                <c:pt idx="4903">
                  <c:v>-9.5715999999999996E-2</c:v>
                </c:pt>
                <c:pt idx="4904">
                  <c:v>-0.105888</c:v>
                </c:pt>
                <c:pt idx="4905">
                  <c:v>-0.105888</c:v>
                </c:pt>
                <c:pt idx="4906">
                  <c:v>-5.1340999999999998E-2</c:v>
                </c:pt>
                <c:pt idx="4907">
                  <c:v>-5.1340999999999998E-2</c:v>
                </c:pt>
                <c:pt idx="4908">
                  <c:v>-5.1340999999999998E-2</c:v>
                </c:pt>
                <c:pt idx="4909" formatCode="0.00E+00">
                  <c:v>-9.3700000000000001E-4</c:v>
                </c:pt>
                <c:pt idx="4910" formatCode="0.00E+00">
                  <c:v>-9.3700000000000001E-4</c:v>
                </c:pt>
                <c:pt idx="4911">
                  <c:v>3.5624999999999997E-2</c:v>
                </c:pt>
                <c:pt idx="4912">
                  <c:v>3.5624999999999997E-2</c:v>
                </c:pt>
                <c:pt idx="4913">
                  <c:v>3.5624999999999997E-2</c:v>
                </c:pt>
                <c:pt idx="4914">
                  <c:v>-2.0192999999999999E-2</c:v>
                </c:pt>
                <c:pt idx="4915">
                  <c:v>-2.0192999999999999E-2</c:v>
                </c:pt>
                <c:pt idx="4916">
                  <c:v>3.8289999999999999E-3</c:v>
                </c:pt>
                <c:pt idx="4917">
                  <c:v>3.8289999999999999E-3</c:v>
                </c:pt>
                <c:pt idx="4918">
                  <c:v>-0.106749</c:v>
                </c:pt>
                <c:pt idx="4919">
                  <c:v>-0.106749</c:v>
                </c:pt>
                <c:pt idx="4920">
                  <c:v>-0.106749</c:v>
                </c:pt>
                <c:pt idx="4921">
                  <c:v>-3.9491999999999999E-2</c:v>
                </c:pt>
                <c:pt idx="4922">
                  <c:v>-3.9491999999999999E-2</c:v>
                </c:pt>
                <c:pt idx="4923">
                  <c:v>-3.8538999999999997E-2</c:v>
                </c:pt>
                <c:pt idx="4924">
                  <c:v>-3.8538999999999997E-2</c:v>
                </c:pt>
                <c:pt idx="4925">
                  <c:v>-3.8538999999999997E-2</c:v>
                </c:pt>
                <c:pt idx="4926">
                  <c:v>-7.8459000000000001E-2</c:v>
                </c:pt>
                <c:pt idx="4927">
                  <c:v>-7.8459000000000001E-2</c:v>
                </c:pt>
                <c:pt idx="4928">
                  <c:v>-4.6779999999999999E-3</c:v>
                </c:pt>
                <c:pt idx="4929">
                  <c:v>-4.6779999999999999E-3</c:v>
                </c:pt>
                <c:pt idx="4930">
                  <c:v>-2.418E-2</c:v>
                </c:pt>
                <c:pt idx="4931">
                  <c:v>-2.418E-2</c:v>
                </c:pt>
                <c:pt idx="4932">
                  <c:v>-2.418E-2</c:v>
                </c:pt>
                <c:pt idx="4933">
                  <c:v>-4.4624999999999998E-2</c:v>
                </c:pt>
                <c:pt idx="4934">
                  <c:v>-4.4624999999999998E-2</c:v>
                </c:pt>
                <c:pt idx="4935">
                  <c:v>-3.5491000000000002E-2</c:v>
                </c:pt>
                <c:pt idx="4936">
                  <c:v>-3.5491000000000002E-2</c:v>
                </c:pt>
                <c:pt idx="4937">
                  <c:v>-3.5491000000000002E-2</c:v>
                </c:pt>
                <c:pt idx="4938">
                  <c:v>-4.6177999999999997E-2</c:v>
                </c:pt>
                <c:pt idx="4939">
                  <c:v>-4.6177999999999997E-2</c:v>
                </c:pt>
                <c:pt idx="4940">
                  <c:v>-1.5271E-2</c:v>
                </c:pt>
                <c:pt idx="4941">
                  <c:v>-1.5271E-2</c:v>
                </c:pt>
                <c:pt idx="4942">
                  <c:v>-9.4727000000000006E-2</c:v>
                </c:pt>
                <c:pt idx="4943">
                  <c:v>-9.4727000000000006E-2</c:v>
                </c:pt>
                <c:pt idx="4944">
                  <c:v>-9.4727000000000006E-2</c:v>
                </c:pt>
                <c:pt idx="4945">
                  <c:v>-9.3113000000000001E-2</c:v>
                </c:pt>
                <c:pt idx="4946">
                  <c:v>-9.3113000000000001E-2</c:v>
                </c:pt>
                <c:pt idx="4947">
                  <c:v>-4.0712999999999999E-2</c:v>
                </c:pt>
                <c:pt idx="4948">
                  <c:v>-4.0712999999999999E-2</c:v>
                </c:pt>
                <c:pt idx="4949">
                  <c:v>-4.0712999999999999E-2</c:v>
                </c:pt>
                <c:pt idx="4950">
                  <c:v>-1.6482E-2</c:v>
                </c:pt>
                <c:pt idx="4951">
                  <c:v>-1.6482E-2</c:v>
                </c:pt>
                <c:pt idx="4952">
                  <c:v>-5.1549999999999999E-2</c:v>
                </c:pt>
                <c:pt idx="4953">
                  <c:v>-5.1549999999999999E-2</c:v>
                </c:pt>
                <c:pt idx="4954">
                  <c:v>-9.5903000000000002E-2</c:v>
                </c:pt>
                <c:pt idx="4955">
                  <c:v>-9.5903000000000002E-2</c:v>
                </c:pt>
                <c:pt idx="4956">
                  <c:v>-9.5903000000000002E-2</c:v>
                </c:pt>
                <c:pt idx="4957">
                  <c:v>-6.4813999999999997E-2</c:v>
                </c:pt>
                <c:pt idx="4958">
                  <c:v>-6.4813999999999997E-2</c:v>
                </c:pt>
                <c:pt idx="4959">
                  <c:v>-2.0011000000000001E-2</c:v>
                </c:pt>
                <c:pt idx="4960">
                  <c:v>-2.0011000000000001E-2</c:v>
                </c:pt>
                <c:pt idx="4961">
                  <c:v>-2.0011000000000001E-2</c:v>
                </c:pt>
                <c:pt idx="4962">
                  <c:v>4.8085000000000003E-2</c:v>
                </c:pt>
                <c:pt idx="4963">
                  <c:v>4.8085000000000003E-2</c:v>
                </c:pt>
                <c:pt idx="4964">
                  <c:v>-3.6246E-2</c:v>
                </c:pt>
                <c:pt idx="4965">
                  <c:v>-3.6246E-2</c:v>
                </c:pt>
                <c:pt idx="4966">
                  <c:v>-5.2155E-2</c:v>
                </c:pt>
                <c:pt idx="4967">
                  <c:v>-5.2155E-2</c:v>
                </c:pt>
                <c:pt idx="4968">
                  <c:v>-5.2155E-2</c:v>
                </c:pt>
                <c:pt idx="4969">
                  <c:v>-2.124E-3</c:v>
                </c:pt>
                <c:pt idx="4970">
                  <c:v>-2.124E-3</c:v>
                </c:pt>
                <c:pt idx="4971">
                  <c:v>-9.1413999999999995E-2</c:v>
                </c:pt>
                <c:pt idx="4972">
                  <c:v>-9.1413999999999995E-2</c:v>
                </c:pt>
                <c:pt idx="4973">
                  <c:v>-9.1413999999999995E-2</c:v>
                </c:pt>
                <c:pt idx="4974">
                  <c:v>-7.2230000000000003E-2</c:v>
                </c:pt>
                <c:pt idx="4975">
                  <c:v>-7.2230000000000003E-2</c:v>
                </c:pt>
                <c:pt idx="4976">
                  <c:v>-0.16020699999999999</c:v>
                </c:pt>
                <c:pt idx="4977">
                  <c:v>-0.16020699999999999</c:v>
                </c:pt>
                <c:pt idx="4978">
                  <c:v>-8.5283999999999999E-2</c:v>
                </c:pt>
                <c:pt idx="4979">
                  <c:v>-8.5283999999999999E-2</c:v>
                </c:pt>
                <c:pt idx="4980">
                  <c:v>-8.5283999999999999E-2</c:v>
                </c:pt>
                <c:pt idx="4981">
                  <c:v>-5.1825999999999997E-2</c:v>
                </c:pt>
                <c:pt idx="4982">
                  <c:v>-5.1825999999999997E-2</c:v>
                </c:pt>
                <c:pt idx="4983">
                  <c:v>-3.8290999999999999E-2</c:v>
                </c:pt>
                <c:pt idx="4984">
                  <c:v>-3.8290999999999999E-2</c:v>
                </c:pt>
                <c:pt idx="4985">
                  <c:v>-3.8290999999999999E-2</c:v>
                </c:pt>
                <c:pt idx="4986">
                  <c:v>9.9399999999999992E-3</c:v>
                </c:pt>
                <c:pt idx="4987">
                  <c:v>9.9399999999999992E-3</c:v>
                </c:pt>
                <c:pt idx="4988">
                  <c:v>2.0045E-2</c:v>
                </c:pt>
                <c:pt idx="4989">
                  <c:v>2.0045E-2</c:v>
                </c:pt>
                <c:pt idx="4990">
                  <c:v>-3.1697999999999997E-2</c:v>
                </c:pt>
                <c:pt idx="4991">
                  <c:v>-3.1697999999999997E-2</c:v>
                </c:pt>
                <c:pt idx="4992">
                  <c:v>-3.1697999999999997E-2</c:v>
                </c:pt>
                <c:pt idx="4993">
                  <c:v>-4.6302000000000003E-2</c:v>
                </c:pt>
                <c:pt idx="4994">
                  <c:v>-4.6302000000000003E-2</c:v>
                </c:pt>
                <c:pt idx="4995">
                  <c:v>-4.1235000000000001E-2</c:v>
                </c:pt>
                <c:pt idx="4996">
                  <c:v>-4.1235000000000001E-2</c:v>
                </c:pt>
                <c:pt idx="4997">
                  <c:v>-4.1235000000000001E-2</c:v>
                </c:pt>
                <c:pt idx="4998">
                  <c:v>-3.4132999999999997E-2</c:v>
                </c:pt>
                <c:pt idx="4999">
                  <c:v>-3.4132999999999997E-2</c:v>
                </c:pt>
                <c:pt idx="5000">
                  <c:v>-7.1678000000000006E-2</c:v>
                </c:pt>
                <c:pt idx="5001">
                  <c:v>-7.1678000000000006E-2</c:v>
                </c:pt>
                <c:pt idx="5002">
                  <c:v>-7.1678000000000006E-2</c:v>
                </c:pt>
                <c:pt idx="5003">
                  <c:v>-7.3668999999999998E-2</c:v>
                </c:pt>
                <c:pt idx="5004">
                  <c:v>-7.3668999999999998E-2</c:v>
                </c:pt>
                <c:pt idx="5005">
                  <c:v>-3.4043999999999998E-2</c:v>
                </c:pt>
                <c:pt idx="5006">
                  <c:v>-3.4043999999999998E-2</c:v>
                </c:pt>
                <c:pt idx="5007">
                  <c:v>-0.10217900000000001</c:v>
                </c:pt>
                <c:pt idx="5008">
                  <c:v>-0.10217900000000001</c:v>
                </c:pt>
                <c:pt idx="5009">
                  <c:v>-0.10217900000000001</c:v>
                </c:pt>
                <c:pt idx="5010">
                  <c:v>-2.1949E-2</c:v>
                </c:pt>
                <c:pt idx="5011">
                  <c:v>-2.1949E-2</c:v>
                </c:pt>
                <c:pt idx="5012">
                  <c:v>-3.4033000000000001E-2</c:v>
                </c:pt>
                <c:pt idx="5013">
                  <c:v>-3.4033000000000001E-2</c:v>
                </c:pt>
                <c:pt idx="5014">
                  <c:v>-3.4033000000000001E-2</c:v>
                </c:pt>
                <c:pt idx="5015" formatCode="0.00E+00">
                  <c:v>3.9999999999999998E-6</c:v>
                </c:pt>
                <c:pt idx="5016" formatCode="0.00E+00">
                  <c:v>3.9999999999999998E-6</c:v>
                </c:pt>
                <c:pt idx="5017">
                  <c:v>-6.7627999999999994E-2</c:v>
                </c:pt>
                <c:pt idx="5018">
                  <c:v>-6.7627999999999994E-2</c:v>
                </c:pt>
                <c:pt idx="5019">
                  <c:v>-3.0207999999999999E-2</c:v>
                </c:pt>
                <c:pt idx="5020">
                  <c:v>-3.0207999999999999E-2</c:v>
                </c:pt>
                <c:pt idx="5021">
                  <c:v>-3.0207999999999999E-2</c:v>
                </c:pt>
                <c:pt idx="5022">
                  <c:v>-6.1102999999999998E-2</c:v>
                </c:pt>
                <c:pt idx="5023">
                  <c:v>-6.1102999999999998E-2</c:v>
                </c:pt>
                <c:pt idx="5024">
                  <c:v>7.0990000000000003E-3</c:v>
                </c:pt>
                <c:pt idx="5025">
                  <c:v>7.0990000000000003E-3</c:v>
                </c:pt>
                <c:pt idx="5026">
                  <c:v>7.0990000000000003E-3</c:v>
                </c:pt>
                <c:pt idx="5027">
                  <c:v>-5.2038000000000001E-2</c:v>
                </c:pt>
                <c:pt idx="5028">
                  <c:v>-5.2038000000000001E-2</c:v>
                </c:pt>
                <c:pt idx="5029">
                  <c:v>-5.2585E-2</c:v>
                </c:pt>
                <c:pt idx="5030">
                  <c:v>-5.2585E-2</c:v>
                </c:pt>
                <c:pt idx="5031">
                  <c:v>-5.8844E-2</c:v>
                </c:pt>
                <c:pt idx="5032">
                  <c:v>-5.8844E-2</c:v>
                </c:pt>
                <c:pt idx="5033">
                  <c:v>-5.8844E-2</c:v>
                </c:pt>
                <c:pt idx="5034">
                  <c:v>6.8673999999999999E-2</c:v>
                </c:pt>
                <c:pt idx="5035">
                  <c:v>6.8673999999999999E-2</c:v>
                </c:pt>
                <c:pt idx="5036">
                  <c:v>-6.9931999999999994E-2</c:v>
                </c:pt>
                <c:pt idx="5037">
                  <c:v>-6.9931999999999994E-2</c:v>
                </c:pt>
                <c:pt idx="5038">
                  <c:v>-6.9931999999999994E-2</c:v>
                </c:pt>
                <c:pt idx="5039">
                  <c:v>-6.7264000000000004E-2</c:v>
                </c:pt>
                <c:pt idx="5040">
                  <c:v>-6.7264000000000004E-2</c:v>
                </c:pt>
                <c:pt idx="5041">
                  <c:v>-8.5248000000000004E-2</c:v>
                </c:pt>
                <c:pt idx="5042">
                  <c:v>-8.5248000000000004E-2</c:v>
                </c:pt>
                <c:pt idx="5043">
                  <c:v>-0.11210000000000001</c:v>
                </c:pt>
                <c:pt idx="5044">
                  <c:v>-0.11210000000000001</c:v>
                </c:pt>
                <c:pt idx="5045">
                  <c:v>-0.11210000000000001</c:v>
                </c:pt>
                <c:pt idx="5046">
                  <c:v>-6.2822000000000003E-2</c:v>
                </c:pt>
                <c:pt idx="5047">
                  <c:v>-6.2822000000000003E-2</c:v>
                </c:pt>
                <c:pt idx="5048">
                  <c:v>4.6466E-2</c:v>
                </c:pt>
                <c:pt idx="5049">
                  <c:v>4.6466E-2</c:v>
                </c:pt>
                <c:pt idx="5050">
                  <c:v>4.6466E-2</c:v>
                </c:pt>
                <c:pt idx="5051">
                  <c:v>0.12704399999999999</c:v>
                </c:pt>
                <c:pt idx="5052">
                  <c:v>0.12704399999999999</c:v>
                </c:pt>
                <c:pt idx="5053">
                  <c:v>-9.2481999999999995E-2</c:v>
                </c:pt>
                <c:pt idx="5054">
                  <c:v>-9.2481999999999995E-2</c:v>
                </c:pt>
                <c:pt idx="5055">
                  <c:v>-9.3456999999999998E-2</c:v>
                </c:pt>
                <c:pt idx="5056">
                  <c:v>-9.3456999999999998E-2</c:v>
                </c:pt>
                <c:pt idx="5057">
                  <c:v>-9.3456999999999998E-2</c:v>
                </c:pt>
                <c:pt idx="5058">
                  <c:v>-8.9944999999999997E-2</c:v>
                </c:pt>
                <c:pt idx="5059">
                  <c:v>-8.9944999999999997E-2</c:v>
                </c:pt>
                <c:pt idx="5060">
                  <c:v>-1.92E-3</c:v>
                </c:pt>
                <c:pt idx="5061">
                  <c:v>-1.92E-3</c:v>
                </c:pt>
                <c:pt idx="5062">
                  <c:v>-1.92E-3</c:v>
                </c:pt>
                <c:pt idx="5063">
                  <c:v>3.2638E-2</c:v>
                </c:pt>
                <c:pt idx="5064">
                  <c:v>3.2638E-2</c:v>
                </c:pt>
                <c:pt idx="5065">
                  <c:v>-0.102862</c:v>
                </c:pt>
                <c:pt idx="5066">
                  <c:v>-0.102862</c:v>
                </c:pt>
                <c:pt idx="5067">
                  <c:v>-0.13386700000000001</c:v>
                </c:pt>
                <c:pt idx="5068">
                  <c:v>-0.13386700000000001</c:v>
                </c:pt>
                <c:pt idx="5069">
                  <c:v>-0.13386700000000001</c:v>
                </c:pt>
                <c:pt idx="5070">
                  <c:v>-2.3418999999999999E-2</c:v>
                </c:pt>
                <c:pt idx="5071">
                  <c:v>-2.3418999999999999E-2</c:v>
                </c:pt>
                <c:pt idx="5072" formatCode="0.00E+00">
                  <c:v>-8.8400000000000002E-4</c:v>
                </c:pt>
                <c:pt idx="5073" formatCode="0.00E+00">
                  <c:v>-8.8400000000000002E-4</c:v>
                </c:pt>
                <c:pt idx="5074" formatCode="0.00E+00">
                  <c:v>-8.8400000000000002E-4</c:v>
                </c:pt>
                <c:pt idx="5075">
                  <c:v>-0.13491900000000001</c:v>
                </c:pt>
                <c:pt idx="5076">
                  <c:v>-0.13491900000000001</c:v>
                </c:pt>
                <c:pt idx="5077">
                  <c:v>-0.16057299999999999</c:v>
                </c:pt>
                <c:pt idx="5078">
                  <c:v>-0.16057299999999999</c:v>
                </c:pt>
                <c:pt idx="5079">
                  <c:v>-7.7518000000000004E-2</c:v>
                </c:pt>
                <c:pt idx="5080">
                  <c:v>-7.7518000000000004E-2</c:v>
                </c:pt>
                <c:pt idx="5081">
                  <c:v>-7.7518000000000004E-2</c:v>
                </c:pt>
                <c:pt idx="5082">
                  <c:v>3.5799999999999998E-2</c:v>
                </c:pt>
                <c:pt idx="5083">
                  <c:v>3.5799999999999998E-2</c:v>
                </c:pt>
                <c:pt idx="5084">
                  <c:v>-9.1466000000000006E-2</c:v>
                </c:pt>
                <c:pt idx="5085">
                  <c:v>-9.1466000000000006E-2</c:v>
                </c:pt>
                <c:pt idx="5086">
                  <c:v>-9.1466000000000006E-2</c:v>
                </c:pt>
                <c:pt idx="5087">
                  <c:v>2.2286E-2</c:v>
                </c:pt>
                <c:pt idx="5088">
                  <c:v>2.2286E-2</c:v>
                </c:pt>
                <c:pt idx="5089">
                  <c:v>0.25233699999999998</c:v>
                </c:pt>
                <c:pt idx="5090">
                  <c:v>0.25233699999999998</c:v>
                </c:pt>
                <c:pt idx="5091">
                  <c:v>0.220307</c:v>
                </c:pt>
                <c:pt idx="5092">
                  <c:v>0.220307</c:v>
                </c:pt>
                <c:pt idx="5093">
                  <c:v>0.220307</c:v>
                </c:pt>
                <c:pt idx="5094">
                  <c:v>0.15152499999999999</c:v>
                </c:pt>
                <c:pt idx="5095">
                  <c:v>0.15152499999999999</c:v>
                </c:pt>
                <c:pt idx="5096">
                  <c:v>-0.154387</c:v>
                </c:pt>
                <c:pt idx="5097">
                  <c:v>-0.154387</c:v>
                </c:pt>
                <c:pt idx="5098">
                  <c:v>-0.154387</c:v>
                </c:pt>
                <c:pt idx="5099">
                  <c:v>-0.36046699999999998</c:v>
                </c:pt>
                <c:pt idx="5100">
                  <c:v>-0.36046699999999998</c:v>
                </c:pt>
                <c:pt idx="5101">
                  <c:v>-0.34048</c:v>
                </c:pt>
                <c:pt idx="5102">
                  <c:v>-0.34048</c:v>
                </c:pt>
                <c:pt idx="5103">
                  <c:v>6.7156999999999994E-2</c:v>
                </c:pt>
                <c:pt idx="5104">
                  <c:v>6.7156999999999994E-2</c:v>
                </c:pt>
                <c:pt idx="5105">
                  <c:v>6.7156999999999994E-2</c:v>
                </c:pt>
                <c:pt idx="5106">
                  <c:v>0.180921</c:v>
                </c:pt>
                <c:pt idx="5107">
                  <c:v>0.180921</c:v>
                </c:pt>
                <c:pt idx="5108">
                  <c:v>1.5254999999999999E-2</c:v>
                </c:pt>
                <c:pt idx="5109">
                  <c:v>1.5254999999999999E-2</c:v>
                </c:pt>
                <c:pt idx="5110">
                  <c:v>1.5254999999999999E-2</c:v>
                </c:pt>
                <c:pt idx="5111">
                  <c:v>-0.102591</c:v>
                </c:pt>
                <c:pt idx="5112">
                  <c:v>-0.102591</c:v>
                </c:pt>
                <c:pt idx="5113">
                  <c:v>-0.164161</c:v>
                </c:pt>
                <c:pt idx="5114">
                  <c:v>-0.164161</c:v>
                </c:pt>
                <c:pt idx="5115">
                  <c:v>-0.146733</c:v>
                </c:pt>
                <c:pt idx="5116">
                  <c:v>-0.146733</c:v>
                </c:pt>
                <c:pt idx="5117">
                  <c:v>-0.146733</c:v>
                </c:pt>
                <c:pt idx="5118">
                  <c:v>-0.114624</c:v>
                </c:pt>
                <c:pt idx="5119">
                  <c:v>-0.114624</c:v>
                </c:pt>
                <c:pt idx="5120">
                  <c:v>-0.11505700000000001</c:v>
                </c:pt>
                <c:pt idx="5121">
                  <c:v>-0.11505700000000001</c:v>
                </c:pt>
                <c:pt idx="5122">
                  <c:v>-0.11505700000000001</c:v>
                </c:pt>
                <c:pt idx="5123">
                  <c:v>-3.5450000000000002E-2</c:v>
                </c:pt>
                <c:pt idx="5124">
                  <c:v>-3.5450000000000002E-2</c:v>
                </c:pt>
                <c:pt idx="5125">
                  <c:v>3.8860000000000001E-3</c:v>
                </c:pt>
                <c:pt idx="5126">
                  <c:v>3.8860000000000001E-3</c:v>
                </c:pt>
                <c:pt idx="5127">
                  <c:v>-1.1147000000000001E-2</c:v>
                </c:pt>
                <c:pt idx="5128">
                  <c:v>-1.1147000000000001E-2</c:v>
                </c:pt>
                <c:pt idx="5129">
                  <c:v>-1.1147000000000001E-2</c:v>
                </c:pt>
                <c:pt idx="5130">
                  <c:v>-3.3211999999999998E-2</c:v>
                </c:pt>
                <c:pt idx="5131">
                  <c:v>-3.3211999999999998E-2</c:v>
                </c:pt>
                <c:pt idx="5132">
                  <c:v>-4.4332999999999997E-2</c:v>
                </c:pt>
                <c:pt idx="5133">
                  <c:v>-4.4332999999999997E-2</c:v>
                </c:pt>
                <c:pt idx="5134">
                  <c:v>-4.4332999999999997E-2</c:v>
                </c:pt>
                <c:pt idx="5135">
                  <c:v>-3.884E-2</c:v>
                </c:pt>
                <c:pt idx="5136">
                  <c:v>-3.884E-2</c:v>
                </c:pt>
                <c:pt idx="5137">
                  <c:v>-4.0662999999999998E-2</c:v>
                </c:pt>
                <c:pt idx="5138">
                  <c:v>-4.0662999999999998E-2</c:v>
                </c:pt>
                <c:pt idx="5139">
                  <c:v>-6.7539999999999996E-3</c:v>
                </c:pt>
                <c:pt idx="5140">
                  <c:v>-6.7539999999999996E-3</c:v>
                </c:pt>
                <c:pt idx="5141">
                  <c:v>-6.7539999999999996E-3</c:v>
                </c:pt>
                <c:pt idx="5142">
                  <c:v>-4.1822999999999999E-2</c:v>
                </c:pt>
                <c:pt idx="5143">
                  <c:v>-4.1822999999999999E-2</c:v>
                </c:pt>
                <c:pt idx="5144">
                  <c:v>-0.100491</c:v>
                </c:pt>
                <c:pt idx="5145">
                  <c:v>-0.100491</c:v>
                </c:pt>
                <c:pt idx="5146">
                  <c:v>-0.100491</c:v>
                </c:pt>
                <c:pt idx="5147">
                  <c:v>-7.7969999999999998E-2</c:v>
                </c:pt>
                <c:pt idx="5148">
                  <c:v>-7.7969999999999998E-2</c:v>
                </c:pt>
                <c:pt idx="5149">
                  <c:v>-6.5693000000000001E-2</c:v>
                </c:pt>
                <c:pt idx="5150">
                  <c:v>-6.5693000000000001E-2</c:v>
                </c:pt>
                <c:pt idx="5151">
                  <c:v>-3.9576E-2</c:v>
                </c:pt>
                <c:pt idx="5152">
                  <c:v>-3.9576E-2</c:v>
                </c:pt>
                <c:pt idx="5153">
                  <c:v>-3.9576E-2</c:v>
                </c:pt>
                <c:pt idx="5154">
                  <c:v>-2.4130000000000002E-3</c:v>
                </c:pt>
                <c:pt idx="5155">
                  <c:v>-2.4130000000000002E-3</c:v>
                </c:pt>
                <c:pt idx="5156">
                  <c:v>-4.4082999999999997E-2</c:v>
                </c:pt>
                <c:pt idx="5157">
                  <c:v>-4.4082999999999997E-2</c:v>
                </c:pt>
                <c:pt idx="5158">
                  <c:v>-4.4082999999999997E-2</c:v>
                </c:pt>
                <c:pt idx="5159">
                  <c:v>-5.6079999999999998E-2</c:v>
                </c:pt>
                <c:pt idx="5160">
                  <c:v>-5.6079999999999998E-2</c:v>
                </c:pt>
                <c:pt idx="5161">
                  <c:v>-7.2116E-2</c:v>
                </c:pt>
                <c:pt idx="5162">
                  <c:v>-7.2116E-2</c:v>
                </c:pt>
                <c:pt idx="5163">
                  <c:v>-4.6483999999999998E-2</c:v>
                </c:pt>
                <c:pt idx="5164">
                  <c:v>-4.6483999999999998E-2</c:v>
                </c:pt>
                <c:pt idx="5165">
                  <c:v>-4.6483999999999998E-2</c:v>
                </c:pt>
                <c:pt idx="5166">
                  <c:v>-7.2932999999999998E-2</c:v>
                </c:pt>
                <c:pt idx="5167">
                  <c:v>-7.2932999999999998E-2</c:v>
                </c:pt>
                <c:pt idx="5168">
                  <c:v>-1.2886E-2</c:v>
                </c:pt>
                <c:pt idx="5169">
                  <c:v>-1.2886E-2</c:v>
                </c:pt>
                <c:pt idx="5170">
                  <c:v>-1.2886E-2</c:v>
                </c:pt>
                <c:pt idx="5171">
                  <c:v>-5.7800999999999998E-2</c:v>
                </c:pt>
                <c:pt idx="5172">
                  <c:v>-5.7800999999999998E-2</c:v>
                </c:pt>
                <c:pt idx="5173">
                  <c:v>-4.4367999999999998E-2</c:v>
                </c:pt>
                <c:pt idx="5174">
                  <c:v>-4.4367999999999998E-2</c:v>
                </c:pt>
                <c:pt idx="5175">
                  <c:v>-5.4523000000000002E-2</c:v>
                </c:pt>
                <c:pt idx="5176">
                  <c:v>-5.4523000000000002E-2</c:v>
                </c:pt>
                <c:pt idx="5177">
                  <c:v>-5.4523000000000002E-2</c:v>
                </c:pt>
                <c:pt idx="5178">
                  <c:v>-4.58E-2</c:v>
                </c:pt>
                <c:pt idx="5179">
                  <c:v>-4.58E-2</c:v>
                </c:pt>
                <c:pt idx="5180">
                  <c:v>-6.2645999999999993E-2</c:v>
                </c:pt>
                <c:pt idx="5181">
                  <c:v>-6.2645999999999993E-2</c:v>
                </c:pt>
                <c:pt idx="5182">
                  <c:v>-6.2645999999999993E-2</c:v>
                </c:pt>
                <c:pt idx="5183">
                  <c:v>-8.1623000000000001E-2</c:v>
                </c:pt>
                <c:pt idx="5184">
                  <c:v>-8.1623000000000001E-2</c:v>
                </c:pt>
                <c:pt idx="5185">
                  <c:v>-2.9094999999999999E-2</c:v>
                </c:pt>
                <c:pt idx="5186">
                  <c:v>-2.9094999999999999E-2</c:v>
                </c:pt>
                <c:pt idx="5187">
                  <c:v>-5.5562E-2</c:v>
                </c:pt>
                <c:pt idx="5188">
                  <c:v>-5.5562E-2</c:v>
                </c:pt>
                <c:pt idx="5189">
                  <c:v>-5.5562E-2</c:v>
                </c:pt>
                <c:pt idx="5190">
                  <c:v>-1.4584E-2</c:v>
                </c:pt>
                <c:pt idx="5191">
                  <c:v>-1.4584E-2</c:v>
                </c:pt>
                <c:pt idx="5192">
                  <c:v>-1.2011000000000001E-2</c:v>
                </c:pt>
                <c:pt idx="5193">
                  <c:v>-1.2011000000000001E-2</c:v>
                </c:pt>
                <c:pt idx="5194">
                  <c:v>-1.2011000000000001E-2</c:v>
                </c:pt>
                <c:pt idx="5195">
                  <c:v>-5.8354000000000003E-2</c:v>
                </c:pt>
                <c:pt idx="5196">
                  <c:v>-5.8354000000000003E-2</c:v>
                </c:pt>
                <c:pt idx="5197">
                  <c:v>-3.4736000000000003E-2</c:v>
                </c:pt>
                <c:pt idx="5198">
                  <c:v>-3.4736000000000003E-2</c:v>
                </c:pt>
                <c:pt idx="5199">
                  <c:v>-2.7893999999999999E-2</c:v>
                </c:pt>
                <c:pt idx="5200">
                  <c:v>-2.7893999999999999E-2</c:v>
                </c:pt>
                <c:pt idx="5201">
                  <c:v>-2.7893999999999999E-2</c:v>
                </c:pt>
                <c:pt idx="5202">
                  <c:v>-3.7817999999999997E-2</c:v>
                </c:pt>
                <c:pt idx="5203">
                  <c:v>-3.7817999999999997E-2</c:v>
                </c:pt>
                <c:pt idx="5204">
                  <c:v>-4.3256000000000003E-2</c:v>
                </c:pt>
                <c:pt idx="5205">
                  <c:v>-4.3256000000000003E-2</c:v>
                </c:pt>
                <c:pt idx="5206">
                  <c:v>-4.3256000000000003E-2</c:v>
                </c:pt>
                <c:pt idx="5207">
                  <c:v>-6.3884999999999997E-2</c:v>
                </c:pt>
                <c:pt idx="5208">
                  <c:v>-6.3884999999999997E-2</c:v>
                </c:pt>
                <c:pt idx="5209">
                  <c:v>-8.8322999999999999E-2</c:v>
                </c:pt>
                <c:pt idx="5210">
                  <c:v>-8.8322999999999999E-2</c:v>
                </c:pt>
                <c:pt idx="5211">
                  <c:v>-2.0532000000000002E-2</c:v>
                </c:pt>
                <c:pt idx="5212">
                  <c:v>-2.0532000000000002E-2</c:v>
                </c:pt>
                <c:pt idx="5213">
                  <c:v>-2.0532000000000002E-2</c:v>
                </c:pt>
                <c:pt idx="5214">
                  <c:v>-7.8309999999999994E-3</c:v>
                </c:pt>
                <c:pt idx="5215">
                  <c:v>-7.8309999999999994E-3</c:v>
                </c:pt>
                <c:pt idx="5216">
                  <c:v>-0.10999399999999999</c:v>
                </c:pt>
                <c:pt idx="5217">
                  <c:v>-0.10999399999999999</c:v>
                </c:pt>
                <c:pt idx="5218">
                  <c:v>-0.10999399999999999</c:v>
                </c:pt>
                <c:pt idx="5219">
                  <c:v>1.1376000000000001E-2</c:v>
                </c:pt>
                <c:pt idx="5220">
                  <c:v>1.1376000000000001E-2</c:v>
                </c:pt>
                <c:pt idx="5221">
                  <c:v>3.5928000000000002E-2</c:v>
                </c:pt>
                <c:pt idx="5222">
                  <c:v>3.5928000000000002E-2</c:v>
                </c:pt>
                <c:pt idx="5223">
                  <c:v>-0.22215599999999999</c:v>
                </c:pt>
                <c:pt idx="5224">
                  <c:v>-0.22215599999999999</c:v>
                </c:pt>
                <c:pt idx="5225">
                  <c:v>-0.22215599999999999</c:v>
                </c:pt>
                <c:pt idx="5226">
                  <c:v>-0.15156900000000001</c:v>
                </c:pt>
                <c:pt idx="5227">
                  <c:v>-0.15156900000000001</c:v>
                </c:pt>
                <c:pt idx="5228">
                  <c:v>-4.2993999999999997E-2</c:v>
                </c:pt>
                <c:pt idx="5229">
                  <c:v>-4.2993999999999997E-2</c:v>
                </c:pt>
                <c:pt idx="5230">
                  <c:v>-4.2993999999999997E-2</c:v>
                </c:pt>
                <c:pt idx="5231">
                  <c:v>-9.2230000000000003E-3</c:v>
                </c:pt>
                <c:pt idx="5232">
                  <c:v>-9.2230000000000003E-3</c:v>
                </c:pt>
                <c:pt idx="5233">
                  <c:v>-4.6670000000000003E-2</c:v>
                </c:pt>
                <c:pt idx="5234">
                  <c:v>-4.6670000000000003E-2</c:v>
                </c:pt>
                <c:pt idx="5235">
                  <c:v>-8.8377999999999998E-2</c:v>
                </c:pt>
                <c:pt idx="5236">
                  <c:v>-8.8377999999999998E-2</c:v>
                </c:pt>
                <c:pt idx="5237">
                  <c:v>-8.8377999999999998E-2</c:v>
                </c:pt>
                <c:pt idx="5238">
                  <c:v>-1.4798E-2</c:v>
                </c:pt>
                <c:pt idx="5239">
                  <c:v>-1.4798E-2</c:v>
                </c:pt>
                <c:pt idx="5240">
                  <c:v>-4.9485000000000001E-2</c:v>
                </c:pt>
                <c:pt idx="5241">
                  <c:v>-4.9485000000000001E-2</c:v>
                </c:pt>
                <c:pt idx="5242">
                  <c:v>-4.9485000000000001E-2</c:v>
                </c:pt>
                <c:pt idx="5243">
                  <c:v>-1.4758E-2</c:v>
                </c:pt>
                <c:pt idx="5244">
                  <c:v>-1.4758E-2</c:v>
                </c:pt>
                <c:pt idx="5245">
                  <c:v>-0.131495</c:v>
                </c:pt>
                <c:pt idx="5246">
                  <c:v>-0.131495</c:v>
                </c:pt>
                <c:pt idx="5247">
                  <c:v>-0.104999</c:v>
                </c:pt>
                <c:pt idx="5248">
                  <c:v>-0.104999</c:v>
                </c:pt>
                <c:pt idx="5249">
                  <c:v>-0.104999</c:v>
                </c:pt>
                <c:pt idx="5250">
                  <c:v>-6.7585000000000006E-2</c:v>
                </c:pt>
                <c:pt idx="5251">
                  <c:v>-6.7585000000000006E-2</c:v>
                </c:pt>
                <c:pt idx="5252">
                  <c:v>-4.1954999999999999E-2</c:v>
                </c:pt>
                <c:pt idx="5253">
                  <c:v>-4.1954999999999999E-2</c:v>
                </c:pt>
                <c:pt idx="5254">
                  <c:v>-4.1954999999999999E-2</c:v>
                </c:pt>
                <c:pt idx="5255">
                  <c:v>-1.6788000000000001E-2</c:v>
                </c:pt>
                <c:pt idx="5256">
                  <c:v>-1.6788000000000001E-2</c:v>
                </c:pt>
                <c:pt idx="5257">
                  <c:v>-4.7876000000000002E-2</c:v>
                </c:pt>
                <c:pt idx="5258">
                  <c:v>-4.7876000000000002E-2</c:v>
                </c:pt>
                <c:pt idx="5259">
                  <c:v>-0.113772</c:v>
                </c:pt>
                <c:pt idx="5260">
                  <c:v>-0.113772</c:v>
                </c:pt>
                <c:pt idx="5261">
                  <c:v>-0.113772</c:v>
                </c:pt>
                <c:pt idx="5262">
                  <c:v>-8.0089999999999995E-2</c:v>
                </c:pt>
                <c:pt idx="5263">
                  <c:v>-8.0089999999999995E-2</c:v>
                </c:pt>
                <c:pt idx="5264">
                  <c:v>-4.1655999999999999E-2</c:v>
                </c:pt>
                <c:pt idx="5265">
                  <c:v>-4.1655999999999999E-2</c:v>
                </c:pt>
                <c:pt idx="5266">
                  <c:v>-4.1655999999999999E-2</c:v>
                </c:pt>
                <c:pt idx="5267">
                  <c:v>-1.7690000000000001E-2</c:v>
                </c:pt>
                <c:pt idx="5268">
                  <c:v>-1.7690000000000001E-2</c:v>
                </c:pt>
                <c:pt idx="5269">
                  <c:v>-3.9543000000000002E-2</c:v>
                </c:pt>
                <c:pt idx="5270">
                  <c:v>-3.9543000000000002E-2</c:v>
                </c:pt>
                <c:pt idx="5271">
                  <c:v>-4.4080000000000001E-2</c:v>
                </c:pt>
                <c:pt idx="5272">
                  <c:v>-4.4080000000000001E-2</c:v>
                </c:pt>
                <c:pt idx="5273">
                  <c:v>-4.4080000000000001E-2</c:v>
                </c:pt>
                <c:pt idx="5274">
                  <c:v>-6.1554999999999999E-2</c:v>
                </c:pt>
                <c:pt idx="5275">
                  <c:v>-6.1554999999999999E-2</c:v>
                </c:pt>
                <c:pt idx="5276">
                  <c:v>-4.7798E-2</c:v>
                </c:pt>
                <c:pt idx="5277">
                  <c:v>-4.7798E-2</c:v>
                </c:pt>
                <c:pt idx="5278">
                  <c:v>-4.7798E-2</c:v>
                </c:pt>
                <c:pt idx="5279">
                  <c:v>-3.1237000000000001E-2</c:v>
                </c:pt>
                <c:pt idx="5280">
                  <c:v>-3.1237000000000001E-2</c:v>
                </c:pt>
                <c:pt idx="5281">
                  <c:v>-3.6921000000000002E-2</c:v>
                </c:pt>
                <c:pt idx="5282">
                  <c:v>-3.6921000000000002E-2</c:v>
                </c:pt>
                <c:pt idx="5283">
                  <c:v>-9.8019999999999999E-3</c:v>
                </c:pt>
                <c:pt idx="5284">
                  <c:v>-9.8019999999999999E-3</c:v>
                </c:pt>
                <c:pt idx="5285">
                  <c:v>-9.8019999999999999E-3</c:v>
                </c:pt>
                <c:pt idx="5286">
                  <c:v>-1.6715000000000001E-2</c:v>
                </c:pt>
                <c:pt idx="5287">
                  <c:v>-1.6715000000000001E-2</c:v>
                </c:pt>
                <c:pt idx="5288">
                  <c:v>-9.7381999999999996E-2</c:v>
                </c:pt>
                <c:pt idx="5289">
                  <c:v>-9.7381999999999996E-2</c:v>
                </c:pt>
                <c:pt idx="5290">
                  <c:v>-9.7381999999999996E-2</c:v>
                </c:pt>
                <c:pt idx="5291">
                  <c:v>-0.11414299999999999</c:v>
                </c:pt>
                <c:pt idx="5292">
                  <c:v>-0.11414299999999999</c:v>
                </c:pt>
                <c:pt idx="5293">
                  <c:v>-0.113734</c:v>
                </c:pt>
                <c:pt idx="5294">
                  <c:v>-0.113734</c:v>
                </c:pt>
                <c:pt idx="5295">
                  <c:v>-0.113734</c:v>
                </c:pt>
                <c:pt idx="5296">
                  <c:v>7.2100000000000003E-3</c:v>
                </c:pt>
                <c:pt idx="5297">
                  <c:v>7.2100000000000003E-3</c:v>
                </c:pt>
                <c:pt idx="5298">
                  <c:v>-2.1666999999999999E-2</c:v>
                </c:pt>
                <c:pt idx="5299">
                  <c:v>-2.1666999999999999E-2</c:v>
                </c:pt>
                <c:pt idx="5300">
                  <c:v>-2.5231E-2</c:v>
                </c:pt>
                <c:pt idx="5301">
                  <c:v>-2.5231E-2</c:v>
                </c:pt>
                <c:pt idx="5302">
                  <c:v>-2.5231E-2</c:v>
                </c:pt>
                <c:pt idx="5303">
                  <c:v>-0.14112</c:v>
                </c:pt>
                <c:pt idx="5304">
                  <c:v>-0.14112</c:v>
                </c:pt>
                <c:pt idx="5305">
                  <c:v>-6.6283999999999996E-2</c:v>
                </c:pt>
                <c:pt idx="5306">
                  <c:v>-6.6283999999999996E-2</c:v>
                </c:pt>
                <c:pt idx="5307">
                  <c:v>-6.6283999999999996E-2</c:v>
                </c:pt>
                <c:pt idx="5308">
                  <c:v>-8.6815000000000003E-2</c:v>
                </c:pt>
                <c:pt idx="5309">
                  <c:v>-8.6815000000000003E-2</c:v>
                </c:pt>
                <c:pt idx="5310">
                  <c:v>-5.3154E-2</c:v>
                </c:pt>
                <c:pt idx="5311">
                  <c:v>-5.3154E-2</c:v>
                </c:pt>
                <c:pt idx="5312">
                  <c:v>-3.9946000000000002E-2</c:v>
                </c:pt>
                <c:pt idx="5313">
                  <c:v>-3.9946000000000002E-2</c:v>
                </c:pt>
                <c:pt idx="5314">
                  <c:v>-3.9946000000000002E-2</c:v>
                </c:pt>
                <c:pt idx="5315">
                  <c:v>-3.9313000000000001E-2</c:v>
                </c:pt>
                <c:pt idx="5316">
                  <c:v>-3.9313000000000001E-2</c:v>
                </c:pt>
                <c:pt idx="5317">
                  <c:v>-3.1189000000000001E-2</c:v>
                </c:pt>
                <c:pt idx="5318">
                  <c:v>-3.1189000000000001E-2</c:v>
                </c:pt>
                <c:pt idx="5319">
                  <c:v>-3.1189000000000001E-2</c:v>
                </c:pt>
                <c:pt idx="5320">
                  <c:v>-0.14330000000000001</c:v>
                </c:pt>
                <c:pt idx="5321">
                  <c:v>-0.14330000000000001</c:v>
                </c:pt>
                <c:pt idx="5322">
                  <c:v>-6.0225000000000001E-2</c:v>
                </c:pt>
                <c:pt idx="5323">
                  <c:v>-6.0225000000000001E-2</c:v>
                </c:pt>
                <c:pt idx="5324">
                  <c:v>-3.0807999999999999E-2</c:v>
                </c:pt>
                <c:pt idx="5325">
                  <c:v>-3.0807999999999999E-2</c:v>
                </c:pt>
                <c:pt idx="5326">
                  <c:v>-3.0807999999999999E-2</c:v>
                </c:pt>
                <c:pt idx="5327">
                  <c:v>-3.7233000000000002E-2</c:v>
                </c:pt>
                <c:pt idx="5328">
                  <c:v>-3.7233000000000002E-2</c:v>
                </c:pt>
                <c:pt idx="5329">
                  <c:v>-1.7580999999999999E-2</c:v>
                </c:pt>
                <c:pt idx="5330">
                  <c:v>-1.7580999999999999E-2</c:v>
                </c:pt>
                <c:pt idx="5331">
                  <c:v>-1.7580999999999999E-2</c:v>
                </c:pt>
                <c:pt idx="5332">
                  <c:v>2.2336000000000002E-2</c:v>
                </c:pt>
                <c:pt idx="5333">
                  <c:v>2.2336000000000002E-2</c:v>
                </c:pt>
                <c:pt idx="5334">
                  <c:v>2.1158E-2</c:v>
                </c:pt>
                <c:pt idx="5335">
                  <c:v>2.1158E-2</c:v>
                </c:pt>
                <c:pt idx="5336">
                  <c:v>-1.1664000000000001E-2</c:v>
                </c:pt>
                <c:pt idx="5337">
                  <c:v>-1.1664000000000001E-2</c:v>
                </c:pt>
                <c:pt idx="5338">
                  <c:v>-1.1664000000000001E-2</c:v>
                </c:pt>
                <c:pt idx="5339">
                  <c:v>-0.108274</c:v>
                </c:pt>
                <c:pt idx="5340">
                  <c:v>-0.108274</c:v>
                </c:pt>
                <c:pt idx="5341">
                  <c:v>-0.106972</c:v>
                </c:pt>
                <c:pt idx="5342">
                  <c:v>-0.106972</c:v>
                </c:pt>
                <c:pt idx="5343">
                  <c:v>-0.106972</c:v>
                </c:pt>
                <c:pt idx="5344">
                  <c:v>-5.6949E-2</c:v>
                </c:pt>
                <c:pt idx="5345">
                  <c:v>-5.6949E-2</c:v>
                </c:pt>
                <c:pt idx="5346">
                  <c:v>-4.6219999999999997E-2</c:v>
                </c:pt>
                <c:pt idx="5347">
                  <c:v>-4.6219999999999997E-2</c:v>
                </c:pt>
                <c:pt idx="5348">
                  <c:v>1.1041E-2</c:v>
                </c:pt>
                <c:pt idx="5349">
                  <c:v>1.1041E-2</c:v>
                </c:pt>
                <c:pt idx="5350">
                  <c:v>1.1041E-2</c:v>
                </c:pt>
                <c:pt idx="5351">
                  <c:v>-3.9921999999999999E-2</c:v>
                </c:pt>
                <c:pt idx="5352">
                  <c:v>-3.9921999999999999E-2</c:v>
                </c:pt>
                <c:pt idx="5353">
                  <c:v>-1.3988E-2</c:v>
                </c:pt>
                <c:pt idx="5354">
                  <c:v>-1.3988E-2</c:v>
                </c:pt>
                <c:pt idx="5355">
                  <c:v>-1.3988E-2</c:v>
                </c:pt>
                <c:pt idx="5356">
                  <c:v>-8.0890000000000004E-2</c:v>
                </c:pt>
                <c:pt idx="5357">
                  <c:v>-8.0890000000000004E-2</c:v>
                </c:pt>
                <c:pt idx="5358">
                  <c:v>-5.6035000000000001E-2</c:v>
                </c:pt>
                <c:pt idx="5359">
                  <c:v>-5.6035000000000001E-2</c:v>
                </c:pt>
                <c:pt idx="5360">
                  <c:v>-6.7769999999999997E-2</c:v>
                </c:pt>
                <c:pt idx="5361">
                  <c:v>-6.7769999999999997E-2</c:v>
                </c:pt>
                <c:pt idx="5362">
                  <c:v>-6.7769999999999997E-2</c:v>
                </c:pt>
                <c:pt idx="5363">
                  <c:v>-3.4138000000000002E-2</c:v>
                </c:pt>
                <c:pt idx="5364">
                  <c:v>-3.4138000000000002E-2</c:v>
                </c:pt>
                <c:pt idx="5365">
                  <c:v>-6.5546999999999994E-2</c:v>
                </c:pt>
                <c:pt idx="5366">
                  <c:v>-6.5546999999999994E-2</c:v>
                </c:pt>
                <c:pt idx="5367">
                  <c:v>-6.5546999999999994E-2</c:v>
                </c:pt>
                <c:pt idx="5368">
                  <c:v>-9.1539999999999996E-2</c:v>
                </c:pt>
                <c:pt idx="5369">
                  <c:v>-9.1539999999999996E-2</c:v>
                </c:pt>
                <c:pt idx="5370">
                  <c:v>-4.9789999999999999E-3</c:v>
                </c:pt>
                <c:pt idx="5371">
                  <c:v>-4.9789999999999999E-3</c:v>
                </c:pt>
                <c:pt idx="5372">
                  <c:v>-6.1133E-2</c:v>
                </c:pt>
                <c:pt idx="5373">
                  <c:v>-6.1133E-2</c:v>
                </c:pt>
                <c:pt idx="5374">
                  <c:v>-6.1133E-2</c:v>
                </c:pt>
                <c:pt idx="5375">
                  <c:v>1.9696999999999999E-2</c:v>
                </c:pt>
                <c:pt idx="5376">
                  <c:v>1.9696999999999999E-2</c:v>
                </c:pt>
                <c:pt idx="5377">
                  <c:v>-2.5687999999999999E-2</c:v>
                </c:pt>
                <c:pt idx="5378">
                  <c:v>-2.5687999999999999E-2</c:v>
                </c:pt>
                <c:pt idx="5379">
                  <c:v>-2.5687999999999999E-2</c:v>
                </c:pt>
                <c:pt idx="5380">
                  <c:v>-9.3181E-2</c:v>
                </c:pt>
                <c:pt idx="5381">
                  <c:v>-9.3181E-2</c:v>
                </c:pt>
                <c:pt idx="5382">
                  <c:v>1.1820000000000001E-3</c:v>
                </c:pt>
                <c:pt idx="5383">
                  <c:v>1.1820000000000001E-3</c:v>
                </c:pt>
                <c:pt idx="5384">
                  <c:v>1.1820000000000001E-3</c:v>
                </c:pt>
                <c:pt idx="5385">
                  <c:v>-7.6239999999999997E-3</c:v>
                </c:pt>
                <c:pt idx="5386">
                  <c:v>-7.6239999999999997E-3</c:v>
                </c:pt>
                <c:pt idx="5387">
                  <c:v>-7.7089999999999997E-3</c:v>
                </c:pt>
                <c:pt idx="5388">
                  <c:v>-7.7089999999999997E-3</c:v>
                </c:pt>
                <c:pt idx="5389">
                  <c:v>-7.7418000000000001E-2</c:v>
                </c:pt>
                <c:pt idx="5390">
                  <c:v>-7.7418000000000001E-2</c:v>
                </c:pt>
                <c:pt idx="5391">
                  <c:v>-7.7418000000000001E-2</c:v>
                </c:pt>
                <c:pt idx="5392">
                  <c:v>-1.5106E-2</c:v>
                </c:pt>
                <c:pt idx="5393">
                  <c:v>-1.5106E-2</c:v>
                </c:pt>
                <c:pt idx="5394">
                  <c:v>-7.3727000000000001E-2</c:v>
                </c:pt>
                <c:pt idx="5395">
                  <c:v>-7.3727000000000001E-2</c:v>
                </c:pt>
                <c:pt idx="5396">
                  <c:v>-0.19750400000000001</c:v>
                </c:pt>
                <c:pt idx="5397">
                  <c:v>-0.19750400000000001</c:v>
                </c:pt>
                <c:pt idx="5398">
                  <c:v>-0.19750400000000001</c:v>
                </c:pt>
                <c:pt idx="5399">
                  <c:v>-0.14163999999999999</c:v>
                </c:pt>
                <c:pt idx="5400">
                  <c:v>-0.14163999999999999</c:v>
                </c:pt>
                <c:pt idx="5401">
                  <c:v>-0.186533</c:v>
                </c:pt>
                <c:pt idx="5402">
                  <c:v>-0.186533</c:v>
                </c:pt>
                <c:pt idx="5403">
                  <c:v>-0.186533</c:v>
                </c:pt>
                <c:pt idx="5404">
                  <c:v>-0.25512299999999999</c:v>
                </c:pt>
                <c:pt idx="5405">
                  <c:v>-0.25512299999999999</c:v>
                </c:pt>
                <c:pt idx="5406">
                  <c:v>-4.2978000000000002E-2</c:v>
                </c:pt>
                <c:pt idx="5407">
                  <c:v>-4.2978000000000002E-2</c:v>
                </c:pt>
                <c:pt idx="5408">
                  <c:v>-0.12495100000000001</c:v>
                </c:pt>
                <c:pt idx="5409">
                  <c:v>-0.12495100000000001</c:v>
                </c:pt>
                <c:pt idx="5410">
                  <c:v>-0.12495100000000001</c:v>
                </c:pt>
                <c:pt idx="5411">
                  <c:v>-0.46204699999999999</c:v>
                </c:pt>
                <c:pt idx="5412">
                  <c:v>-0.46204699999999999</c:v>
                </c:pt>
                <c:pt idx="5413">
                  <c:v>-0.74490599999999996</c:v>
                </c:pt>
                <c:pt idx="5414">
                  <c:v>-0.74490599999999996</c:v>
                </c:pt>
                <c:pt idx="5415">
                  <c:v>-0.74490599999999996</c:v>
                </c:pt>
                <c:pt idx="5416">
                  <c:v>-0.90498800000000001</c:v>
                </c:pt>
                <c:pt idx="5417">
                  <c:v>-0.90498800000000001</c:v>
                </c:pt>
                <c:pt idx="5418">
                  <c:v>0.980935</c:v>
                </c:pt>
                <c:pt idx="5419">
                  <c:v>0.980935</c:v>
                </c:pt>
                <c:pt idx="5420">
                  <c:v>4.1785000000000003E-2</c:v>
                </c:pt>
                <c:pt idx="5421">
                  <c:v>4.1785000000000003E-2</c:v>
                </c:pt>
                <c:pt idx="5422">
                  <c:v>4.1785000000000003E-2</c:v>
                </c:pt>
                <c:pt idx="5423">
                  <c:v>-5.4329000000000002E-2</c:v>
                </c:pt>
                <c:pt idx="5424">
                  <c:v>-5.4329000000000002E-2</c:v>
                </c:pt>
                <c:pt idx="5425">
                  <c:v>-0.52805800000000003</c:v>
                </c:pt>
                <c:pt idx="5426">
                  <c:v>-0.52805800000000003</c:v>
                </c:pt>
                <c:pt idx="5427">
                  <c:v>-0.52805800000000003</c:v>
                </c:pt>
                <c:pt idx="5428">
                  <c:v>3.7515E-2</c:v>
                </c:pt>
                <c:pt idx="5429">
                  <c:v>3.7515E-2</c:v>
                </c:pt>
                <c:pt idx="5430">
                  <c:v>-0.35109200000000002</c:v>
                </c:pt>
                <c:pt idx="5431">
                  <c:v>-0.35109200000000002</c:v>
                </c:pt>
                <c:pt idx="5432">
                  <c:v>0.30865100000000001</c:v>
                </c:pt>
                <c:pt idx="5433">
                  <c:v>0.30865100000000001</c:v>
                </c:pt>
                <c:pt idx="5434">
                  <c:v>0.30865100000000001</c:v>
                </c:pt>
                <c:pt idx="5435">
                  <c:v>-1.0974489999999999</c:v>
                </c:pt>
                <c:pt idx="5436">
                  <c:v>-1.0974489999999999</c:v>
                </c:pt>
                <c:pt idx="5437">
                  <c:v>-0.29557499999999998</c:v>
                </c:pt>
                <c:pt idx="5438">
                  <c:v>-0.29557499999999998</c:v>
                </c:pt>
                <c:pt idx="5439">
                  <c:v>-0.29557499999999998</c:v>
                </c:pt>
                <c:pt idx="5440">
                  <c:v>0.57850199999999996</c:v>
                </c:pt>
                <c:pt idx="5441">
                  <c:v>0.57850199999999996</c:v>
                </c:pt>
                <c:pt idx="5442">
                  <c:v>1.6922E-2</c:v>
                </c:pt>
                <c:pt idx="5443">
                  <c:v>1.6922E-2</c:v>
                </c:pt>
                <c:pt idx="5444">
                  <c:v>1.6922E-2</c:v>
                </c:pt>
                <c:pt idx="5445">
                  <c:v>-1.2883709999999999</c:v>
                </c:pt>
                <c:pt idx="5446">
                  <c:v>-1.2883709999999999</c:v>
                </c:pt>
                <c:pt idx="5447">
                  <c:v>1.0328839999999999</c:v>
                </c:pt>
                <c:pt idx="5448">
                  <c:v>1.0328839999999999</c:v>
                </c:pt>
                <c:pt idx="5449">
                  <c:v>-1.5756079999999999</c:v>
                </c:pt>
                <c:pt idx="5450">
                  <c:v>-1.5756079999999999</c:v>
                </c:pt>
                <c:pt idx="5451">
                  <c:v>-1.5756079999999999</c:v>
                </c:pt>
                <c:pt idx="5452">
                  <c:v>0.164465</c:v>
                </c:pt>
                <c:pt idx="5453">
                  <c:v>0.164465</c:v>
                </c:pt>
                <c:pt idx="5454">
                  <c:v>-0.112423</c:v>
                </c:pt>
                <c:pt idx="5455">
                  <c:v>-0.112423</c:v>
                </c:pt>
                <c:pt idx="5456">
                  <c:v>-0.112423</c:v>
                </c:pt>
                <c:pt idx="5457">
                  <c:v>-0.487763</c:v>
                </c:pt>
                <c:pt idx="5458">
                  <c:v>-0.487763</c:v>
                </c:pt>
                <c:pt idx="5459">
                  <c:v>0.60967400000000005</c:v>
                </c:pt>
                <c:pt idx="5460">
                  <c:v>0.60967400000000005</c:v>
                </c:pt>
                <c:pt idx="5461">
                  <c:v>-1.8506999999999999E-2</c:v>
                </c:pt>
                <c:pt idx="5462">
                  <c:v>-1.8506999999999999E-2</c:v>
                </c:pt>
                <c:pt idx="5463">
                  <c:v>-1.8506999999999999E-2</c:v>
                </c:pt>
                <c:pt idx="5464">
                  <c:v>0.509718</c:v>
                </c:pt>
                <c:pt idx="5465">
                  <c:v>0.509718</c:v>
                </c:pt>
                <c:pt idx="5466">
                  <c:v>1.0676479999999999</c:v>
                </c:pt>
                <c:pt idx="5467">
                  <c:v>1.0676479999999999</c:v>
                </c:pt>
                <c:pt idx="5468">
                  <c:v>-0.124676</c:v>
                </c:pt>
                <c:pt idx="5469">
                  <c:v>-0.124676</c:v>
                </c:pt>
                <c:pt idx="5470">
                  <c:v>-0.124676</c:v>
                </c:pt>
                <c:pt idx="5471">
                  <c:v>-4.2035000000000003E-2</c:v>
                </c:pt>
                <c:pt idx="5472">
                  <c:v>-4.2035000000000003E-2</c:v>
                </c:pt>
                <c:pt idx="5473">
                  <c:v>-0.51387799999999995</c:v>
                </c:pt>
                <c:pt idx="5474">
                  <c:v>-0.51387799999999995</c:v>
                </c:pt>
                <c:pt idx="5475">
                  <c:v>-0.51387799999999995</c:v>
                </c:pt>
                <c:pt idx="5476">
                  <c:v>-0.92971400000000004</c:v>
                </c:pt>
                <c:pt idx="5477">
                  <c:v>-0.92971400000000004</c:v>
                </c:pt>
                <c:pt idx="5478">
                  <c:v>-0.65091200000000005</c:v>
                </c:pt>
                <c:pt idx="5479">
                  <c:v>-0.65091200000000005</c:v>
                </c:pt>
                <c:pt idx="5480">
                  <c:v>0.28215200000000001</c:v>
                </c:pt>
                <c:pt idx="5481">
                  <c:v>0.28215200000000001</c:v>
                </c:pt>
                <c:pt idx="5482">
                  <c:v>0.28215200000000001</c:v>
                </c:pt>
                <c:pt idx="5483">
                  <c:v>-0.50541400000000003</c:v>
                </c:pt>
                <c:pt idx="5484">
                  <c:v>-0.50541400000000003</c:v>
                </c:pt>
                <c:pt idx="5485">
                  <c:v>-0.67654700000000001</c:v>
                </c:pt>
                <c:pt idx="5486">
                  <c:v>-0.67654700000000001</c:v>
                </c:pt>
                <c:pt idx="5487">
                  <c:v>-0.67654700000000001</c:v>
                </c:pt>
                <c:pt idx="5488">
                  <c:v>-0.85772999999999999</c:v>
                </c:pt>
                <c:pt idx="5489">
                  <c:v>-0.85772999999999999</c:v>
                </c:pt>
                <c:pt idx="5490">
                  <c:v>-0.80476199999999998</c:v>
                </c:pt>
                <c:pt idx="5491">
                  <c:v>-0.80476199999999998</c:v>
                </c:pt>
                <c:pt idx="5492">
                  <c:v>-0.80476199999999998</c:v>
                </c:pt>
                <c:pt idx="5493">
                  <c:v>-0.76169500000000001</c:v>
                </c:pt>
                <c:pt idx="5494">
                  <c:v>-0.76169500000000001</c:v>
                </c:pt>
                <c:pt idx="5495">
                  <c:v>0.14400299999999999</c:v>
                </c:pt>
                <c:pt idx="5496">
                  <c:v>0.14400299999999999</c:v>
                </c:pt>
                <c:pt idx="5497">
                  <c:v>-0.97555800000000004</c:v>
                </c:pt>
                <c:pt idx="5498">
                  <c:v>-0.97555800000000004</c:v>
                </c:pt>
                <c:pt idx="5499">
                  <c:v>-0.97555800000000004</c:v>
                </c:pt>
                <c:pt idx="5500">
                  <c:v>1.772392</c:v>
                </c:pt>
                <c:pt idx="5501">
                  <c:v>1.772392</c:v>
                </c:pt>
                <c:pt idx="5502">
                  <c:v>-0.45377899999999999</c:v>
                </c:pt>
                <c:pt idx="5503">
                  <c:v>-0.45377899999999999</c:v>
                </c:pt>
                <c:pt idx="5504">
                  <c:v>-4.149152</c:v>
                </c:pt>
                <c:pt idx="5505">
                  <c:v>-4.149152</c:v>
                </c:pt>
                <c:pt idx="5506">
                  <c:v>-4.149152</c:v>
                </c:pt>
                <c:pt idx="5507">
                  <c:v>-0.81136900000000001</c:v>
                </c:pt>
                <c:pt idx="5508">
                  <c:v>-0.81136900000000001</c:v>
                </c:pt>
                <c:pt idx="5509">
                  <c:v>1.736699</c:v>
                </c:pt>
                <c:pt idx="5510">
                  <c:v>1.736699</c:v>
                </c:pt>
                <c:pt idx="5511">
                  <c:v>1.736699</c:v>
                </c:pt>
                <c:pt idx="5512">
                  <c:v>-1.172461</c:v>
                </c:pt>
                <c:pt idx="5513">
                  <c:v>-1.172461</c:v>
                </c:pt>
                <c:pt idx="5514">
                  <c:v>-0.119459</c:v>
                </c:pt>
                <c:pt idx="5515">
                  <c:v>-0.119459</c:v>
                </c:pt>
                <c:pt idx="5516">
                  <c:v>-0.119459</c:v>
                </c:pt>
                <c:pt idx="5517">
                  <c:v>-0.297595</c:v>
                </c:pt>
                <c:pt idx="5518">
                  <c:v>-0.297595</c:v>
                </c:pt>
                <c:pt idx="5519">
                  <c:v>-0.10840900000000001</c:v>
                </c:pt>
                <c:pt idx="5520">
                  <c:v>-0.10840900000000001</c:v>
                </c:pt>
                <c:pt idx="5521">
                  <c:v>-4.3158000000000002E-2</c:v>
                </c:pt>
                <c:pt idx="5522">
                  <c:v>-4.3158000000000002E-2</c:v>
                </c:pt>
                <c:pt idx="5523">
                  <c:v>-4.3158000000000002E-2</c:v>
                </c:pt>
                <c:pt idx="5524">
                  <c:v>-0.13039300000000001</c:v>
                </c:pt>
                <c:pt idx="5525">
                  <c:v>-0.13039300000000001</c:v>
                </c:pt>
                <c:pt idx="5526">
                  <c:v>-0.158663</c:v>
                </c:pt>
                <c:pt idx="5527">
                  <c:v>-0.158663</c:v>
                </c:pt>
                <c:pt idx="5528">
                  <c:v>-7.6705999999999996E-2</c:v>
                </c:pt>
                <c:pt idx="5529">
                  <c:v>-7.6705999999999996E-2</c:v>
                </c:pt>
                <c:pt idx="5530">
                  <c:v>-7.6705999999999996E-2</c:v>
                </c:pt>
                <c:pt idx="5531">
                  <c:v>-9.6819000000000002E-2</c:v>
                </c:pt>
                <c:pt idx="5532">
                  <c:v>-9.6819000000000002E-2</c:v>
                </c:pt>
                <c:pt idx="5533">
                  <c:v>-0.167078</c:v>
                </c:pt>
                <c:pt idx="5534">
                  <c:v>-0.167078</c:v>
                </c:pt>
                <c:pt idx="5535">
                  <c:v>-0.167078</c:v>
                </c:pt>
                <c:pt idx="5536">
                  <c:v>-2.6263000000000002E-2</c:v>
                </c:pt>
                <c:pt idx="5537">
                  <c:v>-2.6263000000000002E-2</c:v>
                </c:pt>
                <c:pt idx="5538">
                  <c:v>-4.5613000000000001E-2</c:v>
                </c:pt>
                <c:pt idx="5539">
                  <c:v>-4.5613000000000001E-2</c:v>
                </c:pt>
                <c:pt idx="5540">
                  <c:v>-1.0106E-2</c:v>
                </c:pt>
                <c:pt idx="5541">
                  <c:v>-1.0106E-2</c:v>
                </c:pt>
                <c:pt idx="5542">
                  <c:v>-1.0106E-2</c:v>
                </c:pt>
                <c:pt idx="5543">
                  <c:v>-6.1827E-2</c:v>
                </c:pt>
                <c:pt idx="5544">
                  <c:v>-6.1827E-2</c:v>
                </c:pt>
                <c:pt idx="5545">
                  <c:v>-8.9359999999999995E-3</c:v>
                </c:pt>
                <c:pt idx="5546">
                  <c:v>-8.9359999999999995E-3</c:v>
                </c:pt>
                <c:pt idx="5547">
                  <c:v>-8.9359999999999995E-3</c:v>
                </c:pt>
                <c:pt idx="5548">
                  <c:v>-6.8971000000000005E-2</c:v>
                </c:pt>
                <c:pt idx="5549">
                  <c:v>-6.8971000000000005E-2</c:v>
                </c:pt>
                <c:pt idx="5550">
                  <c:v>-3.6287E-2</c:v>
                </c:pt>
                <c:pt idx="5551">
                  <c:v>-3.6287E-2</c:v>
                </c:pt>
                <c:pt idx="5552">
                  <c:v>-3.6287E-2</c:v>
                </c:pt>
                <c:pt idx="5553">
                  <c:v>-0.109107</c:v>
                </c:pt>
                <c:pt idx="5554">
                  <c:v>-0.109107</c:v>
                </c:pt>
                <c:pt idx="5555">
                  <c:v>-3.6866999999999997E-2</c:v>
                </c:pt>
                <c:pt idx="5556">
                  <c:v>-3.6866999999999997E-2</c:v>
                </c:pt>
                <c:pt idx="5557">
                  <c:v>-9.3280000000000002E-2</c:v>
                </c:pt>
                <c:pt idx="5558">
                  <c:v>-9.3280000000000002E-2</c:v>
                </c:pt>
                <c:pt idx="5559">
                  <c:v>-9.3280000000000002E-2</c:v>
                </c:pt>
                <c:pt idx="5560">
                  <c:v>-5.4670000000000003E-2</c:v>
                </c:pt>
                <c:pt idx="5561">
                  <c:v>-5.4670000000000003E-2</c:v>
                </c:pt>
                <c:pt idx="5562">
                  <c:v>-4.9798000000000002E-2</c:v>
                </c:pt>
                <c:pt idx="5563">
                  <c:v>-4.9798000000000002E-2</c:v>
                </c:pt>
                <c:pt idx="5564">
                  <c:v>-4.9798000000000002E-2</c:v>
                </c:pt>
                <c:pt idx="5565">
                  <c:v>-4.4082000000000003E-2</c:v>
                </c:pt>
                <c:pt idx="5566">
                  <c:v>-4.4082000000000003E-2</c:v>
                </c:pt>
                <c:pt idx="5567">
                  <c:v>-3.3043000000000003E-2</c:v>
                </c:pt>
                <c:pt idx="5568">
                  <c:v>-3.3043000000000003E-2</c:v>
                </c:pt>
                <c:pt idx="5569">
                  <c:v>-2.5079999999999998E-3</c:v>
                </c:pt>
                <c:pt idx="5570">
                  <c:v>-2.5079999999999998E-3</c:v>
                </c:pt>
                <c:pt idx="5571">
                  <c:v>-2.5079999999999998E-3</c:v>
                </c:pt>
                <c:pt idx="5572">
                  <c:v>1.8704999999999999E-2</c:v>
                </c:pt>
                <c:pt idx="5573">
                  <c:v>1.8704999999999999E-2</c:v>
                </c:pt>
                <c:pt idx="5574">
                  <c:v>-7.3509000000000005E-2</c:v>
                </c:pt>
                <c:pt idx="5575">
                  <c:v>-7.3509000000000005E-2</c:v>
                </c:pt>
                <c:pt idx="5576">
                  <c:v>-7.3509000000000005E-2</c:v>
                </c:pt>
                <c:pt idx="5577">
                  <c:v>-0.104112</c:v>
                </c:pt>
                <c:pt idx="5578">
                  <c:v>-0.104112</c:v>
                </c:pt>
                <c:pt idx="5579">
                  <c:v>-4.1042000000000002E-2</c:v>
                </c:pt>
                <c:pt idx="5580">
                  <c:v>-4.1042000000000002E-2</c:v>
                </c:pt>
                <c:pt idx="5581">
                  <c:v>6.5009999999999998E-3</c:v>
                </c:pt>
                <c:pt idx="5582">
                  <c:v>6.5009999999999998E-3</c:v>
                </c:pt>
                <c:pt idx="5583">
                  <c:v>6.5009999999999998E-3</c:v>
                </c:pt>
                <c:pt idx="5584">
                  <c:v>2.4378E-2</c:v>
                </c:pt>
                <c:pt idx="5585">
                  <c:v>2.4378E-2</c:v>
                </c:pt>
                <c:pt idx="5586">
                  <c:v>-0.113831</c:v>
                </c:pt>
                <c:pt idx="5587">
                  <c:v>-0.113831</c:v>
                </c:pt>
                <c:pt idx="5588">
                  <c:v>-0.115301</c:v>
                </c:pt>
                <c:pt idx="5589">
                  <c:v>-0.115301</c:v>
                </c:pt>
                <c:pt idx="5590">
                  <c:v>-0.115301</c:v>
                </c:pt>
                <c:pt idx="5591">
                  <c:v>1.652E-3</c:v>
                </c:pt>
                <c:pt idx="5592">
                  <c:v>1.652E-3</c:v>
                </c:pt>
                <c:pt idx="5593">
                  <c:v>1.0888E-2</c:v>
                </c:pt>
                <c:pt idx="5594">
                  <c:v>1.0888E-2</c:v>
                </c:pt>
                <c:pt idx="5595">
                  <c:v>1.0888E-2</c:v>
                </c:pt>
                <c:pt idx="5596">
                  <c:v>-0.107946</c:v>
                </c:pt>
                <c:pt idx="5597">
                  <c:v>-0.107946</c:v>
                </c:pt>
                <c:pt idx="5598">
                  <c:v>-9.5475000000000004E-2</c:v>
                </c:pt>
                <c:pt idx="5599">
                  <c:v>-9.5475000000000004E-2</c:v>
                </c:pt>
                <c:pt idx="5600">
                  <c:v>-0.110877</c:v>
                </c:pt>
                <c:pt idx="5601">
                  <c:v>-0.110877</c:v>
                </c:pt>
                <c:pt idx="5602">
                  <c:v>-0.110877</c:v>
                </c:pt>
                <c:pt idx="5603">
                  <c:v>-7.2244000000000003E-2</c:v>
                </c:pt>
                <c:pt idx="5604">
                  <c:v>-7.2244000000000003E-2</c:v>
                </c:pt>
                <c:pt idx="5605">
                  <c:v>-8.8295999999999999E-2</c:v>
                </c:pt>
                <c:pt idx="5606">
                  <c:v>-8.8295999999999999E-2</c:v>
                </c:pt>
                <c:pt idx="5607">
                  <c:v>-8.8295999999999999E-2</c:v>
                </c:pt>
                <c:pt idx="5608">
                  <c:v>-1.1032999999999999E-2</c:v>
                </c:pt>
                <c:pt idx="5609">
                  <c:v>-1.1032999999999999E-2</c:v>
                </c:pt>
                <c:pt idx="5610">
                  <c:v>-3.4791000000000002E-2</c:v>
                </c:pt>
                <c:pt idx="5611">
                  <c:v>-3.4791000000000002E-2</c:v>
                </c:pt>
                <c:pt idx="5612">
                  <c:v>-3.4791000000000002E-2</c:v>
                </c:pt>
                <c:pt idx="5613">
                  <c:v>-8.5739999999999997E-2</c:v>
                </c:pt>
                <c:pt idx="5614">
                  <c:v>-8.5739999999999997E-2</c:v>
                </c:pt>
                <c:pt idx="5615">
                  <c:v>-6.3745999999999997E-2</c:v>
                </c:pt>
                <c:pt idx="5616">
                  <c:v>-6.3745999999999997E-2</c:v>
                </c:pt>
                <c:pt idx="5617">
                  <c:v>-6.1799E-2</c:v>
                </c:pt>
                <c:pt idx="5618">
                  <c:v>-6.1799E-2</c:v>
                </c:pt>
                <c:pt idx="5619">
                  <c:v>-6.1799E-2</c:v>
                </c:pt>
                <c:pt idx="5620">
                  <c:v>-1.299E-2</c:v>
                </c:pt>
                <c:pt idx="5621">
                  <c:v>-1.299E-2</c:v>
                </c:pt>
                <c:pt idx="5622">
                  <c:v>-3.1879999999999999E-2</c:v>
                </c:pt>
                <c:pt idx="5623">
                  <c:v>-3.1879999999999999E-2</c:v>
                </c:pt>
                <c:pt idx="5624">
                  <c:v>-3.1879999999999999E-2</c:v>
                </c:pt>
                <c:pt idx="5625">
                  <c:v>-9.9473000000000006E-2</c:v>
                </c:pt>
                <c:pt idx="5626">
                  <c:v>-9.9473000000000006E-2</c:v>
                </c:pt>
                <c:pt idx="5627">
                  <c:v>-1.5105E-2</c:v>
                </c:pt>
                <c:pt idx="5628">
                  <c:v>-1.5105E-2</c:v>
                </c:pt>
                <c:pt idx="5629">
                  <c:v>1.6129000000000001E-2</c:v>
                </c:pt>
                <c:pt idx="5630">
                  <c:v>1.6129000000000001E-2</c:v>
                </c:pt>
                <c:pt idx="5631">
                  <c:v>1.6129000000000001E-2</c:v>
                </c:pt>
                <c:pt idx="5632">
                  <c:v>-0.14169899999999999</c:v>
                </c:pt>
                <c:pt idx="5633">
                  <c:v>-0.14169899999999999</c:v>
                </c:pt>
                <c:pt idx="5634">
                  <c:v>-3.0190000000000002E-2</c:v>
                </c:pt>
                <c:pt idx="5635">
                  <c:v>-3.0190000000000002E-2</c:v>
                </c:pt>
                <c:pt idx="5636">
                  <c:v>-6.7263000000000003E-2</c:v>
                </c:pt>
                <c:pt idx="5637">
                  <c:v>-6.7263000000000003E-2</c:v>
                </c:pt>
                <c:pt idx="5638">
                  <c:v>-6.7263000000000003E-2</c:v>
                </c:pt>
                <c:pt idx="5639">
                  <c:v>-9.9669999999999995E-2</c:v>
                </c:pt>
                <c:pt idx="5640">
                  <c:v>-9.9669999999999995E-2</c:v>
                </c:pt>
                <c:pt idx="5641">
                  <c:v>-6.0214999999999998E-2</c:v>
                </c:pt>
                <c:pt idx="5642">
                  <c:v>-6.0214999999999998E-2</c:v>
                </c:pt>
                <c:pt idx="5643">
                  <c:v>-6.0214999999999998E-2</c:v>
                </c:pt>
                <c:pt idx="5644">
                  <c:v>-7.7610999999999999E-2</c:v>
                </c:pt>
                <c:pt idx="5645">
                  <c:v>-7.7610999999999999E-2</c:v>
                </c:pt>
                <c:pt idx="5646">
                  <c:v>-1.4311000000000001E-2</c:v>
                </c:pt>
                <c:pt idx="5647">
                  <c:v>-1.4311000000000001E-2</c:v>
                </c:pt>
                <c:pt idx="5648">
                  <c:v>-1.4311000000000001E-2</c:v>
                </c:pt>
                <c:pt idx="5649">
                  <c:v>-3.0158000000000001E-2</c:v>
                </c:pt>
                <c:pt idx="5650">
                  <c:v>-3.0158000000000001E-2</c:v>
                </c:pt>
                <c:pt idx="5651">
                  <c:v>-4.5713999999999998E-2</c:v>
                </c:pt>
                <c:pt idx="5652">
                  <c:v>-4.5713999999999998E-2</c:v>
                </c:pt>
                <c:pt idx="5653">
                  <c:v>-2.0969000000000002E-2</c:v>
                </c:pt>
                <c:pt idx="5654">
                  <c:v>-2.0969000000000002E-2</c:v>
                </c:pt>
                <c:pt idx="5655">
                  <c:v>-2.0969000000000002E-2</c:v>
                </c:pt>
                <c:pt idx="5656">
                  <c:v>-3.7511999999999997E-2</c:v>
                </c:pt>
                <c:pt idx="5657">
                  <c:v>-3.7511999999999997E-2</c:v>
                </c:pt>
                <c:pt idx="5658">
                  <c:v>-8.1393999999999994E-2</c:v>
                </c:pt>
                <c:pt idx="5659">
                  <c:v>-8.1393999999999994E-2</c:v>
                </c:pt>
                <c:pt idx="5660">
                  <c:v>-8.1393999999999994E-2</c:v>
                </c:pt>
                <c:pt idx="5661">
                  <c:v>-7.0414000000000004E-2</c:v>
                </c:pt>
                <c:pt idx="5662">
                  <c:v>-7.0414000000000004E-2</c:v>
                </c:pt>
                <c:pt idx="5663">
                  <c:v>-2.8549999999999999E-2</c:v>
                </c:pt>
                <c:pt idx="5664">
                  <c:v>-2.8549999999999999E-2</c:v>
                </c:pt>
                <c:pt idx="5665">
                  <c:v>-2.6197999999999999E-2</c:v>
                </c:pt>
                <c:pt idx="5666">
                  <c:v>-2.6197999999999999E-2</c:v>
                </c:pt>
                <c:pt idx="5667">
                  <c:v>-2.6197999999999999E-2</c:v>
                </c:pt>
                <c:pt idx="5668">
                  <c:v>-6.7155999999999993E-2</c:v>
                </c:pt>
                <c:pt idx="5669">
                  <c:v>-6.7155999999999993E-2</c:v>
                </c:pt>
                <c:pt idx="5670">
                  <c:v>1.3780000000000001E-3</c:v>
                </c:pt>
                <c:pt idx="5671">
                  <c:v>1.3780000000000001E-3</c:v>
                </c:pt>
                <c:pt idx="5672">
                  <c:v>1.3780000000000001E-3</c:v>
                </c:pt>
                <c:pt idx="5673">
                  <c:v>-4.8579999999999998E-2</c:v>
                </c:pt>
                <c:pt idx="5674">
                  <c:v>-4.8579999999999998E-2</c:v>
                </c:pt>
                <c:pt idx="5675">
                  <c:v>8.5640000000000004E-3</c:v>
                </c:pt>
                <c:pt idx="5676">
                  <c:v>8.5640000000000004E-3</c:v>
                </c:pt>
                <c:pt idx="5677">
                  <c:v>-3.7220999999999997E-2</c:v>
                </c:pt>
                <c:pt idx="5678">
                  <c:v>-3.7220999999999997E-2</c:v>
                </c:pt>
                <c:pt idx="5679">
                  <c:v>-3.7220999999999997E-2</c:v>
                </c:pt>
                <c:pt idx="5680">
                  <c:v>-1.6681000000000001E-2</c:v>
                </c:pt>
                <c:pt idx="5681">
                  <c:v>-1.6681000000000001E-2</c:v>
                </c:pt>
                <c:pt idx="5682">
                  <c:v>-1.247E-2</c:v>
                </c:pt>
                <c:pt idx="5683">
                  <c:v>-1.247E-2</c:v>
                </c:pt>
                <c:pt idx="5684">
                  <c:v>-1.247E-2</c:v>
                </c:pt>
                <c:pt idx="5685">
                  <c:v>-6.9890000000000004E-3</c:v>
                </c:pt>
                <c:pt idx="5686">
                  <c:v>-6.9890000000000004E-3</c:v>
                </c:pt>
                <c:pt idx="5687">
                  <c:v>-1.6309000000000001E-2</c:v>
                </c:pt>
                <c:pt idx="5688">
                  <c:v>-1.6309000000000001E-2</c:v>
                </c:pt>
                <c:pt idx="5689">
                  <c:v>-7.8919999999999997E-3</c:v>
                </c:pt>
                <c:pt idx="5690">
                  <c:v>-7.8919999999999997E-3</c:v>
                </c:pt>
                <c:pt idx="5691">
                  <c:v>-7.8919999999999997E-3</c:v>
                </c:pt>
                <c:pt idx="5692">
                  <c:v>-4.3392E-2</c:v>
                </c:pt>
                <c:pt idx="5693">
                  <c:v>-4.3392E-2</c:v>
                </c:pt>
                <c:pt idx="5694">
                  <c:v>-4.9385999999999999E-2</c:v>
                </c:pt>
                <c:pt idx="5695">
                  <c:v>-4.9385999999999999E-2</c:v>
                </c:pt>
                <c:pt idx="5696">
                  <c:v>-4.9385999999999999E-2</c:v>
                </c:pt>
                <c:pt idx="5697">
                  <c:v>-2.5672E-2</c:v>
                </c:pt>
                <c:pt idx="5698">
                  <c:v>-2.5672E-2</c:v>
                </c:pt>
                <c:pt idx="5699">
                  <c:v>-6.2454000000000003E-2</c:v>
                </c:pt>
                <c:pt idx="5700">
                  <c:v>-6.2454000000000003E-2</c:v>
                </c:pt>
                <c:pt idx="5701">
                  <c:v>-1.6417999999999999E-2</c:v>
                </c:pt>
                <c:pt idx="5702">
                  <c:v>-1.6417999999999999E-2</c:v>
                </c:pt>
                <c:pt idx="5703">
                  <c:v>-1.6417999999999999E-2</c:v>
                </c:pt>
                <c:pt idx="5704">
                  <c:v>-2.5836999999999999E-2</c:v>
                </c:pt>
                <c:pt idx="5705">
                  <c:v>-2.5836999999999999E-2</c:v>
                </c:pt>
                <c:pt idx="5706">
                  <c:v>-2.7494999999999999E-2</c:v>
                </c:pt>
                <c:pt idx="5707">
                  <c:v>-2.7494999999999999E-2</c:v>
                </c:pt>
                <c:pt idx="5708">
                  <c:v>-2.7494999999999999E-2</c:v>
                </c:pt>
                <c:pt idx="5709">
                  <c:v>-2.9784000000000001E-2</c:v>
                </c:pt>
                <c:pt idx="5710">
                  <c:v>-2.9784000000000001E-2</c:v>
                </c:pt>
                <c:pt idx="5711">
                  <c:v>-3.2957E-2</c:v>
                </c:pt>
                <c:pt idx="5712">
                  <c:v>-3.2957E-2</c:v>
                </c:pt>
                <c:pt idx="5713">
                  <c:v>-8.1395999999999996E-2</c:v>
                </c:pt>
                <c:pt idx="5714">
                  <c:v>-8.1395999999999996E-2</c:v>
                </c:pt>
                <c:pt idx="5715">
                  <c:v>-8.1395999999999996E-2</c:v>
                </c:pt>
                <c:pt idx="5716">
                  <c:v>-0.102659</c:v>
                </c:pt>
                <c:pt idx="5717">
                  <c:v>-0.102659</c:v>
                </c:pt>
                <c:pt idx="5718">
                  <c:v>-5.1707999999999997E-2</c:v>
                </c:pt>
                <c:pt idx="5719">
                  <c:v>-5.1707999999999997E-2</c:v>
                </c:pt>
                <c:pt idx="5720">
                  <c:v>-5.1707999999999997E-2</c:v>
                </c:pt>
                <c:pt idx="5721">
                  <c:v>-5.5705999999999999E-2</c:v>
                </c:pt>
                <c:pt idx="5722">
                  <c:v>-5.5705999999999999E-2</c:v>
                </c:pt>
                <c:pt idx="5723">
                  <c:v>-4.9059999999999999E-2</c:v>
                </c:pt>
                <c:pt idx="5724">
                  <c:v>-4.9059999999999999E-2</c:v>
                </c:pt>
                <c:pt idx="5725">
                  <c:v>-1.5873000000000002E-2</c:v>
                </c:pt>
                <c:pt idx="5726">
                  <c:v>-1.5873000000000002E-2</c:v>
                </c:pt>
                <c:pt idx="5727">
                  <c:v>-1.5873000000000002E-2</c:v>
                </c:pt>
                <c:pt idx="5728">
                  <c:v>-5.2900000000000004E-3</c:v>
                </c:pt>
                <c:pt idx="5729">
                  <c:v>-5.2900000000000004E-3</c:v>
                </c:pt>
                <c:pt idx="5730">
                  <c:v>-6.6587999999999994E-2</c:v>
                </c:pt>
                <c:pt idx="5731">
                  <c:v>-6.6587999999999994E-2</c:v>
                </c:pt>
                <c:pt idx="5732">
                  <c:v>-6.6587999999999994E-2</c:v>
                </c:pt>
                <c:pt idx="5733">
                  <c:v>-2.1437999999999999E-2</c:v>
                </c:pt>
                <c:pt idx="5734">
                  <c:v>-2.1437999999999999E-2</c:v>
                </c:pt>
                <c:pt idx="5735">
                  <c:v>1.1110999999999999E-2</c:v>
                </c:pt>
                <c:pt idx="5736">
                  <c:v>1.1110999999999999E-2</c:v>
                </c:pt>
                <c:pt idx="5737">
                  <c:v>1.1110999999999999E-2</c:v>
                </c:pt>
                <c:pt idx="5738">
                  <c:v>-3.1213999999999999E-2</c:v>
                </c:pt>
                <c:pt idx="5739">
                  <c:v>-3.1213999999999999E-2</c:v>
                </c:pt>
                <c:pt idx="5740">
                  <c:v>3.8430000000000001E-3</c:v>
                </c:pt>
                <c:pt idx="5741">
                  <c:v>3.8430000000000001E-3</c:v>
                </c:pt>
                <c:pt idx="5742">
                  <c:v>-1.0952980000000001</c:v>
                </c:pt>
                <c:pt idx="5743">
                  <c:v>-1.0952980000000001</c:v>
                </c:pt>
                <c:pt idx="5744">
                  <c:v>-1.0952980000000001</c:v>
                </c:pt>
                <c:pt idx="5745">
                  <c:v>2.5256000000000001E-2</c:v>
                </c:pt>
                <c:pt idx="5746">
                  <c:v>2.5256000000000001E-2</c:v>
                </c:pt>
                <c:pt idx="5747">
                  <c:v>1.9337E-2</c:v>
                </c:pt>
                <c:pt idx="5748">
                  <c:v>1.9337E-2</c:v>
                </c:pt>
                <c:pt idx="5749">
                  <c:v>8.8730000000000007E-3</c:v>
                </c:pt>
                <c:pt idx="5750">
                  <c:v>8.8730000000000007E-3</c:v>
                </c:pt>
                <c:pt idx="5751">
                  <c:v>8.8730000000000007E-3</c:v>
                </c:pt>
                <c:pt idx="5752">
                  <c:v>-0.64408799999999999</c:v>
                </c:pt>
                <c:pt idx="5753">
                  <c:v>-0.64408799999999999</c:v>
                </c:pt>
                <c:pt idx="5754">
                  <c:v>-0.32586999999999999</c:v>
                </c:pt>
                <c:pt idx="5755">
                  <c:v>-0.32586999999999999</c:v>
                </c:pt>
                <c:pt idx="5756">
                  <c:v>-0.32586999999999999</c:v>
                </c:pt>
                <c:pt idx="5757">
                  <c:v>0.108068</c:v>
                </c:pt>
                <c:pt idx="5758">
                  <c:v>0.108068</c:v>
                </c:pt>
                <c:pt idx="5759">
                  <c:v>0.12859200000000001</c:v>
                </c:pt>
                <c:pt idx="5760">
                  <c:v>0.12859200000000001</c:v>
                </c:pt>
                <c:pt idx="5761">
                  <c:v>0.15298100000000001</c:v>
                </c:pt>
                <c:pt idx="5762">
                  <c:v>0.15298100000000001</c:v>
                </c:pt>
                <c:pt idx="5763">
                  <c:v>0.15298100000000001</c:v>
                </c:pt>
                <c:pt idx="5764">
                  <c:v>-0.25173699999999999</c:v>
                </c:pt>
                <c:pt idx="5765">
                  <c:v>-0.25173699999999999</c:v>
                </c:pt>
                <c:pt idx="5766">
                  <c:v>-0.37339299999999997</c:v>
                </c:pt>
                <c:pt idx="5767">
                  <c:v>-0.37339299999999997</c:v>
                </c:pt>
                <c:pt idx="5768">
                  <c:v>-0.37339299999999997</c:v>
                </c:pt>
                <c:pt idx="5769">
                  <c:v>-0.90786100000000003</c:v>
                </c:pt>
                <c:pt idx="5770">
                  <c:v>-0.90786100000000003</c:v>
                </c:pt>
                <c:pt idx="5771">
                  <c:v>-0.46015400000000001</c:v>
                </c:pt>
                <c:pt idx="5772">
                  <c:v>-0.46015400000000001</c:v>
                </c:pt>
                <c:pt idx="5773">
                  <c:v>3.9509000000000002E-2</c:v>
                </c:pt>
                <c:pt idx="5774">
                  <c:v>3.9509000000000002E-2</c:v>
                </c:pt>
                <c:pt idx="5775">
                  <c:v>3.9509000000000002E-2</c:v>
                </c:pt>
                <c:pt idx="5776">
                  <c:v>-0.93384199999999995</c:v>
                </c:pt>
                <c:pt idx="5777">
                  <c:v>-0.93384199999999995</c:v>
                </c:pt>
                <c:pt idx="5778">
                  <c:v>1.0978509999999999</c:v>
                </c:pt>
                <c:pt idx="5779">
                  <c:v>1.0978509999999999</c:v>
                </c:pt>
                <c:pt idx="5780">
                  <c:v>1.0978509999999999</c:v>
                </c:pt>
                <c:pt idx="5781">
                  <c:v>0.504104</c:v>
                </c:pt>
                <c:pt idx="5782">
                  <c:v>0.504104</c:v>
                </c:pt>
                <c:pt idx="5783">
                  <c:v>1.0809200000000001</c:v>
                </c:pt>
                <c:pt idx="5784">
                  <c:v>1.0809200000000001</c:v>
                </c:pt>
                <c:pt idx="5785">
                  <c:v>-1.267754</c:v>
                </c:pt>
                <c:pt idx="5786">
                  <c:v>-1.267754</c:v>
                </c:pt>
                <c:pt idx="5787">
                  <c:v>-1.267754</c:v>
                </c:pt>
                <c:pt idx="5788">
                  <c:v>-0.65705100000000005</c:v>
                </c:pt>
                <c:pt idx="5789">
                  <c:v>-0.65705100000000005</c:v>
                </c:pt>
                <c:pt idx="5790">
                  <c:v>0.616062</c:v>
                </c:pt>
                <c:pt idx="5791">
                  <c:v>0.616062</c:v>
                </c:pt>
                <c:pt idx="5792">
                  <c:v>0.616062</c:v>
                </c:pt>
                <c:pt idx="5793">
                  <c:v>-0.88050099999999998</c:v>
                </c:pt>
                <c:pt idx="5794">
                  <c:v>-0.88050099999999998</c:v>
                </c:pt>
                <c:pt idx="5795">
                  <c:v>-2.4095330000000001</c:v>
                </c:pt>
                <c:pt idx="5796">
                  <c:v>-2.4095330000000001</c:v>
                </c:pt>
                <c:pt idx="5797">
                  <c:v>-2.4095330000000001</c:v>
                </c:pt>
                <c:pt idx="5798">
                  <c:v>1.4060170000000001</c:v>
                </c:pt>
                <c:pt idx="5799">
                  <c:v>1.4060170000000001</c:v>
                </c:pt>
                <c:pt idx="5800">
                  <c:v>3.0122559999999998</c:v>
                </c:pt>
                <c:pt idx="5801">
                  <c:v>3.0122559999999998</c:v>
                </c:pt>
                <c:pt idx="5802">
                  <c:v>0.91879200000000005</c:v>
                </c:pt>
                <c:pt idx="5803">
                  <c:v>0.91879200000000005</c:v>
                </c:pt>
                <c:pt idx="5804">
                  <c:v>0.91879200000000005</c:v>
                </c:pt>
                <c:pt idx="5805">
                  <c:v>-1.153378</c:v>
                </c:pt>
                <c:pt idx="5806">
                  <c:v>-1.153378</c:v>
                </c:pt>
                <c:pt idx="5807">
                  <c:v>0.92751099999999997</c:v>
                </c:pt>
                <c:pt idx="5808">
                  <c:v>0.92751099999999997</c:v>
                </c:pt>
                <c:pt idx="5809">
                  <c:v>-0.420879</c:v>
                </c:pt>
                <c:pt idx="5810">
                  <c:v>-0.420879</c:v>
                </c:pt>
                <c:pt idx="5811">
                  <c:v>-0.420879</c:v>
                </c:pt>
                <c:pt idx="5812">
                  <c:v>0.50100299999999998</c:v>
                </c:pt>
                <c:pt idx="5813">
                  <c:v>0.50100299999999998</c:v>
                </c:pt>
                <c:pt idx="5814">
                  <c:v>-0.34222000000000002</c:v>
                </c:pt>
                <c:pt idx="5815">
                  <c:v>-0.34222000000000002</c:v>
                </c:pt>
                <c:pt idx="5816">
                  <c:v>-0.34222000000000002</c:v>
                </c:pt>
                <c:pt idx="5817">
                  <c:v>-3.5585</c:v>
                </c:pt>
                <c:pt idx="5818">
                  <c:v>-3.5585</c:v>
                </c:pt>
                <c:pt idx="5819">
                  <c:v>1.329369</c:v>
                </c:pt>
                <c:pt idx="5820">
                  <c:v>1.329369</c:v>
                </c:pt>
                <c:pt idx="5821">
                  <c:v>-1.9305429999999999</c:v>
                </c:pt>
                <c:pt idx="5822">
                  <c:v>-1.9305429999999999</c:v>
                </c:pt>
                <c:pt idx="5823">
                  <c:v>-1.9305429999999999</c:v>
                </c:pt>
                <c:pt idx="5824">
                  <c:v>-1.251495</c:v>
                </c:pt>
                <c:pt idx="5825">
                  <c:v>-1.251495</c:v>
                </c:pt>
                <c:pt idx="5826">
                  <c:v>-0.86178299999999997</c:v>
                </c:pt>
                <c:pt idx="5827">
                  <c:v>-0.86178299999999997</c:v>
                </c:pt>
                <c:pt idx="5828">
                  <c:v>-0.86178299999999997</c:v>
                </c:pt>
                <c:pt idx="5829">
                  <c:v>2.4249070000000001</c:v>
                </c:pt>
                <c:pt idx="5830">
                  <c:v>2.4249070000000001</c:v>
                </c:pt>
                <c:pt idx="5831">
                  <c:v>-1.4220759999999999</c:v>
                </c:pt>
                <c:pt idx="5832">
                  <c:v>-1.4220759999999999</c:v>
                </c:pt>
                <c:pt idx="5833">
                  <c:v>-1.4220759999999999</c:v>
                </c:pt>
                <c:pt idx="5834">
                  <c:v>-0.63398600000000005</c:v>
                </c:pt>
                <c:pt idx="5835">
                  <c:v>-0.63398600000000005</c:v>
                </c:pt>
                <c:pt idx="5836">
                  <c:v>2.0767500000000001</c:v>
                </c:pt>
                <c:pt idx="5837">
                  <c:v>2.0767500000000001</c:v>
                </c:pt>
                <c:pt idx="5838">
                  <c:v>1.098379</c:v>
                </c:pt>
                <c:pt idx="5839">
                  <c:v>1.098379</c:v>
                </c:pt>
                <c:pt idx="5840">
                  <c:v>1.098379</c:v>
                </c:pt>
                <c:pt idx="5841">
                  <c:v>0.272615</c:v>
                </c:pt>
                <c:pt idx="5842">
                  <c:v>0.272615</c:v>
                </c:pt>
                <c:pt idx="5843">
                  <c:v>-0.38217699999999999</c:v>
                </c:pt>
                <c:pt idx="5844">
                  <c:v>-0.38217699999999999</c:v>
                </c:pt>
                <c:pt idx="5845">
                  <c:v>1.012688</c:v>
                </c:pt>
                <c:pt idx="5846">
                  <c:v>1.012688</c:v>
                </c:pt>
                <c:pt idx="5847">
                  <c:v>1.012688</c:v>
                </c:pt>
                <c:pt idx="5848">
                  <c:v>-2.9198339999999998</c:v>
                </c:pt>
                <c:pt idx="5849">
                  <c:v>-2.9198339999999998</c:v>
                </c:pt>
                <c:pt idx="5850">
                  <c:v>0.464555</c:v>
                </c:pt>
                <c:pt idx="5851">
                  <c:v>0.464555</c:v>
                </c:pt>
                <c:pt idx="5852">
                  <c:v>0.464555</c:v>
                </c:pt>
                <c:pt idx="5853">
                  <c:v>3.97505</c:v>
                </c:pt>
                <c:pt idx="5854">
                  <c:v>3.97505</c:v>
                </c:pt>
                <c:pt idx="5855">
                  <c:v>-0.25802799999999998</c:v>
                </c:pt>
                <c:pt idx="5856">
                  <c:v>-0.25802799999999998</c:v>
                </c:pt>
                <c:pt idx="5857">
                  <c:v>-0.66764699999999999</c:v>
                </c:pt>
                <c:pt idx="5858">
                  <c:v>-0.66764699999999999</c:v>
                </c:pt>
                <c:pt idx="5859">
                  <c:v>-0.66764699999999999</c:v>
                </c:pt>
                <c:pt idx="5860">
                  <c:v>-0.56550199999999995</c:v>
                </c:pt>
                <c:pt idx="5861">
                  <c:v>-0.56550199999999995</c:v>
                </c:pt>
                <c:pt idx="5862">
                  <c:v>-0.228653</c:v>
                </c:pt>
                <c:pt idx="5863">
                  <c:v>-0.228653</c:v>
                </c:pt>
                <c:pt idx="5864">
                  <c:v>-0.228653</c:v>
                </c:pt>
                <c:pt idx="5865">
                  <c:v>-4.4701999999999999E-2</c:v>
                </c:pt>
                <c:pt idx="5866">
                  <c:v>-4.4701999999999999E-2</c:v>
                </c:pt>
                <c:pt idx="5867">
                  <c:v>-1.269876</c:v>
                </c:pt>
                <c:pt idx="5868">
                  <c:v>-1.269876</c:v>
                </c:pt>
                <c:pt idx="5869">
                  <c:v>-1.269876</c:v>
                </c:pt>
                <c:pt idx="5870">
                  <c:v>3.386504</c:v>
                </c:pt>
                <c:pt idx="5871">
                  <c:v>3.386504</c:v>
                </c:pt>
                <c:pt idx="5872">
                  <c:v>-1.572765</c:v>
                </c:pt>
                <c:pt idx="5873">
                  <c:v>-1.572765</c:v>
                </c:pt>
                <c:pt idx="5874">
                  <c:v>0.328712</c:v>
                </c:pt>
                <c:pt idx="5875">
                  <c:v>0.328712</c:v>
                </c:pt>
                <c:pt idx="5876">
                  <c:v>0.328712</c:v>
                </c:pt>
                <c:pt idx="5877">
                  <c:v>-3.7593019999999999</c:v>
                </c:pt>
                <c:pt idx="5878">
                  <c:v>-3.7593019999999999</c:v>
                </c:pt>
                <c:pt idx="5879">
                  <c:v>0.22237000000000001</c:v>
                </c:pt>
                <c:pt idx="5880">
                  <c:v>0.22237000000000001</c:v>
                </c:pt>
                <c:pt idx="5881">
                  <c:v>0.42172500000000002</c:v>
                </c:pt>
                <c:pt idx="5882">
                  <c:v>0.42172500000000002</c:v>
                </c:pt>
                <c:pt idx="5883">
                  <c:v>0.42172500000000002</c:v>
                </c:pt>
                <c:pt idx="5884">
                  <c:v>4.294041</c:v>
                </c:pt>
                <c:pt idx="5885">
                  <c:v>4.294041</c:v>
                </c:pt>
                <c:pt idx="5886">
                  <c:v>2.7048260000000002</c:v>
                </c:pt>
                <c:pt idx="5887">
                  <c:v>2.7048260000000002</c:v>
                </c:pt>
                <c:pt idx="5888">
                  <c:v>2.7048260000000002</c:v>
                </c:pt>
                <c:pt idx="5889">
                  <c:v>0.29007500000000003</c:v>
                </c:pt>
                <c:pt idx="5890">
                  <c:v>0.29007500000000003</c:v>
                </c:pt>
                <c:pt idx="5891">
                  <c:v>-2.4888590000000002</c:v>
                </c:pt>
                <c:pt idx="5892">
                  <c:v>-2.4888590000000002</c:v>
                </c:pt>
                <c:pt idx="5893">
                  <c:v>-2.4888590000000002</c:v>
                </c:pt>
                <c:pt idx="5894">
                  <c:v>-0.43211100000000002</c:v>
                </c:pt>
                <c:pt idx="5895">
                  <c:v>-0.43211100000000002</c:v>
                </c:pt>
                <c:pt idx="5896">
                  <c:v>-4.4781579999999996</c:v>
                </c:pt>
                <c:pt idx="5897">
                  <c:v>-4.4781579999999996</c:v>
                </c:pt>
                <c:pt idx="5898">
                  <c:v>-1.3764259999999999</c:v>
                </c:pt>
                <c:pt idx="5899">
                  <c:v>-1.3764259999999999</c:v>
                </c:pt>
                <c:pt idx="5900">
                  <c:v>-1.3764259999999999</c:v>
                </c:pt>
                <c:pt idx="5901">
                  <c:v>4.4263750000000002</c:v>
                </c:pt>
                <c:pt idx="5902">
                  <c:v>4.4263750000000002</c:v>
                </c:pt>
                <c:pt idx="5903">
                  <c:v>-2.715401</c:v>
                </c:pt>
                <c:pt idx="5904">
                  <c:v>-2.715401</c:v>
                </c:pt>
                <c:pt idx="5905">
                  <c:v>6.8758650000000001</c:v>
                </c:pt>
                <c:pt idx="5906">
                  <c:v>6.8758650000000001</c:v>
                </c:pt>
                <c:pt idx="5907">
                  <c:v>6.8758650000000001</c:v>
                </c:pt>
                <c:pt idx="5908">
                  <c:v>-2.6132680000000001</c:v>
                </c:pt>
                <c:pt idx="5909">
                  <c:v>-2.6132680000000001</c:v>
                </c:pt>
                <c:pt idx="5910">
                  <c:v>-0.75368999999999997</c:v>
                </c:pt>
                <c:pt idx="5911">
                  <c:v>-0.75368999999999997</c:v>
                </c:pt>
                <c:pt idx="5912">
                  <c:v>-0.75368999999999997</c:v>
                </c:pt>
                <c:pt idx="5913">
                  <c:v>5.6208720000000003</c:v>
                </c:pt>
                <c:pt idx="5914">
                  <c:v>5.6208720000000003</c:v>
                </c:pt>
                <c:pt idx="5915">
                  <c:v>-4.2183840000000004</c:v>
                </c:pt>
                <c:pt idx="5916">
                  <c:v>-4.2183840000000004</c:v>
                </c:pt>
                <c:pt idx="5917">
                  <c:v>-4.2183840000000004</c:v>
                </c:pt>
                <c:pt idx="5918">
                  <c:v>-38.800983000000002</c:v>
                </c:pt>
                <c:pt idx="5919">
                  <c:v>-38.800983000000002</c:v>
                </c:pt>
                <c:pt idx="5920">
                  <c:v>-5.394768</c:v>
                </c:pt>
                <c:pt idx="5921">
                  <c:v>-5.394768</c:v>
                </c:pt>
                <c:pt idx="5922">
                  <c:v>-5.394768</c:v>
                </c:pt>
                <c:pt idx="5923">
                  <c:v>-1.3725700000000001</c:v>
                </c:pt>
                <c:pt idx="5924">
                  <c:v>-1.3725700000000001</c:v>
                </c:pt>
                <c:pt idx="5925">
                  <c:v>-1.2360519999999999</c:v>
                </c:pt>
                <c:pt idx="5926">
                  <c:v>-1.2360519999999999</c:v>
                </c:pt>
                <c:pt idx="5927">
                  <c:v>3.2646380000000002</c:v>
                </c:pt>
                <c:pt idx="5928">
                  <c:v>3.2646380000000002</c:v>
                </c:pt>
                <c:pt idx="5929">
                  <c:v>0.62264799999999998</c:v>
                </c:pt>
                <c:pt idx="5930">
                  <c:v>0.62264799999999998</c:v>
                </c:pt>
                <c:pt idx="5931">
                  <c:v>0.62264799999999998</c:v>
                </c:pt>
                <c:pt idx="5932">
                  <c:v>0.41598499999999999</c:v>
                </c:pt>
                <c:pt idx="5933">
                  <c:v>0.41598499999999999</c:v>
                </c:pt>
                <c:pt idx="5934">
                  <c:v>-0.86140600000000001</c:v>
                </c:pt>
                <c:pt idx="5935">
                  <c:v>-0.86140600000000001</c:v>
                </c:pt>
                <c:pt idx="5936">
                  <c:v>-0.86140600000000001</c:v>
                </c:pt>
                <c:pt idx="5937">
                  <c:v>6.3839980000000001</c:v>
                </c:pt>
                <c:pt idx="5938">
                  <c:v>6.3839980000000001</c:v>
                </c:pt>
                <c:pt idx="5939">
                  <c:v>1.032637</c:v>
                </c:pt>
                <c:pt idx="5940">
                  <c:v>1.032637</c:v>
                </c:pt>
                <c:pt idx="5941">
                  <c:v>1.032637</c:v>
                </c:pt>
                <c:pt idx="5942">
                  <c:v>-3.5516190000000001</c:v>
                </c:pt>
                <c:pt idx="5943">
                  <c:v>-3.5516190000000001</c:v>
                </c:pt>
                <c:pt idx="5944">
                  <c:v>0.75039999999999996</c:v>
                </c:pt>
                <c:pt idx="5945">
                  <c:v>0.75039999999999996</c:v>
                </c:pt>
                <c:pt idx="5946">
                  <c:v>-3.189479</c:v>
                </c:pt>
                <c:pt idx="5947">
                  <c:v>-3.189479</c:v>
                </c:pt>
                <c:pt idx="5948">
                  <c:v>-3.189479</c:v>
                </c:pt>
                <c:pt idx="5949">
                  <c:v>-0.546678</c:v>
                </c:pt>
                <c:pt idx="5950">
                  <c:v>-0.546678</c:v>
                </c:pt>
                <c:pt idx="5951">
                  <c:v>-0.546678</c:v>
                </c:pt>
                <c:pt idx="5952">
                  <c:v>3.384325</c:v>
                </c:pt>
                <c:pt idx="5953">
                  <c:v>3.384325</c:v>
                </c:pt>
                <c:pt idx="5954">
                  <c:v>-1.658525</c:v>
                </c:pt>
                <c:pt idx="5955">
                  <c:v>-1.658525</c:v>
                </c:pt>
                <c:pt idx="5956">
                  <c:v>1.7790809999999999</c:v>
                </c:pt>
                <c:pt idx="5957">
                  <c:v>1.7790809999999999</c:v>
                </c:pt>
                <c:pt idx="5958">
                  <c:v>3.5826750000000001</c:v>
                </c:pt>
                <c:pt idx="5959">
                  <c:v>3.5826750000000001</c:v>
                </c:pt>
                <c:pt idx="5960">
                  <c:v>3.5826750000000001</c:v>
                </c:pt>
                <c:pt idx="5961">
                  <c:v>-1.442224</c:v>
                </c:pt>
                <c:pt idx="5962">
                  <c:v>-1.442224</c:v>
                </c:pt>
                <c:pt idx="5963">
                  <c:v>0.51579699999999995</c:v>
                </c:pt>
                <c:pt idx="5964">
                  <c:v>0.51579699999999995</c:v>
                </c:pt>
                <c:pt idx="5965">
                  <c:v>0.51579699999999995</c:v>
                </c:pt>
                <c:pt idx="5966">
                  <c:v>-2.3875410000000001</c:v>
                </c:pt>
                <c:pt idx="5967">
                  <c:v>-2.3875410000000001</c:v>
                </c:pt>
                <c:pt idx="5968">
                  <c:v>1.9755860000000001</c:v>
                </c:pt>
                <c:pt idx="5969">
                  <c:v>1.9755860000000001</c:v>
                </c:pt>
                <c:pt idx="5970">
                  <c:v>1.9755860000000001</c:v>
                </c:pt>
                <c:pt idx="5971">
                  <c:v>-7.5987780000000003</c:v>
                </c:pt>
                <c:pt idx="5972">
                  <c:v>-7.5987780000000003</c:v>
                </c:pt>
                <c:pt idx="5973">
                  <c:v>2.6629010000000002</c:v>
                </c:pt>
                <c:pt idx="5974">
                  <c:v>2.6629010000000002</c:v>
                </c:pt>
                <c:pt idx="5975">
                  <c:v>-0.30822899999999998</c:v>
                </c:pt>
                <c:pt idx="5976">
                  <c:v>-0.30822899999999998</c:v>
                </c:pt>
                <c:pt idx="5977">
                  <c:v>-0.30822899999999998</c:v>
                </c:pt>
                <c:pt idx="5978">
                  <c:v>-0.82933800000000002</c:v>
                </c:pt>
                <c:pt idx="5979">
                  <c:v>-0.82933800000000002</c:v>
                </c:pt>
                <c:pt idx="5980">
                  <c:v>1.6020319999999999</c:v>
                </c:pt>
                <c:pt idx="5981">
                  <c:v>1.6020319999999999</c:v>
                </c:pt>
                <c:pt idx="5982">
                  <c:v>0.658196</c:v>
                </c:pt>
                <c:pt idx="5983">
                  <c:v>0.658196</c:v>
                </c:pt>
                <c:pt idx="5984">
                  <c:v>0.658196</c:v>
                </c:pt>
                <c:pt idx="5985">
                  <c:v>-4.1454999999999999E-2</c:v>
                </c:pt>
                <c:pt idx="5986">
                  <c:v>-4.1454999999999999E-2</c:v>
                </c:pt>
                <c:pt idx="5987">
                  <c:v>-0.64209000000000005</c:v>
                </c:pt>
                <c:pt idx="5988">
                  <c:v>-0.64209000000000005</c:v>
                </c:pt>
                <c:pt idx="5989">
                  <c:v>-0.64209000000000005</c:v>
                </c:pt>
                <c:pt idx="5990">
                  <c:v>7.006488</c:v>
                </c:pt>
                <c:pt idx="5991">
                  <c:v>7.006488</c:v>
                </c:pt>
                <c:pt idx="5992">
                  <c:v>-0.19778499999999999</c:v>
                </c:pt>
                <c:pt idx="5993">
                  <c:v>-0.19778499999999999</c:v>
                </c:pt>
                <c:pt idx="5994">
                  <c:v>0.70034200000000002</c:v>
                </c:pt>
                <c:pt idx="5995">
                  <c:v>0.70034200000000002</c:v>
                </c:pt>
                <c:pt idx="5996">
                  <c:v>0.70034200000000002</c:v>
                </c:pt>
                <c:pt idx="5997">
                  <c:v>0.283638</c:v>
                </c:pt>
                <c:pt idx="5998">
                  <c:v>0.283638</c:v>
                </c:pt>
                <c:pt idx="5999">
                  <c:v>1.646231</c:v>
                </c:pt>
                <c:pt idx="6000">
                  <c:v>1.646231</c:v>
                </c:pt>
                <c:pt idx="6001">
                  <c:v>1.646231</c:v>
                </c:pt>
                <c:pt idx="6002">
                  <c:v>-1.4198660000000001</c:v>
                </c:pt>
                <c:pt idx="6003">
                  <c:v>-1.4198660000000001</c:v>
                </c:pt>
                <c:pt idx="6004">
                  <c:v>2.1012420000000001</c:v>
                </c:pt>
                <c:pt idx="6005">
                  <c:v>2.1012420000000001</c:v>
                </c:pt>
                <c:pt idx="6006">
                  <c:v>1.8192950000000001</c:v>
                </c:pt>
                <c:pt idx="6007">
                  <c:v>1.8192950000000001</c:v>
                </c:pt>
                <c:pt idx="6008">
                  <c:v>1.8192950000000001</c:v>
                </c:pt>
                <c:pt idx="6009">
                  <c:v>-11.344220999999999</c:v>
                </c:pt>
                <c:pt idx="6010">
                  <c:v>-11.344220999999999</c:v>
                </c:pt>
                <c:pt idx="6011">
                  <c:v>-3.3511989999999998</c:v>
                </c:pt>
                <c:pt idx="6012">
                  <c:v>-3.3511989999999998</c:v>
                </c:pt>
                <c:pt idx="6013">
                  <c:v>-3.3511989999999998</c:v>
                </c:pt>
                <c:pt idx="6014">
                  <c:v>4.9594180000000003</c:v>
                </c:pt>
                <c:pt idx="6015">
                  <c:v>4.9594180000000003</c:v>
                </c:pt>
                <c:pt idx="6016">
                  <c:v>10.098091</c:v>
                </c:pt>
                <c:pt idx="6017">
                  <c:v>10.098091</c:v>
                </c:pt>
                <c:pt idx="6018">
                  <c:v>1.6856770000000001</c:v>
                </c:pt>
                <c:pt idx="6019">
                  <c:v>1.6856770000000001</c:v>
                </c:pt>
                <c:pt idx="6020">
                  <c:v>1.6856770000000001</c:v>
                </c:pt>
                <c:pt idx="6021">
                  <c:v>-36.417811999999998</c:v>
                </c:pt>
                <c:pt idx="6022">
                  <c:v>-36.417811999999998</c:v>
                </c:pt>
                <c:pt idx="6023">
                  <c:v>-5.6603370000000002</c:v>
                </c:pt>
                <c:pt idx="6024">
                  <c:v>-5.6603370000000002</c:v>
                </c:pt>
                <c:pt idx="6025">
                  <c:v>-5.6603370000000002</c:v>
                </c:pt>
                <c:pt idx="6026">
                  <c:v>-7.2537399999999996</c:v>
                </c:pt>
                <c:pt idx="6027">
                  <c:v>-7.2537399999999996</c:v>
                </c:pt>
                <c:pt idx="6028">
                  <c:v>31.013964000000001</c:v>
                </c:pt>
                <c:pt idx="6029">
                  <c:v>31.013964000000001</c:v>
                </c:pt>
                <c:pt idx="6030">
                  <c:v>-6.359496</c:v>
                </c:pt>
                <c:pt idx="6031">
                  <c:v>-6.359496</c:v>
                </c:pt>
                <c:pt idx="6032">
                  <c:v>-6.359496</c:v>
                </c:pt>
                <c:pt idx="6033">
                  <c:v>-12.806727</c:v>
                </c:pt>
                <c:pt idx="6034">
                  <c:v>-12.806727</c:v>
                </c:pt>
                <c:pt idx="6035">
                  <c:v>-6.0518299999999998</c:v>
                </c:pt>
                <c:pt idx="6036">
                  <c:v>-6.0518299999999998</c:v>
                </c:pt>
                <c:pt idx="6037">
                  <c:v>-6.0518299999999998</c:v>
                </c:pt>
                <c:pt idx="6038">
                  <c:v>-1.347342</c:v>
                </c:pt>
                <c:pt idx="6039">
                  <c:v>-1.347342</c:v>
                </c:pt>
                <c:pt idx="6040">
                  <c:v>-8.2566900000000008</c:v>
                </c:pt>
                <c:pt idx="6041">
                  <c:v>-8.2566900000000008</c:v>
                </c:pt>
                <c:pt idx="6042">
                  <c:v>-8.2566900000000008</c:v>
                </c:pt>
                <c:pt idx="6043">
                  <c:v>1.2687029999999999</c:v>
                </c:pt>
                <c:pt idx="6044">
                  <c:v>1.2687029999999999</c:v>
                </c:pt>
                <c:pt idx="6045">
                  <c:v>3.750076</c:v>
                </c:pt>
                <c:pt idx="6046">
                  <c:v>3.750076</c:v>
                </c:pt>
                <c:pt idx="6047">
                  <c:v>6.7241799999999996</c:v>
                </c:pt>
                <c:pt idx="6048">
                  <c:v>6.7241799999999996</c:v>
                </c:pt>
                <c:pt idx="6049">
                  <c:v>6.7241799999999996</c:v>
                </c:pt>
                <c:pt idx="6050">
                  <c:v>-2.9097919999999999</c:v>
                </c:pt>
                <c:pt idx="6051">
                  <c:v>-2.9097919999999999</c:v>
                </c:pt>
                <c:pt idx="6052">
                  <c:v>7.3733040000000001</c:v>
                </c:pt>
                <c:pt idx="6053">
                  <c:v>7.3733040000000001</c:v>
                </c:pt>
                <c:pt idx="6054">
                  <c:v>-1.6967460000000001</c:v>
                </c:pt>
                <c:pt idx="6055">
                  <c:v>-1.6967460000000001</c:v>
                </c:pt>
                <c:pt idx="6056">
                  <c:v>-1.6967460000000001</c:v>
                </c:pt>
                <c:pt idx="6057">
                  <c:v>3.1200239999999999</c:v>
                </c:pt>
                <c:pt idx="6058">
                  <c:v>3.1200239999999999</c:v>
                </c:pt>
                <c:pt idx="6059">
                  <c:v>3.5144280000000001</c:v>
                </c:pt>
                <c:pt idx="6060">
                  <c:v>3.5144280000000001</c:v>
                </c:pt>
                <c:pt idx="6061">
                  <c:v>3.5144280000000001</c:v>
                </c:pt>
                <c:pt idx="6062">
                  <c:v>1.475981</c:v>
                </c:pt>
                <c:pt idx="6063">
                  <c:v>1.475981</c:v>
                </c:pt>
                <c:pt idx="6064">
                  <c:v>5.0363249999999997</c:v>
                </c:pt>
                <c:pt idx="6065">
                  <c:v>5.0363249999999997</c:v>
                </c:pt>
                <c:pt idx="6066">
                  <c:v>-3.5951849999999999</c:v>
                </c:pt>
                <c:pt idx="6067">
                  <c:v>-3.5951849999999999</c:v>
                </c:pt>
                <c:pt idx="6068">
                  <c:v>-3.5951849999999999</c:v>
                </c:pt>
                <c:pt idx="6069">
                  <c:v>2.60867</c:v>
                </c:pt>
                <c:pt idx="6070">
                  <c:v>2.60867</c:v>
                </c:pt>
                <c:pt idx="6071">
                  <c:v>1.9409479999999999</c:v>
                </c:pt>
                <c:pt idx="6072">
                  <c:v>1.9409479999999999</c:v>
                </c:pt>
                <c:pt idx="6073">
                  <c:v>1.9409479999999999</c:v>
                </c:pt>
                <c:pt idx="6074">
                  <c:v>0.50624800000000003</c:v>
                </c:pt>
                <c:pt idx="6075">
                  <c:v>0.50624800000000003</c:v>
                </c:pt>
                <c:pt idx="6076">
                  <c:v>0.65479500000000002</c:v>
                </c:pt>
                <c:pt idx="6077">
                  <c:v>0.65479500000000002</c:v>
                </c:pt>
                <c:pt idx="6078">
                  <c:v>-4.5726849999999999</c:v>
                </c:pt>
                <c:pt idx="6079">
                  <c:v>-4.5726849999999999</c:v>
                </c:pt>
                <c:pt idx="6080">
                  <c:v>-4.5726849999999999</c:v>
                </c:pt>
                <c:pt idx="6081">
                  <c:v>-1.510861</c:v>
                </c:pt>
                <c:pt idx="6082">
                  <c:v>-1.510861</c:v>
                </c:pt>
                <c:pt idx="6083">
                  <c:v>2.616015</c:v>
                </c:pt>
                <c:pt idx="6084">
                  <c:v>2.616015</c:v>
                </c:pt>
                <c:pt idx="6085">
                  <c:v>2.616015</c:v>
                </c:pt>
                <c:pt idx="6086">
                  <c:v>2.6453159999999998</c:v>
                </c:pt>
                <c:pt idx="6087">
                  <c:v>2.6453159999999998</c:v>
                </c:pt>
                <c:pt idx="6088">
                  <c:v>1.775638</c:v>
                </c:pt>
                <c:pt idx="6089">
                  <c:v>1.775638</c:v>
                </c:pt>
                <c:pt idx="6090">
                  <c:v>-0.25784499999999999</c:v>
                </c:pt>
                <c:pt idx="6091">
                  <c:v>-0.25784499999999999</c:v>
                </c:pt>
                <c:pt idx="6092">
                  <c:v>-0.25784499999999999</c:v>
                </c:pt>
                <c:pt idx="6093">
                  <c:v>4.851896</c:v>
                </c:pt>
                <c:pt idx="6094">
                  <c:v>4.851896</c:v>
                </c:pt>
                <c:pt idx="6095">
                  <c:v>-0.21939600000000001</c:v>
                </c:pt>
                <c:pt idx="6096">
                  <c:v>-0.21939600000000001</c:v>
                </c:pt>
                <c:pt idx="6097">
                  <c:v>-0.21939600000000001</c:v>
                </c:pt>
                <c:pt idx="6098">
                  <c:v>-0.30275600000000003</c:v>
                </c:pt>
                <c:pt idx="6099">
                  <c:v>-0.30275600000000003</c:v>
                </c:pt>
                <c:pt idx="6100">
                  <c:v>-0.33179199999999998</c:v>
                </c:pt>
                <c:pt idx="6101">
                  <c:v>-0.33179199999999998</c:v>
                </c:pt>
                <c:pt idx="6102">
                  <c:v>1.011962</c:v>
                </c:pt>
                <c:pt idx="6103">
                  <c:v>1.011962</c:v>
                </c:pt>
                <c:pt idx="6104">
                  <c:v>1.011962</c:v>
                </c:pt>
                <c:pt idx="6105">
                  <c:v>1.3735580000000001</c:v>
                </c:pt>
                <c:pt idx="6106">
                  <c:v>1.3735580000000001</c:v>
                </c:pt>
                <c:pt idx="6107">
                  <c:v>-2.1261389999999998</c:v>
                </c:pt>
                <c:pt idx="6108">
                  <c:v>-2.1261389999999998</c:v>
                </c:pt>
                <c:pt idx="6109">
                  <c:v>-2.1261389999999998</c:v>
                </c:pt>
                <c:pt idx="6110">
                  <c:v>-0.45342399999999999</c:v>
                </c:pt>
                <c:pt idx="6111">
                  <c:v>-0.45342399999999999</c:v>
                </c:pt>
                <c:pt idx="6112">
                  <c:v>-0.58082199999999995</c:v>
                </c:pt>
                <c:pt idx="6113">
                  <c:v>-0.58082199999999995</c:v>
                </c:pt>
                <c:pt idx="6114">
                  <c:v>7.4177999999999994E-2</c:v>
                </c:pt>
                <c:pt idx="6115">
                  <c:v>7.4177999999999994E-2</c:v>
                </c:pt>
                <c:pt idx="6116">
                  <c:v>7.4177999999999994E-2</c:v>
                </c:pt>
                <c:pt idx="6117">
                  <c:v>-0.12649199999999999</c:v>
                </c:pt>
                <c:pt idx="6118">
                  <c:v>-0.12649199999999999</c:v>
                </c:pt>
                <c:pt idx="6119">
                  <c:v>-0.57296599999999998</c:v>
                </c:pt>
                <c:pt idx="6120">
                  <c:v>-0.57296599999999998</c:v>
                </c:pt>
                <c:pt idx="6121">
                  <c:v>-0.57296599999999998</c:v>
                </c:pt>
                <c:pt idx="6122">
                  <c:v>-0.42756699999999997</c:v>
                </c:pt>
                <c:pt idx="6123">
                  <c:v>-0.42756699999999997</c:v>
                </c:pt>
                <c:pt idx="6124">
                  <c:v>0.131856</c:v>
                </c:pt>
                <c:pt idx="6125">
                  <c:v>0.131856</c:v>
                </c:pt>
                <c:pt idx="6126">
                  <c:v>-0.134467</c:v>
                </c:pt>
                <c:pt idx="6127">
                  <c:v>-0.134467</c:v>
                </c:pt>
                <c:pt idx="6128">
                  <c:v>-0.134467</c:v>
                </c:pt>
                <c:pt idx="6129">
                  <c:v>-0.41793599999999997</c:v>
                </c:pt>
                <c:pt idx="6130">
                  <c:v>-0.41793599999999997</c:v>
                </c:pt>
                <c:pt idx="6131">
                  <c:v>-0.14164099999999999</c:v>
                </c:pt>
                <c:pt idx="6132">
                  <c:v>-0.14164099999999999</c:v>
                </c:pt>
                <c:pt idx="6133">
                  <c:v>-0.14164099999999999</c:v>
                </c:pt>
                <c:pt idx="6134">
                  <c:v>-1.9729E-2</c:v>
                </c:pt>
                <c:pt idx="6135">
                  <c:v>-1.9729E-2</c:v>
                </c:pt>
                <c:pt idx="6136">
                  <c:v>-0.188031</c:v>
                </c:pt>
                <c:pt idx="6137">
                  <c:v>-0.188031</c:v>
                </c:pt>
                <c:pt idx="6138">
                  <c:v>2.1845219999999999</c:v>
                </c:pt>
                <c:pt idx="6139">
                  <c:v>2.1845219999999999</c:v>
                </c:pt>
                <c:pt idx="6140">
                  <c:v>2.1845219999999999</c:v>
                </c:pt>
                <c:pt idx="6141">
                  <c:v>1.346835</c:v>
                </c:pt>
                <c:pt idx="6142">
                  <c:v>1.346835</c:v>
                </c:pt>
                <c:pt idx="6143">
                  <c:v>-0.230987</c:v>
                </c:pt>
                <c:pt idx="6144">
                  <c:v>-0.230987</c:v>
                </c:pt>
                <c:pt idx="6145">
                  <c:v>-0.230987</c:v>
                </c:pt>
                <c:pt idx="6146">
                  <c:v>-1.416828</c:v>
                </c:pt>
                <c:pt idx="6147">
                  <c:v>-1.416828</c:v>
                </c:pt>
                <c:pt idx="6148">
                  <c:v>-1.305323</c:v>
                </c:pt>
                <c:pt idx="6149">
                  <c:v>-1.305323</c:v>
                </c:pt>
                <c:pt idx="6150">
                  <c:v>-1.0267189999999999</c:v>
                </c:pt>
                <c:pt idx="6151">
                  <c:v>-1.0267189999999999</c:v>
                </c:pt>
                <c:pt idx="6152">
                  <c:v>-1.0267189999999999</c:v>
                </c:pt>
                <c:pt idx="6153">
                  <c:v>-0.31345800000000001</c:v>
                </c:pt>
                <c:pt idx="6154">
                  <c:v>-0.31345800000000001</c:v>
                </c:pt>
                <c:pt idx="6155">
                  <c:v>3.659481</c:v>
                </c:pt>
                <c:pt idx="6156">
                  <c:v>3.659481</c:v>
                </c:pt>
                <c:pt idx="6157">
                  <c:v>3.659481</c:v>
                </c:pt>
                <c:pt idx="6158">
                  <c:v>-1.3447990000000001</c:v>
                </c:pt>
                <c:pt idx="6159">
                  <c:v>-1.3447990000000001</c:v>
                </c:pt>
                <c:pt idx="6160">
                  <c:v>0.20369100000000001</c:v>
                </c:pt>
                <c:pt idx="6161">
                  <c:v>0.20369100000000001</c:v>
                </c:pt>
                <c:pt idx="6162">
                  <c:v>0.20369100000000001</c:v>
                </c:pt>
                <c:pt idx="6163">
                  <c:v>-0.362734</c:v>
                </c:pt>
                <c:pt idx="6164">
                  <c:v>-0.362734</c:v>
                </c:pt>
                <c:pt idx="6165">
                  <c:v>-6.4668000000000003E-2</c:v>
                </c:pt>
                <c:pt idx="6166">
                  <c:v>-6.4668000000000003E-2</c:v>
                </c:pt>
                <c:pt idx="6167">
                  <c:v>-0.18659500000000001</c:v>
                </c:pt>
                <c:pt idx="6168">
                  <c:v>-0.18659500000000001</c:v>
                </c:pt>
                <c:pt idx="6169">
                  <c:v>-0.18659500000000001</c:v>
                </c:pt>
                <c:pt idx="6170">
                  <c:v>-1.7101299999999999</c:v>
                </c:pt>
                <c:pt idx="6171">
                  <c:v>-1.7101299999999999</c:v>
                </c:pt>
                <c:pt idx="6172">
                  <c:v>-0.64791799999999999</c:v>
                </c:pt>
                <c:pt idx="6173">
                  <c:v>-0.64791799999999999</c:v>
                </c:pt>
                <c:pt idx="6174">
                  <c:v>-0.64791799999999999</c:v>
                </c:pt>
                <c:pt idx="6175">
                  <c:v>0.101419</c:v>
                </c:pt>
                <c:pt idx="6176">
                  <c:v>0.101419</c:v>
                </c:pt>
                <c:pt idx="6177">
                  <c:v>8.9941999999999994E-2</c:v>
                </c:pt>
                <c:pt idx="6178">
                  <c:v>8.9941999999999994E-2</c:v>
                </c:pt>
                <c:pt idx="6179">
                  <c:v>5.6779000000000003E-2</c:v>
                </c:pt>
                <c:pt idx="6180">
                  <c:v>5.6779000000000003E-2</c:v>
                </c:pt>
                <c:pt idx="6181">
                  <c:v>5.6779000000000003E-2</c:v>
                </c:pt>
                <c:pt idx="6182">
                  <c:v>-0.145901</c:v>
                </c:pt>
                <c:pt idx="6183">
                  <c:v>-0.145901</c:v>
                </c:pt>
                <c:pt idx="6184">
                  <c:v>-0.218747</c:v>
                </c:pt>
                <c:pt idx="6185">
                  <c:v>-0.218747</c:v>
                </c:pt>
                <c:pt idx="6186">
                  <c:v>-0.218747</c:v>
                </c:pt>
                <c:pt idx="6187">
                  <c:v>-0.225857</c:v>
                </c:pt>
                <c:pt idx="6188">
                  <c:v>-0.225857</c:v>
                </c:pt>
                <c:pt idx="6189">
                  <c:v>-7.3585999999999999E-2</c:v>
                </c:pt>
                <c:pt idx="6190">
                  <c:v>-7.3585999999999999E-2</c:v>
                </c:pt>
                <c:pt idx="6191">
                  <c:v>-7.2242000000000001E-2</c:v>
                </c:pt>
                <c:pt idx="6192">
                  <c:v>-7.2242000000000001E-2</c:v>
                </c:pt>
                <c:pt idx="6193">
                  <c:v>-7.2242000000000001E-2</c:v>
                </c:pt>
                <c:pt idx="6194">
                  <c:v>-7.4046000000000001E-2</c:v>
                </c:pt>
                <c:pt idx="6195">
                  <c:v>-7.4046000000000001E-2</c:v>
                </c:pt>
                <c:pt idx="6196">
                  <c:v>-6.2449999999999999E-2</c:v>
                </c:pt>
                <c:pt idx="6197">
                  <c:v>-6.2449999999999999E-2</c:v>
                </c:pt>
                <c:pt idx="6198">
                  <c:v>-6.2449999999999999E-2</c:v>
                </c:pt>
                <c:pt idx="6199">
                  <c:v>2.5354000000000002E-2</c:v>
                </c:pt>
                <c:pt idx="6200">
                  <c:v>2.5354000000000002E-2</c:v>
                </c:pt>
                <c:pt idx="6201">
                  <c:v>-4.3083000000000003E-2</c:v>
                </c:pt>
                <c:pt idx="6202">
                  <c:v>-4.3083000000000003E-2</c:v>
                </c:pt>
                <c:pt idx="6203">
                  <c:v>-1.5667E-2</c:v>
                </c:pt>
                <c:pt idx="6204">
                  <c:v>-1.5667E-2</c:v>
                </c:pt>
                <c:pt idx="6205">
                  <c:v>-1.5667E-2</c:v>
                </c:pt>
                <c:pt idx="6206">
                  <c:v>-0.167794</c:v>
                </c:pt>
                <c:pt idx="6207">
                  <c:v>-0.167794</c:v>
                </c:pt>
                <c:pt idx="6208">
                  <c:v>-5.6302999999999999E-2</c:v>
                </c:pt>
                <c:pt idx="6209">
                  <c:v>-5.6302999999999999E-2</c:v>
                </c:pt>
                <c:pt idx="6210">
                  <c:v>-5.6302999999999999E-2</c:v>
                </c:pt>
                <c:pt idx="6211">
                  <c:v>0.11905300000000001</c:v>
                </c:pt>
                <c:pt idx="6212">
                  <c:v>0.11905300000000001</c:v>
                </c:pt>
                <c:pt idx="6213">
                  <c:v>-0.123889</c:v>
                </c:pt>
                <c:pt idx="6214">
                  <c:v>-0.123889</c:v>
                </c:pt>
                <c:pt idx="6215">
                  <c:v>-3.7974000000000001E-2</c:v>
                </c:pt>
                <c:pt idx="6216">
                  <c:v>-3.7974000000000001E-2</c:v>
                </c:pt>
                <c:pt idx="6217">
                  <c:v>-3.7974000000000001E-2</c:v>
                </c:pt>
                <c:pt idx="6218">
                  <c:v>4.5659999999999997E-3</c:v>
                </c:pt>
                <c:pt idx="6219">
                  <c:v>4.5659999999999997E-3</c:v>
                </c:pt>
                <c:pt idx="6220">
                  <c:v>-0.14674599999999999</c:v>
                </c:pt>
                <c:pt idx="6221">
                  <c:v>-0.14674599999999999</c:v>
                </c:pt>
                <c:pt idx="6222">
                  <c:v>-0.14674599999999999</c:v>
                </c:pt>
                <c:pt idx="6223">
                  <c:v>1.2877E-2</c:v>
                </c:pt>
                <c:pt idx="6224">
                  <c:v>1.2877E-2</c:v>
                </c:pt>
                <c:pt idx="6225">
                  <c:v>4.2946999999999999E-2</c:v>
                </c:pt>
                <c:pt idx="6226">
                  <c:v>4.2946999999999999E-2</c:v>
                </c:pt>
                <c:pt idx="6227">
                  <c:v>5.7957000000000002E-2</c:v>
                </c:pt>
                <c:pt idx="6228">
                  <c:v>5.7957000000000002E-2</c:v>
                </c:pt>
                <c:pt idx="6229">
                  <c:v>5.7957000000000002E-2</c:v>
                </c:pt>
                <c:pt idx="6230">
                  <c:v>2.2882E-2</c:v>
                </c:pt>
                <c:pt idx="6231">
                  <c:v>2.2882E-2</c:v>
                </c:pt>
                <c:pt idx="6232">
                  <c:v>-6.0679999999999998E-2</c:v>
                </c:pt>
                <c:pt idx="6233">
                  <c:v>-6.0679999999999998E-2</c:v>
                </c:pt>
                <c:pt idx="6234">
                  <c:v>-6.0679999999999998E-2</c:v>
                </c:pt>
                <c:pt idx="6235">
                  <c:v>-0.185311</c:v>
                </c:pt>
                <c:pt idx="6236">
                  <c:v>-0.185311</c:v>
                </c:pt>
                <c:pt idx="6237">
                  <c:v>-6.5714999999999996E-2</c:v>
                </c:pt>
                <c:pt idx="6238">
                  <c:v>-6.5714999999999996E-2</c:v>
                </c:pt>
                <c:pt idx="6239">
                  <c:v>5.6362000000000002E-2</c:v>
                </c:pt>
                <c:pt idx="6240">
                  <c:v>5.6362000000000002E-2</c:v>
                </c:pt>
                <c:pt idx="6241">
                  <c:v>5.6362000000000002E-2</c:v>
                </c:pt>
                <c:pt idx="6242">
                  <c:v>1.8119E-2</c:v>
                </c:pt>
                <c:pt idx="6243">
                  <c:v>1.8119E-2</c:v>
                </c:pt>
                <c:pt idx="6244">
                  <c:v>-0.14302699999999999</c:v>
                </c:pt>
                <c:pt idx="6245">
                  <c:v>-0.14302699999999999</c:v>
                </c:pt>
                <c:pt idx="6246">
                  <c:v>-0.14302699999999999</c:v>
                </c:pt>
                <c:pt idx="6247">
                  <c:v>1.7975999999999999E-2</c:v>
                </c:pt>
                <c:pt idx="6248">
                  <c:v>1.7975999999999999E-2</c:v>
                </c:pt>
                <c:pt idx="6249">
                  <c:v>8.9618000000000003E-2</c:v>
                </c:pt>
                <c:pt idx="6250">
                  <c:v>8.9618000000000003E-2</c:v>
                </c:pt>
                <c:pt idx="6251">
                  <c:v>-3.8508000000000001E-2</c:v>
                </c:pt>
                <c:pt idx="6252">
                  <c:v>-3.8508000000000001E-2</c:v>
                </c:pt>
                <c:pt idx="6253">
                  <c:v>-3.8508000000000001E-2</c:v>
                </c:pt>
                <c:pt idx="6254">
                  <c:v>-0.116503</c:v>
                </c:pt>
                <c:pt idx="6255">
                  <c:v>-0.116503</c:v>
                </c:pt>
                <c:pt idx="6256">
                  <c:v>-5.5315000000000003E-2</c:v>
                </c:pt>
                <c:pt idx="6257">
                  <c:v>-5.5315000000000003E-2</c:v>
                </c:pt>
                <c:pt idx="6258">
                  <c:v>-5.5315000000000003E-2</c:v>
                </c:pt>
                <c:pt idx="6259">
                  <c:v>6.8627999999999995E-2</c:v>
                </c:pt>
                <c:pt idx="6260">
                  <c:v>6.8627999999999995E-2</c:v>
                </c:pt>
                <c:pt idx="6261">
                  <c:v>9.5701999999999995E-2</c:v>
                </c:pt>
                <c:pt idx="6262">
                  <c:v>9.5701999999999995E-2</c:v>
                </c:pt>
                <c:pt idx="6263">
                  <c:v>-5.2158000000000003E-2</c:v>
                </c:pt>
                <c:pt idx="6264">
                  <c:v>-5.2158000000000003E-2</c:v>
                </c:pt>
                <c:pt idx="6265">
                  <c:v>-5.2158000000000003E-2</c:v>
                </c:pt>
                <c:pt idx="6266">
                  <c:v>-0.10217</c:v>
                </c:pt>
                <c:pt idx="6267">
                  <c:v>-0.10217</c:v>
                </c:pt>
                <c:pt idx="6268">
                  <c:v>-9.9724999999999994E-2</c:v>
                </c:pt>
                <c:pt idx="6269">
                  <c:v>-9.9724999999999994E-2</c:v>
                </c:pt>
                <c:pt idx="6270">
                  <c:v>-9.9724999999999994E-2</c:v>
                </c:pt>
                <c:pt idx="6271">
                  <c:v>-1.4376999999999999E-2</c:v>
                </c:pt>
                <c:pt idx="6272">
                  <c:v>-1.4376999999999999E-2</c:v>
                </c:pt>
                <c:pt idx="6273">
                  <c:v>-9.8300000000000002E-3</c:v>
                </c:pt>
                <c:pt idx="6274">
                  <c:v>-9.8300000000000002E-3</c:v>
                </c:pt>
                <c:pt idx="6275">
                  <c:v>1.5306E-2</c:v>
                </c:pt>
                <c:pt idx="6276">
                  <c:v>1.5306E-2</c:v>
                </c:pt>
                <c:pt idx="6277">
                  <c:v>1.5306E-2</c:v>
                </c:pt>
                <c:pt idx="6278">
                  <c:v>8.7600000000000004E-3</c:v>
                </c:pt>
                <c:pt idx="6279">
                  <c:v>8.7600000000000004E-3</c:v>
                </c:pt>
                <c:pt idx="6280">
                  <c:v>0.728078</c:v>
                </c:pt>
                <c:pt idx="6281">
                  <c:v>0.728078</c:v>
                </c:pt>
                <c:pt idx="6282">
                  <c:v>0.728078</c:v>
                </c:pt>
                <c:pt idx="6283">
                  <c:v>-4.6920000000000003E-2</c:v>
                </c:pt>
                <c:pt idx="6284">
                  <c:v>-4.6920000000000003E-2</c:v>
                </c:pt>
                <c:pt idx="6285">
                  <c:v>-0.11929099999999999</c:v>
                </c:pt>
                <c:pt idx="6286">
                  <c:v>-0.11929099999999999</c:v>
                </c:pt>
                <c:pt idx="6287">
                  <c:v>0.16871</c:v>
                </c:pt>
                <c:pt idx="6288">
                  <c:v>0.16871</c:v>
                </c:pt>
                <c:pt idx="6289">
                  <c:v>0.16871</c:v>
                </c:pt>
                <c:pt idx="6290">
                  <c:v>0.33214900000000003</c:v>
                </c:pt>
                <c:pt idx="6291">
                  <c:v>0.33214900000000003</c:v>
                </c:pt>
                <c:pt idx="6292">
                  <c:v>8.1716999999999998E-2</c:v>
                </c:pt>
                <c:pt idx="6293">
                  <c:v>8.1716999999999998E-2</c:v>
                </c:pt>
                <c:pt idx="6294">
                  <c:v>8.1716999999999998E-2</c:v>
                </c:pt>
                <c:pt idx="6295">
                  <c:v>0.22036800000000001</c:v>
                </c:pt>
                <c:pt idx="6296">
                  <c:v>0.22036800000000001</c:v>
                </c:pt>
                <c:pt idx="6297">
                  <c:v>4.6362E-2</c:v>
                </c:pt>
                <c:pt idx="6298">
                  <c:v>4.6362E-2</c:v>
                </c:pt>
                <c:pt idx="6299">
                  <c:v>0.17097499999999999</c:v>
                </c:pt>
                <c:pt idx="6300">
                  <c:v>0.17097499999999999</c:v>
                </c:pt>
                <c:pt idx="6301">
                  <c:v>0.17097499999999999</c:v>
                </c:pt>
                <c:pt idx="6302">
                  <c:v>0.26751999999999998</c:v>
                </c:pt>
                <c:pt idx="6303">
                  <c:v>0.26751999999999998</c:v>
                </c:pt>
                <c:pt idx="6304">
                  <c:v>0.29717700000000002</c:v>
                </c:pt>
                <c:pt idx="6305">
                  <c:v>0.29717700000000002</c:v>
                </c:pt>
                <c:pt idx="6306">
                  <c:v>0.29717700000000002</c:v>
                </c:pt>
                <c:pt idx="6307">
                  <c:v>0.22826399999999999</c:v>
                </c:pt>
                <c:pt idx="6308">
                  <c:v>0.22826399999999999</c:v>
                </c:pt>
                <c:pt idx="6309">
                  <c:v>3.7326999999999999E-2</c:v>
                </c:pt>
                <c:pt idx="6310">
                  <c:v>3.7326999999999999E-2</c:v>
                </c:pt>
                <c:pt idx="6311">
                  <c:v>-1.6392580000000001</c:v>
                </c:pt>
                <c:pt idx="6312">
                  <c:v>-1.6392580000000001</c:v>
                </c:pt>
                <c:pt idx="6313">
                  <c:v>-1.6392580000000001</c:v>
                </c:pt>
                <c:pt idx="6314">
                  <c:v>0.22539600000000001</c:v>
                </c:pt>
                <c:pt idx="6315">
                  <c:v>0.22539600000000001</c:v>
                </c:pt>
                <c:pt idx="6316">
                  <c:v>-0.90179399999999998</c:v>
                </c:pt>
                <c:pt idx="6317">
                  <c:v>-0.90179399999999998</c:v>
                </c:pt>
                <c:pt idx="6318">
                  <c:v>-0.90179399999999998</c:v>
                </c:pt>
                <c:pt idx="6319">
                  <c:v>0.42344999999999999</c:v>
                </c:pt>
                <c:pt idx="6320">
                  <c:v>0.42344999999999999</c:v>
                </c:pt>
                <c:pt idx="6321">
                  <c:v>-0.59718499999999997</c:v>
                </c:pt>
                <c:pt idx="6322">
                  <c:v>-0.59718499999999997</c:v>
                </c:pt>
                <c:pt idx="6323">
                  <c:v>-0.59718499999999997</c:v>
                </c:pt>
                <c:pt idx="6324">
                  <c:v>0.23315</c:v>
                </c:pt>
                <c:pt idx="6325">
                  <c:v>0.23315</c:v>
                </c:pt>
                <c:pt idx="6326">
                  <c:v>-0.549095</c:v>
                </c:pt>
                <c:pt idx="6327">
                  <c:v>-0.549095</c:v>
                </c:pt>
                <c:pt idx="6328">
                  <c:v>1.089602</c:v>
                </c:pt>
                <c:pt idx="6329">
                  <c:v>1.089602</c:v>
                </c:pt>
                <c:pt idx="6330">
                  <c:v>1.089602</c:v>
                </c:pt>
                <c:pt idx="6331">
                  <c:v>1.387154</c:v>
                </c:pt>
                <c:pt idx="6332">
                  <c:v>1.387154</c:v>
                </c:pt>
                <c:pt idx="6333">
                  <c:v>-0.185365</c:v>
                </c:pt>
                <c:pt idx="6334">
                  <c:v>-0.185365</c:v>
                </c:pt>
                <c:pt idx="6335">
                  <c:v>1.2422569999999999</c:v>
                </c:pt>
                <c:pt idx="6336">
                  <c:v>1.2422569999999999</c:v>
                </c:pt>
                <c:pt idx="6337">
                  <c:v>1.2422569999999999</c:v>
                </c:pt>
                <c:pt idx="6338">
                  <c:v>-1.2035899999999999</c:v>
                </c:pt>
                <c:pt idx="6339">
                  <c:v>-1.2035899999999999</c:v>
                </c:pt>
                <c:pt idx="6340">
                  <c:v>-0.141235</c:v>
                </c:pt>
                <c:pt idx="6341">
                  <c:v>-0.141235</c:v>
                </c:pt>
                <c:pt idx="6342">
                  <c:v>-0.141235</c:v>
                </c:pt>
                <c:pt idx="6343">
                  <c:v>0.739923</c:v>
                </c:pt>
                <c:pt idx="6344">
                  <c:v>0.739923</c:v>
                </c:pt>
                <c:pt idx="6345">
                  <c:v>-1.653E-2</c:v>
                </c:pt>
                <c:pt idx="6346">
                  <c:v>-1.653E-2</c:v>
                </c:pt>
                <c:pt idx="6347">
                  <c:v>-1.653E-2</c:v>
                </c:pt>
                <c:pt idx="6348">
                  <c:v>0.76277499999999998</c:v>
                </c:pt>
                <c:pt idx="6349">
                  <c:v>0.76277499999999998</c:v>
                </c:pt>
                <c:pt idx="6350">
                  <c:v>-0.14221300000000001</c:v>
                </c:pt>
                <c:pt idx="6351">
                  <c:v>-0.14221300000000001</c:v>
                </c:pt>
                <c:pt idx="6352">
                  <c:v>-1.1381520000000001</c:v>
                </c:pt>
                <c:pt idx="6353">
                  <c:v>-1.1381520000000001</c:v>
                </c:pt>
                <c:pt idx="6354">
                  <c:v>-1.1381520000000001</c:v>
                </c:pt>
                <c:pt idx="6355">
                  <c:v>-0.99301499999999998</c:v>
                </c:pt>
                <c:pt idx="6356">
                  <c:v>-0.99301499999999998</c:v>
                </c:pt>
                <c:pt idx="6357">
                  <c:v>-1.750923</c:v>
                </c:pt>
                <c:pt idx="6358">
                  <c:v>-1.750923</c:v>
                </c:pt>
                <c:pt idx="6359">
                  <c:v>-1.750923</c:v>
                </c:pt>
                <c:pt idx="6360">
                  <c:v>1.0990200000000001</c:v>
                </c:pt>
                <c:pt idx="6361">
                  <c:v>1.0990200000000001</c:v>
                </c:pt>
                <c:pt idx="6362">
                  <c:v>3.1727370000000001</c:v>
                </c:pt>
                <c:pt idx="6363">
                  <c:v>3.1727370000000001</c:v>
                </c:pt>
                <c:pt idx="6364">
                  <c:v>-0.11890299999999999</c:v>
                </c:pt>
                <c:pt idx="6365">
                  <c:v>-0.11890299999999999</c:v>
                </c:pt>
                <c:pt idx="6366">
                  <c:v>-0.11890299999999999</c:v>
                </c:pt>
                <c:pt idx="6367">
                  <c:v>-1.3072520000000001</c:v>
                </c:pt>
                <c:pt idx="6368">
                  <c:v>-1.3072520000000001</c:v>
                </c:pt>
                <c:pt idx="6369">
                  <c:v>0.71646600000000005</c:v>
                </c:pt>
                <c:pt idx="6370">
                  <c:v>0.71646600000000005</c:v>
                </c:pt>
                <c:pt idx="6371">
                  <c:v>-0.37421700000000002</c:v>
                </c:pt>
                <c:pt idx="6372">
                  <c:v>-0.37421700000000002</c:v>
                </c:pt>
                <c:pt idx="6373">
                  <c:v>-0.37421700000000002</c:v>
                </c:pt>
                <c:pt idx="6374">
                  <c:v>0.82239300000000004</c:v>
                </c:pt>
                <c:pt idx="6375">
                  <c:v>0.82239300000000004</c:v>
                </c:pt>
                <c:pt idx="6376">
                  <c:v>-3.0160089999999999</c:v>
                </c:pt>
                <c:pt idx="6377">
                  <c:v>-3.0160089999999999</c:v>
                </c:pt>
                <c:pt idx="6378">
                  <c:v>-3.0160089999999999</c:v>
                </c:pt>
                <c:pt idx="6379">
                  <c:v>-1.7128000000000001</c:v>
                </c:pt>
                <c:pt idx="6380">
                  <c:v>-1.7128000000000001</c:v>
                </c:pt>
                <c:pt idx="6381">
                  <c:v>2.0562529999999999</c:v>
                </c:pt>
                <c:pt idx="6382">
                  <c:v>2.0562529999999999</c:v>
                </c:pt>
                <c:pt idx="6383">
                  <c:v>2.0562529999999999</c:v>
                </c:pt>
                <c:pt idx="6384">
                  <c:v>8.4582840000000008</c:v>
                </c:pt>
                <c:pt idx="6385">
                  <c:v>8.4582840000000008</c:v>
                </c:pt>
                <c:pt idx="6386">
                  <c:v>-2.3950390000000001</c:v>
                </c:pt>
                <c:pt idx="6387">
                  <c:v>-2.3950390000000001</c:v>
                </c:pt>
                <c:pt idx="6388">
                  <c:v>0.75748000000000004</c:v>
                </c:pt>
                <c:pt idx="6389">
                  <c:v>0.75748000000000004</c:v>
                </c:pt>
                <c:pt idx="6390">
                  <c:v>0.75748000000000004</c:v>
                </c:pt>
                <c:pt idx="6391">
                  <c:v>-1.0239510000000001</c:v>
                </c:pt>
                <c:pt idx="6392">
                  <c:v>-1.0239510000000001</c:v>
                </c:pt>
                <c:pt idx="6393">
                  <c:v>2.9756339999999999</c:v>
                </c:pt>
                <c:pt idx="6394">
                  <c:v>2.9756339999999999</c:v>
                </c:pt>
                <c:pt idx="6395">
                  <c:v>2.9756339999999999</c:v>
                </c:pt>
                <c:pt idx="6396">
                  <c:v>-2.8168660000000001</c:v>
                </c:pt>
                <c:pt idx="6397">
                  <c:v>-2.8168660000000001</c:v>
                </c:pt>
                <c:pt idx="6398">
                  <c:v>-1.98014</c:v>
                </c:pt>
                <c:pt idx="6399">
                  <c:v>-1.98014</c:v>
                </c:pt>
                <c:pt idx="6400">
                  <c:v>-1.9039280000000001</c:v>
                </c:pt>
                <c:pt idx="6401">
                  <c:v>-1.9039280000000001</c:v>
                </c:pt>
                <c:pt idx="6402">
                  <c:v>-1.9039280000000001</c:v>
                </c:pt>
                <c:pt idx="6403">
                  <c:v>-1.1967829999999999</c:v>
                </c:pt>
                <c:pt idx="6404">
                  <c:v>-1.1967829999999999</c:v>
                </c:pt>
                <c:pt idx="6405">
                  <c:v>-0.23716400000000001</c:v>
                </c:pt>
                <c:pt idx="6406">
                  <c:v>-0.23716400000000001</c:v>
                </c:pt>
                <c:pt idx="6407">
                  <c:v>-0.23716400000000001</c:v>
                </c:pt>
                <c:pt idx="6408">
                  <c:v>9.7289E-2</c:v>
                </c:pt>
                <c:pt idx="6409">
                  <c:v>9.7289E-2</c:v>
                </c:pt>
                <c:pt idx="6410">
                  <c:v>-1.4621E-2</c:v>
                </c:pt>
                <c:pt idx="6411">
                  <c:v>-1.4621E-2</c:v>
                </c:pt>
                <c:pt idx="6412">
                  <c:v>0.18382999999999999</c:v>
                </c:pt>
                <c:pt idx="6413">
                  <c:v>0.18382999999999999</c:v>
                </c:pt>
                <c:pt idx="6414">
                  <c:v>0.18382999999999999</c:v>
                </c:pt>
                <c:pt idx="6415">
                  <c:v>0.16173599999999999</c:v>
                </c:pt>
                <c:pt idx="6416">
                  <c:v>0.16173599999999999</c:v>
                </c:pt>
                <c:pt idx="6417">
                  <c:v>0.32009199999999999</c:v>
                </c:pt>
                <c:pt idx="6418">
                  <c:v>0.32009199999999999</c:v>
                </c:pt>
                <c:pt idx="6419">
                  <c:v>0.32009199999999999</c:v>
                </c:pt>
                <c:pt idx="6420">
                  <c:v>0.175763</c:v>
                </c:pt>
                <c:pt idx="6421">
                  <c:v>0.175763</c:v>
                </c:pt>
                <c:pt idx="6422">
                  <c:v>0.52115999999999996</c:v>
                </c:pt>
                <c:pt idx="6423">
                  <c:v>0.52115999999999996</c:v>
                </c:pt>
                <c:pt idx="6424">
                  <c:v>0.87662700000000005</c:v>
                </c:pt>
                <c:pt idx="6425">
                  <c:v>0.87662700000000005</c:v>
                </c:pt>
                <c:pt idx="6426">
                  <c:v>0.87662700000000005</c:v>
                </c:pt>
                <c:pt idx="6427">
                  <c:v>-0.205507</c:v>
                </c:pt>
                <c:pt idx="6428">
                  <c:v>-0.205507</c:v>
                </c:pt>
                <c:pt idx="6429">
                  <c:v>-1.102239</c:v>
                </c:pt>
                <c:pt idx="6430">
                  <c:v>-1.102239</c:v>
                </c:pt>
                <c:pt idx="6431">
                  <c:v>-1.102239</c:v>
                </c:pt>
                <c:pt idx="6432">
                  <c:v>-0.56487200000000004</c:v>
                </c:pt>
                <c:pt idx="6433">
                  <c:v>-0.56487200000000004</c:v>
                </c:pt>
                <c:pt idx="6434">
                  <c:v>-0.15401899999999999</c:v>
                </c:pt>
                <c:pt idx="6435">
                  <c:v>-0.15401899999999999</c:v>
                </c:pt>
                <c:pt idx="6436">
                  <c:v>-0.20457400000000001</c:v>
                </c:pt>
                <c:pt idx="6437">
                  <c:v>-0.20457400000000001</c:v>
                </c:pt>
                <c:pt idx="6438">
                  <c:v>-0.20457400000000001</c:v>
                </c:pt>
                <c:pt idx="6439">
                  <c:v>-0.52852299999999997</c:v>
                </c:pt>
                <c:pt idx="6440">
                  <c:v>-0.52852299999999997</c:v>
                </c:pt>
                <c:pt idx="6441">
                  <c:v>1.4507859999999999</c:v>
                </c:pt>
                <c:pt idx="6442">
                  <c:v>1.4507859999999999</c:v>
                </c:pt>
                <c:pt idx="6443">
                  <c:v>1.4507859999999999</c:v>
                </c:pt>
                <c:pt idx="6444">
                  <c:v>1.4585809999999999</c:v>
                </c:pt>
                <c:pt idx="6445">
                  <c:v>1.4585809999999999</c:v>
                </c:pt>
                <c:pt idx="6446">
                  <c:v>1.098924</c:v>
                </c:pt>
                <c:pt idx="6447">
                  <c:v>1.098924</c:v>
                </c:pt>
                <c:pt idx="6448">
                  <c:v>-0.42322100000000001</c:v>
                </c:pt>
                <c:pt idx="6449">
                  <c:v>-0.42322100000000001</c:v>
                </c:pt>
                <c:pt idx="6450">
                  <c:v>-0.42322100000000001</c:v>
                </c:pt>
                <c:pt idx="6451">
                  <c:v>-0.44709399999999999</c:v>
                </c:pt>
                <c:pt idx="6452">
                  <c:v>-0.44709399999999999</c:v>
                </c:pt>
                <c:pt idx="6453">
                  <c:v>-0.92405999999999999</c:v>
                </c:pt>
                <c:pt idx="6454">
                  <c:v>-0.92405999999999999</c:v>
                </c:pt>
                <c:pt idx="6455">
                  <c:v>-0.92405999999999999</c:v>
                </c:pt>
                <c:pt idx="6456">
                  <c:v>-0.47100700000000001</c:v>
                </c:pt>
                <c:pt idx="6457">
                  <c:v>-0.47100700000000001</c:v>
                </c:pt>
                <c:pt idx="6458">
                  <c:v>-1.2851539999999999</c:v>
                </c:pt>
                <c:pt idx="6459">
                  <c:v>-1.2851539999999999</c:v>
                </c:pt>
                <c:pt idx="6460">
                  <c:v>1.8853850000000001</c:v>
                </c:pt>
                <c:pt idx="6461">
                  <c:v>1.8853850000000001</c:v>
                </c:pt>
                <c:pt idx="6462">
                  <c:v>1.8853850000000001</c:v>
                </c:pt>
                <c:pt idx="6463">
                  <c:v>0.50097000000000003</c:v>
                </c:pt>
                <c:pt idx="6464">
                  <c:v>0.50097000000000003</c:v>
                </c:pt>
                <c:pt idx="6465">
                  <c:v>-0.53742699999999999</c:v>
                </c:pt>
                <c:pt idx="6466">
                  <c:v>-0.53742699999999999</c:v>
                </c:pt>
                <c:pt idx="6467">
                  <c:v>-0.53742699999999999</c:v>
                </c:pt>
                <c:pt idx="6468">
                  <c:v>-1.6703380000000001</c:v>
                </c:pt>
                <c:pt idx="6469">
                  <c:v>-1.6703380000000001</c:v>
                </c:pt>
                <c:pt idx="6470">
                  <c:v>-0.14932300000000001</c:v>
                </c:pt>
                <c:pt idx="6471">
                  <c:v>-0.14932300000000001</c:v>
                </c:pt>
                <c:pt idx="6472">
                  <c:v>0.12927900000000001</c:v>
                </c:pt>
                <c:pt idx="6473">
                  <c:v>0.12927900000000001</c:v>
                </c:pt>
                <c:pt idx="6474">
                  <c:v>0.12927900000000001</c:v>
                </c:pt>
                <c:pt idx="6475">
                  <c:v>-0.35855300000000001</c:v>
                </c:pt>
                <c:pt idx="6476">
                  <c:v>-0.35855300000000001</c:v>
                </c:pt>
                <c:pt idx="6477">
                  <c:v>0.51454599999999995</c:v>
                </c:pt>
                <c:pt idx="6478">
                  <c:v>0.51454599999999995</c:v>
                </c:pt>
                <c:pt idx="6479">
                  <c:v>0.51454599999999995</c:v>
                </c:pt>
                <c:pt idx="6480">
                  <c:v>-0.93094600000000005</c:v>
                </c:pt>
                <c:pt idx="6481">
                  <c:v>-0.93094600000000005</c:v>
                </c:pt>
                <c:pt idx="6482">
                  <c:v>-0.47520299999999999</c:v>
                </c:pt>
                <c:pt idx="6483">
                  <c:v>-0.47520299999999999</c:v>
                </c:pt>
                <c:pt idx="6484">
                  <c:v>0.38301800000000003</c:v>
                </c:pt>
                <c:pt idx="6485">
                  <c:v>0.38301800000000003</c:v>
                </c:pt>
                <c:pt idx="6486">
                  <c:v>0.38301800000000003</c:v>
                </c:pt>
                <c:pt idx="6487">
                  <c:v>9.1274999999999995E-2</c:v>
                </c:pt>
                <c:pt idx="6488">
                  <c:v>9.1274999999999995E-2</c:v>
                </c:pt>
                <c:pt idx="6489">
                  <c:v>-0.49551000000000001</c:v>
                </c:pt>
                <c:pt idx="6490">
                  <c:v>-0.49551000000000001</c:v>
                </c:pt>
                <c:pt idx="6491">
                  <c:v>-0.49551000000000001</c:v>
                </c:pt>
                <c:pt idx="6492">
                  <c:v>0.43466700000000003</c:v>
                </c:pt>
                <c:pt idx="6493">
                  <c:v>0.43466700000000003</c:v>
                </c:pt>
                <c:pt idx="6494">
                  <c:v>0.15786</c:v>
                </c:pt>
                <c:pt idx="6495">
                  <c:v>0.15786</c:v>
                </c:pt>
                <c:pt idx="6496">
                  <c:v>-0.13700200000000001</c:v>
                </c:pt>
                <c:pt idx="6497">
                  <c:v>-0.13700200000000001</c:v>
                </c:pt>
                <c:pt idx="6498">
                  <c:v>-0.13700200000000001</c:v>
                </c:pt>
                <c:pt idx="6499">
                  <c:v>1.3618969999999999</c:v>
                </c:pt>
                <c:pt idx="6500">
                  <c:v>1.3618969999999999</c:v>
                </c:pt>
                <c:pt idx="6501">
                  <c:v>3.0020000000000002E-2</c:v>
                </c:pt>
                <c:pt idx="6502">
                  <c:v>3.0020000000000002E-2</c:v>
                </c:pt>
                <c:pt idx="6503">
                  <c:v>3.0020000000000002E-2</c:v>
                </c:pt>
                <c:pt idx="6504">
                  <c:v>-3.9379999999999998E-2</c:v>
                </c:pt>
                <c:pt idx="6505">
                  <c:v>-3.9379999999999998E-2</c:v>
                </c:pt>
                <c:pt idx="6506">
                  <c:v>0.53787200000000002</c:v>
                </c:pt>
                <c:pt idx="6507">
                  <c:v>0.53787200000000002</c:v>
                </c:pt>
                <c:pt idx="6508">
                  <c:v>0.42675200000000002</c:v>
                </c:pt>
                <c:pt idx="6509">
                  <c:v>0.42675200000000002</c:v>
                </c:pt>
                <c:pt idx="6510">
                  <c:v>0.42675200000000002</c:v>
                </c:pt>
                <c:pt idx="6511">
                  <c:v>0.23574800000000001</c:v>
                </c:pt>
                <c:pt idx="6512">
                  <c:v>0.23574800000000001</c:v>
                </c:pt>
                <c:pt idx="6513">
                  <c:v>8.4361000000000005E-2</c:v>
                </c:pt>
                <c:pt idx="6514">
                  <c:v>8.4361000000000005E-2</c:v>
                </c:pt>
                <c:pt idx="6515">
                  <c:v>8.4361000000000005E-2</c:v>
                </c:pt>
                <c:pt idx="6516">
                  <c:v>-0.50623399999999996</c:v>
                </c:pt>
                <c:pt idx="6517">
                  <c:v>-0.50623399999999996</c:v>
                </c:pt>
                <c:pt idx="6518">
                  <c:v>-0.55350999999999995</c:v>
                </c:pt>
                <c:pt idx="6519">
                  <c:v>-0.55350999999999995</c:v>
                </c:pt>
                <c:pt idx="6520">
                  <c:v>-0.848881</c:v>
                </c:pt>
                <c:pt idx="6521">
                  <c:v>-0.848881</c:v>
                </c:pt>
                <c:pt idx="6522">
                  <c:v>-0.848881</c:v>
                </c:pt>
                <c:pt idx="6523">
                  <c:v>-0.12111</c:v>
                </c:pt>
                <c:pt idx="6524">
                  <c:v>-0.12111</c:v>
                </c:pt>
                <c:pt idx="6525">
                  <c:v>1.8237220000000001</c:v>
                </c:pt>
                <c:pt idx="6526">
                  <c:v>1.8237220000000001</c:v>
                </c:pt>
                <c:pt idx="6527">
                  <c:v>1.8237220000000001</c:v>
                </c:pt>
                <c:pt idx="6528">
                  <c:v>1.3490260000000001</c:v>
                </c:pt>
                <c:pt idx="6529">
                  <c:v>1.3490260000000001</c:v>
                </c:pt>
                <c:pt idx="6530">
                  <c:v>0.26450899999999999</c:v>
                </c:pt>
                <c:pt idx="6531">
                  <c:v>0.26450899999999999</c:v>
                </c:pt>
                <c:pt idx="6532">
                  <c:v>-1.010175</c:v>
                </c:pt>
                <c:pt idx="6533">
                  <c:v>-1.010175</c:v>
                </c:pt>
                <c:pt idx="6534">
                  <c:v>-1.010175</c:v>
                </c:pt>
                <c:pt idx="6535">
                  <c:v>-1.4540960000000001</c:v>
                </c:pt>
                <c:pt idx="6536">
                  <c:v>-1.4540960000000001</c:v>
                </c:pt>
                <c:pt idx="6537">
                  <c:v>-0.73043400000000003</c:v>
                </c:pt>
                <c:pt idx="6538">
                  <c:v>-0.73043400000000003</c:v>
                </c:pt>
                <c:pt idx="6539">
                  <c:v>-0.73043400000000003</c:v>
                </c:pt>
                <c:pt idx="6540">
                  <c:v>0.44916800000000001</c:v>
                </c:pt>
                <c:pt idx="6541">
                  <c:v>0.44916800000000001</c:v>
                </c:pt>
                <c:pt idx="6542">
                  <c:v>0.495199</c:v>
                </c:pt>
                <c:pt idx="6543">
                  <c:v>0.495199</c:v>
                </c:pt>
                <c:pt idx="6544">
                  <c:v>-2.8132000000000001E-2</c:v>
                </c:pt>
                <c:pt idx="6545">
                  <c:v>-2.8132000000000001E-2</c:v>
                </c:pt>
                <c:pt idx="6546">
                  <c:v>-2.8132000000000001E-2</c:v>
                </c:pt>
                <c:pt idx="6547">
                  <c:v>-0.27422400000000002</c:v>
                </c:pt>
                <c:pt idx="6548">
                  <c:v>-0.27422400000000002</c:v>
                </c:pt>
                <c:pt idx="6549">
                  <c:v>-0.42358200000000001</c:v>
                </c:pt>
                <c:pt idx="6550">
                  <c:v>-0.42358200000000001</c:v>
                </c:pt>
                <c:pt idx="6551">
                  <c:v>-0.42358200000000001</c:v>
                </c:pt>
                <c:pt idx="6552">
                  <c:v>-0.18701799999999999</c:v>
                </c:pt>
                <c:pt idx="6553">
                  <c:v>-0.18701799999999999</c:v>
                </c:pt>
                <c:pt idx="6554">
                  <c:v>0.11211500000000001</c:v>
                </c:pt>
                <c:pt idx="6555">
                  <c:v>0.11211500000000001</c:v>
                </c:pt>
                <c:pt idx="6556">
                  <c:v>9.8609000000000002E-2</c:v>
                </c:pt>
                <c:pt idx="6557">
                  <c:v>9.8609000000000002E-2</c:v>
                </c:pt>
                <c:pt idx="6558">
                  <c:v>9.8609000000000002E-2</c:v>
                </c:pt>
                <c:pt idx="6559">
                  <c:v>-0.11833399999999999</c:v>
                </c:pt>
                <c:pt idx="6560">
                  <c:v>-0.11833399999999999</c:v>
                </c:pt>
                <c:pt idx="6561">
                  <c:v>-8.4376000000000007E-2</c:v>
                </c:pt>
                <c:pt idx="6562">
                  <c:v>-8.4376000000000007E-2</c:v>
                </c:pt>
                <c:pt idx="6563">
                  <c:v>-8.4376000000000007E-2</c:v>
                </c:pt>
                <c:pt idx="6564">
                  <c:v>0.100289</c:v>
                </c:pt>
                <c:pt idx="6565">
                  <c:v>0.100289</c:v>
                </c:pt>
                <c:pt idx="6566">
                  <c:v>-0.147699</c:v>
                </c:pt>
                <c:pt idx="6567">
                  <c:v>-0.147699</c:v>
                </c:pt>
                <c:pt idx="6568">
                  <c:v>2.4195999999999999E-2</c:v>
                </c:pt>
                <c:pt idx="6569">
                  <c:v>2.4195999999999999E-2</c:v>
                </c:pt>
                <c:pt idx="6570">
                  <c:v>2.4195999999999999E-2</c:v>
                </c:pt>
                <c:pt idx="6571">
                  <c:v>-0.34845799999999999</c:v>
                </c:pt>
                <c:pt idx="6572">
                  <c:v>-0.34845799999999999</c:v>
                </c:pt>
                <c:pt idx="6573">
                  <c:v>-0.31657600000000002</c:v>
                </c:pt>
                <c:pt idx="6574">
                  <c:v>-0.31657600000000002</c:v>
                </c:pt>
                <c:pt idx="6575">
                  <c:v>-0.31657600000000002</c:v>
                </c:pt>
                <c:pt idx="6576">
                  <c:v>0.1169</c:v>
                </c:pt>
                <c:pt idx="6577">
                  <c:v>0.1169</c:v>
                </c:pt>
                <c:pt idx="6578">
                  <c:v>0.39972999999999997</c:v>
                </c:pt>
                <c:pt idx="6579">
                  <c:v>0.39972999999999997</c:v>
                </c:pt>
                <c:pt idx="6580">
                  <c:v>-0.66927499999999995</c:v>
                </c:pt>
                <c:pt idx="6581">
                  <c:v>-0.66927499999999995</c:v>
                </c:pt>
                <c:pt idx="6582">
                  <c:v>-0.66927499999999995</c:v>
                </c:pt>
                <c:pt idx="6583">
                  <c:v>1.8335000000000001E-2</c:v>
                </c:pt>
                <c:pt idx="6584">
                  <c:v>1.8335000000000001E-2</c:v>
                </c:pt>
                <c:pt idx="6585">
                  <c:v>-0.26324399999999998</c:v>
                </c:pt>
                <c:pt idx="6586">
                  <c:v>-0.26324399999999998</c:v>
                </c:pt>
                <c:pt idx="6587">
                  <c:v>-0.26324399999999998</c:v>
                </c:pt>
                <c:pt idx="6588">
                  <c:v>-7.3901999999999995E-2</c:v>
                </c:pt>
                <c:pt idx="6589">
                  <c:v>-7.3901999999999995E-2</c:v>
                </c:pt>
                <c:pt idx="6590">
                  <c:v>-2.8502E-2</c:v>
                </c:pt>
                <c:pt idx="6591">
                  <c:v>-2.8502E-2</c:v>
                </c:pt>
                <c:pt idx="6592">
                  <c:v>-0.108413</c:v>
                </c:pt>
                <c:pt idx="6593">
                  <c:v>-0.108413</c:v>
                </c:pt>
                <c:pt idx="6594">
                  <c:v>-0.108413</c:v>
                </c:pt>
                <c:pt idx="6595">
                  <c:v>-4.9482999999999999E-2</c:v>
                </c:pt>
                <c:pt idx="6596">
                  <c:v>-4.9482999999999999E-2</c:v>
                </c:pt>
                <c:pt idx="6597">
                  <c:v>-0.107461</c:v>
                </c:pt>
                <c:pt idx="6598">
                  <c:v>-0.107461</c:v>
                </c:pt>
                <c:pt idx="6599">
                  <c:v>-0.107461</c:v>
                </c:pt>
                <c:pt idx="6600">
                  <c:v>-0.13849900000000001</c:v>
                </c:pt>
                <c:pt idx="6601">
                  <c:v>-0.13849900000000001</c:v>
                </c:pt>
                <c:pt idx="6602">
                  <c:v>1.6063000000000001E-2</c:v>
                </c:pt>
                <c:pt idx="6603">
                  <c:v>1.6063000000000001E-2</c:v>
                </c:pt>
                <c:pt idx="6604">
                  <c:v>1.6063000000000001E-2</c:v>
                </c:pt>
                <c:pt idx="6605">
                  <c:v>0.224881</c:v>
                </c:pt>
                <c:pt idx="6606">
                  <c:v>0.224881</c:v>
                </c:pt>
                <c:pt idx="6607">
                  <c:v>-1.3253239999999999</c:v>
                </c:pt>
                <c:pt idx="6608">
                  <c:v>-1.3253239999999999</c:v>
                </c:pt>
                <c:pt idx="6609">
                  <c:v>-2.0070000000000001E-2</c:v>
                </c:pt>
                <c:pt idx="6610">
                  <c:v>-2.0070000000000001E-2</c:v>
                </c:pt>
                <c:pt idx="6611">
                  <c:v>-2.0070000000000001E-2</c:v>
                </c:pt>
                <c:pt idx="6612">
                  <c:v>1.3509709999999999</c:v>
                </c:pt>
                <c:pt idx="6613">
                  <c:v>1.3509709999999999</c:v>
                </c:pt>
                <c:pt idx="6614">
                  <c:v>6.7019999999999996E-2</c:v>
                </c:pt>
                <c:pt idx="6615">
                  <c:v>6.7019999999999996E-2</c:v>
                </c:pt>
                <c:pt idx="6616">
                  <c:v>-9.06E-2</c:v>
                </c:pt>
                <c:pt idx="6617">
                  <c:v>-9.06E-2</c:v>
                </c:pt>
                <c:pt idx="6618">
                  <c:v>-9.06E-2</c:v>
                </c:pt>
                <c:pt idx="6619">
                  <c:v>-2.3791129999999998</c:v>
                </c:pt>
                <c:pt idx="6620">
                  <c:v>-2.3791129999999998</c:v>
                </c:pt>
                <c:pt idx="6621">
                  <c:v>-0.28475400000000001</c:v>
                </c:pt>
                <c:pt idx="6622">
                  <c:v>-0.28475400000000001</c:v>
                </c:pt>
                <c:pt idx="6623">
                  <c:v>-0.28475400000000001</c:v>
                </c:pt>
                <c:pt idx="6624">
                  <c:v>0.84421800000000002</c:v>
                </c:pt>
                <c:pt idx="6625">
                  <c:v>0.84421800000000002</c:v>
                </c:pt>
                <c:pt idx="6626">
                  <c:v>1.3699509999999999</c:v>
                </c:pt>
                <c:pt idx="6627">
                  <c:v>1.3699509999999999</c:v>
                </c:pt>
                <c:pt idx="6628">
                  <c:v>7.1680330000000003</c:v>
                </c:pt>
                <c:pt idx="6629">
                  <c:v>7.1680330000000003</c:v>
                </c:pt>
                <c:pt idx="6630">
                  <c:v>7.1680330000000003</c:v>
                </c:pt>
                <c:pt idx="6631">
                  <c:v>-1.0162739999999999</c:v>
                </c:pt>
                <c:pt idx="6632">
                  <c:v>-1.0162739999999999</c:v>
                </c:pt>
                <c:pt idx="6633">
                  <c:v>0.54106299999999996</c:v>
                </c:pt>
                <c:pt idx="6634">
                  <c:v>0.54106299999999996</c:v>
                </c:pt>
                <c:pt idx="6635">
                  <c:v>0.54106299999999996</c:v>
                </c:pt>
                <c:pt idx="6636">
                  <c:v>-32.528095</c:v>
                </c:pt>
                <c:pt idx="6637">
                  <c:v>-32.528095</c:v>
                </c:pt>
                <c:pt idx="6638">
                  <c:v>1.3102830000000001</c:v>
                </c:pt>
                <c:pt idx="6639">
                  <c:v>1.3102830000000001</c:v>
                </c:pt>
                <c:pt idx="6640">
                  <c:v>1.146369</c:v>
                </c:pt>
                <c:pt idx="6641">
                  <c:v>1.146369</c:v>
                </c:pt>
                <c:pt idx="6642">
                  <c:v>1.146369</c:v>
                </c:pt>
                <c:pt idx="6643">
                  <c:v>1.4666E-2</c:v>
                </c:pt>
                <c:pt idx="6644">
                  <c:v>1.4666E-2</c:v>
                </c:pt>
                <c:pt idx="6645">
                  <c:v>0.43069800000000003</c:v>
                </c:pt>
                <c:pt idx="6646">
                  <c:v>0.43069800000000003</c:v>
                </c:pt>
                <c:pt idx="6647">
                  <c:v>0.43069800000000003</c:v>
                </c:pt>
                <c:pt idx="6648">
                  <c:v>0.46251700000000001</c:v>
                </c:pt>
                <c:pt idx="6649">
                  <c:v>0.46251700000000001</c:v>
                </c:pt>
                <c:pt idx="6650">
                  <c:v>1.7278000000000002E-2</c:v>
                </c:pt>
                <c:pt idx="6651">
                  <c:v>1.7278000000000002E-2</c:v>
                </c:pt>
                <c:pt idx="6652">
                  <c:v>1.7278000000000002E-2</c:v>
                </c:pt>
                <c:pt idx="6653">
                  <c:v>-0.237654</c:v>
                </c:pt>
                <c:pt idx="6654">
                  <c:v>-0.237654</c:v>
                </c:pt>
                <c:pt idx="6655">
                  <c:v>-4.6360000000000004E-3</c:v>
                </c:pt>
                <c:pt idx="6656">
                  <c:v>-4.6360000000000004E-3</c:v>
                </c:pt>
                <c:pt idx="6657">
                  <c:v>7.2024000000000005E-2</c:v>
                </c:pt>
                <c:pt idx="6658">
                  <c:v>7.2024000000000005E-2</c:v>
                </c:pt>
                <c:pt idx="6659">
                  <c:v>7.2024000000000005E-2</c:v>
                </c:pt>
                <c:pt idx="6660">
                  <c:v>-2.0448000000000001E-2</c:v>
                </c:pt>
                <c:pt idx="6661">
                  <c:v>-2.0448000000000001E-2</c:v>
                </c:pt>
                <c:pt idx="6662">
                  <c:v>-9.5926999999999998E-2</c:v>
                </c:pt>
                <c:pt idx="6663">
                  <c:v>-9.5926999999999998E-2</c:v>
                </c:pt>
                <c:pt idx="6664">
                  <c:v>8.8801000000000005E-2</c:v>
                </c:pt>
                <c:pt idx="6665">
                  <c:v>8.8801000000000005E-2</c:v>
                </c:pt>
                <c:pt idx="6666">
                  <c:v>8.8801000000000005E-2</c:v>
                </c:pt>
                <c:pt idx="6667">
                  <c:v>-4.8243000000000001E-2</c:v>
                </c:pt>
                <c:pt idx="6668">
                  <c:v>-4.8243000000000001E-2</c:v>
                </c:pt>
                <c:pt idx="6669">
                  <c:v>-4.4729999999999999E-2</c:v>
                </c:pt>
                <c:pt idx="6670">
                  <c:v>-4.4729999999999999E-2</c:v>
                </c:pt>
                <c:pt idx="6671">
                  <c:v>-4.4729999999999999E-2</c:v>
                </c:pt>
                <c:pt idx="6672">
                  <c:v>9.162E-3</c:v>
                </c:pt>
                <c:pt idx="6673">
                  <c:v>9.162E-3</c:v>
                </c:pt>
                <c:pt idx="6674">
                  <c:v>-5.7629E-2</c:v>
                </c:pt>
                <c:pt idx="6675">
                  <c:v>-5.7629E-2</c:v>
                </c:pt>
                <c:pt idx="6676">
                  <c:v>-5.1380000000000002E-2</c:v>
                </c:pt>
                <c:pt idx="6677">
                  <c:v>-5.1380000000000002E-2</c:v>
                </c:pt>
                <c:pt idx="6678">
                  <c:v>-5.1380000000000002E-2</c:v>
                </c:pt>
                <c:pt idx="6679">
                  <c:v>0.397762</c:v>
                </c:pt>
                <c:pt idx="6680">
                  <c:v>0.397762</c:v>
                </c:pt>
                <c:pt idx="6681">
                  <c:v>-0.30418600000000001</c:v>
                </c:pt>
                <c:pt idx="6682">
                  <c:v>-0.30418600000000001</c:v>
                </c:pt>
                <c:pt idx="6683">
                  <c:v>-0.30418600000000001</c:v>
                </c:pt>
                <c:pt idx="6684">
                  <c:v>-0.75076600000000004</c:v>
                </c:pt>
                <c:pt idx="6685">
                  <c:v>-0.75076600000000004</c:v>
                </c:pt>
                <c:pt idx="6686">
                  <c:v>2.6095E-2</c:v>
                </c:pt>
                <c:pt idx="6687">
                  <c:v>2.6095E-2</c:v>
                </c:pt>
                <c:pt idx="6688">
                  <c:v>2.6095E-2</c:v>
                </c:pt>
                <c:pt idx="6689">
                  <c:v>-0.334671</c:v>
                </c:pt>
                <c:pt idx="6690">
                  <c:v>-0.334671</c:v>
                </c:pt>
                <c:pt idx="6691">
                  <c:v>0.430141</c:v>
                </c:pt>
                <c:pt idx="6692">
                  <c:v>0.430141</c:v>
                </c:pt>
                <c:pt idx="6693">
                  <c:v>-0.62179700000000004</c:v>
                </c:pt>
                <c:pt idx="6694">
                  <c:v>-0.62179700000000004</c:v>
                </c:pt>
                <c:pt idx="6695">
                  <c:v>-0.62179700000000004</c:v>
                </c:pt>
                <c:pt idx="6696">
                  <c:v>-0.26179000000000002</c:v>
                </c:pt>
                <c:pt idx="6697">
                  <c:v>-0.26179000000000002</c:v>
                </c:pt>
                <c:pt idx="6698">
                  <c:v>-0.14386699999999999</c:v>
                </c:pt>
                <c:pt idx="6699">
                  <c:v>-0.14386699999999999</c:v>
                </c:pt>
                <c:pt idx="6700">
                  <c:v>6.0458030000000003</c:v>
                </c:pt>
                <c:pt idx="6701">
                  <c:v>6.0458030000000003</c:v>
                </c:pt>
                <c:pt idx="6702">
                  <c:v>6.0458030000000003</c:v>
                </c:pt>
                <c:pt idx="6703">
                  <c:v>2.5535369999999999</c:v>
                </c:pt>
                <c:pt idx="6704">
                  <c:v>2.5535369999999999</c:v>
                </c:pt>
                <c:pt idx="6705">
                  <c:v>-1.5459149999999999</c:v>
                </c:pt>
                <c:pt idx="6706">
                  <c:v>-1.5459149999999999</c:v>
                </c:pt>
                <c:pt idx="6707">
                  <c:v>-1.5459149999999999</c:v>
                </c:pt>
                <c:pt idx="6708">
                  <c:v>0.155311</c:v>
                </c:pt>
                <c:pt idx="6709">
                  <c:v>0.155311</c:v>
                </c:pt>
                <c:pt idx="6710">
                  <c:v>-1.8887999999999999E-2</c:v>
                </c:pt>
                <c:pt idx="6711">
                  <c:v>-1.8887999999999999E-2</c:v>
                </c:pt>
                <c:pt idx="6712">
                  <c:v>-1.8887999999999999E-2</c:v>
                </c:pt>
                <c:pt idx="6713">
                  <c:v>0.95930800000000005</c:v>
                </c:pt>
                <c:pt idx="6714">
                  <c:v>0.95930800000000005</c:v>
                </c:pt>
                <c:pt idx="6715">
                  <c:v>1.2318150000000001</c:v>
                </c:pt>
                <c:pt idx="6716">
                  <c:v>1.2318150000000001</c:v>
                </c:pt>
                <c:pt idx="6717">
                  <c:v>-1.0992630000000001</c:v>
                </c:pt>
                <c:pt idx="6718">
                  <c:v>-1.0992630000000001</c:v>
                </c:pt>
                <c:pt idx="6719">
                  <c:v>-1.0992630000000001</c:v>
                </c:pt>
                <c:pt idx="6720">
                  <c:v>-1.5606739999999999</c:v>
                </c:pt>
                <c:pt idx="6721">
                  <c:v>-1.5606739999999999</c:v>
                </c:pt>
                <c:pt idx="6722">
                  <c:v>4.589995</c:v>
                </c:pt>
                <c:pt idx="6723">
                  <c:v>4.589995</c:v>
                </c:pt>
                <c:pt idx="6724">
                  <c:v>4.589995</c:v>
                </c:pt>
                <c:pt idx="6725">
                  <c:v>-3.8089460000000002</c:v>
                </c:pt>
                <c:pt idx="6726">
                  <c:v>-3.8089460000000002</c:v>
                </c:pt>
                <c:pt idx="6727">
                  <c:v>1.8718030000000001</c:v>
                </c:pt>
                <c:pt idx="6728">
                  <c:v>1.8718030000000001</c:v>
                </c:pt>
                <c:pt idx="6729">
                  <c:v>1.919138</c:v>
                </c:pt>
                <c:pt idx="6730">
                  <c:v>1.919138</c:v>
                </c:pt>
                <c:pt idx="6731">
                  <c:v>1.919138</c:v>
                </c:pt>
                <c:pt idx="6732">
                  <c:v>2.24505</c:v>
                </c:pt>
                <c:pt idx="6733">
                  <c:v>2.24505</c:v>
                </c:pt>
                <c:pt idx="6734">
                  <c:v>1.7533099999999999</c:v>
                </c:pt>
                <c:pt idx="6735">
                  <c:v>1.7533099999999999</c:v>
                </c:pt>
                <c:pt idx="6736">
                  <c:v>1.7533099999999999</c:v>
                </c:pt>
                <c:pt idx="6737">
                  <c:v>-2.865361</c:v>
                </c:pt>
                <c:pt idx="6738">
                  <c:v>-2.865361</c:v>
                </c:pt>
                <c:pt idx="6739">
                  <c:v>-2.1890390000000002</c:v>
                </c:pt>
                <c:pt idx="6740">
                  <c:v>-2.1890390000000002</c:v>
                </c:pt>
                <c:pt idx="6741">
                  <c:v>1.433816</c:v>
                </c:pt>
                <c:pt idx="6742">
                  <c:v>1.433816</c:v>
                </c:pt>
                <c:pt idx="6743">
                  <c:v>1.433816</c:v>
                </c:pt>
                <c:pt idx="6744">
                  <c:v>-2.0972089999999999</c:v>
                </c:pt>
                <c:pt idx="6745">
                  <c:v>-2.0972089999999999</c:v>
                </c:pt>
                <c:pt idx="6746">
                  <c:v>2.0770379999999999</c:v>
                </c:pt>
                <c:pt idx="6747">
                  <c:v>2.0770379999999999</c:v>
                </c:pt>
                <c:pt idx="6748">
                  <c:v>2.0770379999999999</c:v>
                </c:pt>
                <c:pt idx="6749">
                  <c:v>0.79219899999999999</c:v>
                </c:pt>
                <c:pt idx="6750">
                  <c:v>0.79219899999999999</c:v>
                </c:pt>
                <c:pt idx="6751">
                  <c:v>2.0122</c:v>
                </c:pt>
                <c:pt idx="6752">
                  <c:v>2.0122</c:v>
                </c:pt>
                <c:pt idx="6753">
                  <c:v>1.8818140000000001</c:v>
                </c:pt>
                <c:pt idx="6754">
                  <c:v>1.8818140000000001</c:v>
                </c:pt>
                <c:pt idx="6755">
                  <c:v>1.8818140000000001</c:v>
                </c:pt>
                <c:pt idx="6756">
                  <c:v>0.58713400000000004</c:v>
                </c:pt>
                <c:pt idx="6757">
                  <c:v>0.58713400000000004</c:v>
                </c:pt>
                <c:pt idx="6758">
                  <c:v>1.531982</c:v>
                </c:pt>
                <c:pt idx="6759">
                  <c:v>1.531982</c:v>
                </c:pt>
                <c:pt idx="6760">
                  <c:v>1.531982</c:v>
                </c:pt>
                <c:pt idx="6761">
                  <c:v>1.5482290000000001</c:v>
                </c:pt>
                <c:pt idx="6762">
                  <c:v>1.5482290000000001</c:v>
                </c:pt>
                <c:pt idx="6763">
                  <c:v>1.276105</c:v>
                </c:pt>
                <c:pt idx="6764">
                  <c:v>1.276105</c:v>
                </c:pt>
                <c:pt idx="6765">
                  <c:v>1.614179</c:v>
                </c:pt>
                <c:pt idx="6766">
                  <c:v>1.614179</c:v>
                </c:pt>
                <c:pt idx="6767">
                  <c:v>1.614179</c:v>
                </c:pt>
                <c:pt idx="6768">
                  <c:v>-0.41417700000000002</c:v>
                </c:pt>
                <c:pt idx="6769">
                  <c:v>-0.41417700000000002</c:v>
                </c:pt>
                <c:pt idx="6770">
                  <c:v>-0.68525800000000003</c:v>
                </c:pt>
                <c:pt idx="6771">
                  <c:v>-0.68525800000000003</c:v>
                </c:pt>
                <c:pt idx="6772">
                  <c:v>-0.68525800000000003</c:v>
                </c:pt>
                <c:pt idx="6773">
                  <c:v>1.7589090000000001</c:v>
                </c:pt>
              </c:numCache>
            </c:numRef>
          </c:val>
          <c:smooth val="0"/>
          <c:extLst>
            <c:ext xmlns:c16="http://schemas.microsoft.com/office/drawing/2014/chart" uri="{C3380CC4-5D6E-409C-BE32-E72D297353CC}">
              <c16:uniqueId val="{00000000-43EC-46CB-B0D5-EC04BFD7EDA6}"/>
            </c:ext>
          </c:extLst>
        </c:ser>
        <c:dLbls>
          <c:showLegendKey val="0"/>
          <c:showVal val="0"/>
          <c:showCatName val="0"/>
          <c:showSerName val="0"/>
          <c:showPercent val="0"/>
          <c:showBubbleSize val="0"/>
        </c:dLbls>
        <c:marker val="1"/>
        <c:smooth val="0"/>
        <c:axId val="2071945279"/>
        <c:axId val="2070132191"/>
        <c:extLst>
          <c:ext xmlns:c15="http://schemas.microsoft.com/office/drawing/2012/chart" uri="{02D57815-91ED-43cb-92C2-25804820EDAC}">
            <c15:filteredLineSeries>
              <c15:ser>
                <c:idx val="0"/>
                <c:order val="0"/>
                <c:tx>
                  <c:strRef>
                    <c:extLst>
                      <c:ext uri="{02D57815-91ED-43cb-92C2-25804820EDAC}">
                        <c15:formulaRef>
                          <c15:sqref>Data!$D$1</c15:sqref>
                        </c15:formulaRef>
                      </c:ext>
                    </c:extLst>
                    <c:strCache>
                      <c:ptCount val="1"/>
                      <c:pt idx="0">
                        <c:v>LINEAR ACCELERATION X (m/sÂ²)</c:v>
                      </c:pt>
                    </c:strCache>
                  </c:strRef>
                </c:tx>
                <c:spPr>
                  <a:ln w="28575" cap="rnd">
                    <a:solidFill>
                      <a:schemeClr val="accent1"/>
                    </a:solidFill>
                    <a:round/>
                  </a:ln>
                  <a:effectLst/>
                </c:spPr>
                <c:marker>
                  <c:symbol val="none"/>
                </c:marker>
                <c:cat>
                  <c:numRef>
                    <c:extLst>
                      <c:ext uri="{02D57815-91ED-43cb-92C2-25804820EDAC}">
                        <c15:formulaRef>
                          <c15:sqref>Data!$R$2:$R$6775</c15:sqref>
                        </c15:formulaRef>
                      </c:ext>
                    </c:extLst>
                    <c:numCache>
                      <c:formatCode>General</c:formatCode>
                      <c:ptCount val="6774"/>
                      <c:pt idx="0">
                        <c:v>25</c:v>
                      </c:pt>
                      <c:pt idx="1">
                        <c:v>75</c:v>
                      </c:pt>
                      <c:pt idx="2">
                        <c:v>124</c:v>
                      </c:pt>
                      <c:pt idx="3">
                        <c:v>174</c:v>
                      </c:pt>
                      <c:pt idx="4">
                        <c:v>224</c:v>
                      </c:pt>
                      <c:pt idx="5">
                        <c:v>274</c:v>
                      </c:pt>
                      <c:pt idx="6">
                        <c:v>325</c:v>
                      </c:pt>
                      <c:pt idx="7">
                        <c:v>375</c:v>
                      </c:pt>
                      <c:pt idx="8">
                        <c:v>424</c:v>
                      </c:pt>
                      <c:pt idx="9">
                        <c:v>474</c:v>
                      </c:pt>
                      <c:pt idx="10">
                        <c:v>525</c:v>
                      </c:pt>
                      <c:pt idx="11">
                        <c:v>575</c:v>
                      </c:pt>
                      <c:pt idx="12">
                        <c:v>625</c:v>
                      </c:pt>
                      <c:pt idx="13">
                        <c:v>675</c:v>
                      </c:pt>
                      <c:pt idx="14">
                        <c:v>725</c:v>
                      </c:pt>
                      <c:pt idx="15">
                        <c:v>775</c:v>
                      </c:pt>
                      <c:pt idx="16">
                        <c:v>825</c:v>
                      </c:pt>
                      <c:pt idx="17">
                        <c:v>874</c:v>
                      </c:pt>
                      <c:pt idx="18">
                        <c:v>924</c:v>
                      </c:pt>
                      <c:pt idx="19">
                        <c:v>974</c:v>
                      </c:pt>
                      <c:pt idx="20">
                        <c:v>1024</c:v>
                      </c:pt>
                      <c:pt idx="21">
                        <c:v>1075</c:v>
                      </c:pt>
                      <c:pt idx="22">
                        <c:v>1124</c:v>
                      </c:pt>
                      <c:pt idx="23">
                        <c:v>1174</c:v>
                      </c:pt>
                      <c:pt idx="24">
                        <c:v>1225</c:v>
                      </c:pt>
                      <c:pt idx="25">
                        <c:v>1274</c:v>
                      </c:pt>
                      <c:pt idx="26">
                        <c:v>1324</c:v>
                      </c:pt>
                      <c:pt idx="27">
                        <c:v>1374</c:v>
                      </c:pt>
                      <c:pt idx="28">
                        <c:v>1424</c:v>
                      </c:pt>
                      <c:pt idx="29">
                        <c:v>1474</c:v>
                      </c:pt>
                      <c:pt idx="30">
                        <c:v>1524</c:v>
                      </c:pt>
                      <c:pt idx="31">
                        <c:v>1575</c:v>
                      </c:pt>
                      <c:pt idx="32">
                        <c:v>1625</c:v>
                      </c:pt>
                      <c:pt idx="33">
                        <c:v>1675</c:v>
                      </c:pt>
                      <c:pt idx="34">
                        <c:v>1725</c:v>
                      </c:pt>
                      <c:pt idx="35">
                        <c:v>1775</c:v>
                      </c:pt>
                      <c:pt idx="36">
                        <c:v>1829</c:v>
                      </c:pt>
                      <c:pt idx="37">
                        <c:v>1874</c:v>
                      </c:pt>
                      <c:pt idx="38">
                        <c:v>1925</c:v>
                      </c:pt>
                      <c:pt idx="39">
                        <c:v>1975</c:v>
                      </c:pt>
                      <c:pt idx="40">
                        <c:v>2025</c:v>
                      </c:pt>
                      <c:pt idx="41">
                        <c:v>2074</c:v>
                      </c:pt>
                      <c:pt idx="42">
                        <c:v>2125</c:v>
                      </c:pt>
                      <c:pt idx="43">
                        <c:v>2175</c:v>
                      </c:pt>
                      <c:pt idx="44">
                        <c:v>2224</c:v>
                      </c:pt>
                      <c:pt idx="45">
                        <c:v>2275</c:v>
                      </c:pt>
                      <c:pt idx="46">
                        <c:v>2325</c:v>
                      </c:pt>
                      <c:pt idx="47">
                        <c:v>2374</c:v>
                      </c:pt>
                      <c:pt idx="48">
                        <c:v>2424</c:v>
                      </c:pt>
                      <c:pt idx="49">
                        <c:v>2474</c:v>
                      </c:pt>
                      <c:pt idx="50">
                        <c:v>2524</c:v>
                      </c:pt>
                      <c:pt idx="51">
                        <c:v>2574</c:v>
                      </c:pt>
                      <c:pt idx="52">
                        <c:v>2624</c:v>
                      </c:pt>
                      <c:pt idx="53">
                        <c:v>2674</c:v>
                      </c:pt>
                      <c:pt idx="54">
                        <c:v>2725</c:v>
                      </c:pt>
                      <c:pt idx="55">
                        <c:v>2775</c:v>
                      </c:pt>
                      <c:pt idx="56">
                        <c:v>2825</c:v>
                      </c:pt>
                      <c:pt idx="57">
                        <c:v>2874</c:v>
                      </c:pt>
                      <c:pt idx="58">
                        <c:v>2924</c:v>
                      </c:pt>
                      <c:pt idx="59">
                        <c:v>2975</c:v>
                      </c:pt>
                      <c:pt idx="60">
                        <c:v>3025</c:v>
                      </c:pt>
                      <c:pt idx="61">
                        <c:v>3075</c:v>
                      </c:pt>
                      <c:pt idx="62">
                        <c:v>3124</c:v>
                      </c:pt>
                      <c:pt idx="63">
                        <c:v>3174</c:v>
                      </c:pt>
                      <c:pt idx="64">
                        <c:v>3224</c:v>
                      </c:pt>
                      <c:pt idx="65">
                        <c:v>3274</c:v>
                      </c:pt>
                      <c:pt idx="66">
                        <c:v>3325</c:v>
                      </c:pt>
                      <c:pt idx="67">
                        <c:v>3374</c:v>
                      </c:pt>
                      <c:pt idx="68">
                        <c:v>3425</c:v>
                      </c:pt>
                      <c:pt idx="69">
                        <c:v>3474</c:v>
                      </c:pt>
                      <c:pt idx="70">
                        <c:v>3525</c:v>
                      </c:pt>
                      <c:pt idx="71">
                        <c:v>3575</c:v>
                      </c:pt>
                      <c:pt idx="72">
                        <c:v>3625</c:v>
                      </c:pt>
                      <c:pt idx="73">
                        <c:v>3675</c:v>
                      </c:pt>
                      <c:pt idx="74">
                        <c:v>3725</c:v>
                      </c:pt>
                      <c:pt idx="75">
                        <c:v>3775</c:v>
                      </c:pt>
                      <c:pt idx="76">
                        <c:v>3824</c:v>
                      </c:pt>
                      <c:pt idx="77">
                        <c:v>3874</c:v>
                      </c:pt>
                      <c:pt idx="78">
                        <c:v>3924</c:v>
                      </c:pt>
                      <c:pt idx="79">
                        <c:v>3974</c:v>
                      </c:pt>
                      <c:pt idx="80">
                        <c:v>4025</c:v>
                      </c:pt>
                      <c:pt idx="81">
                        <c:v>4075</c:v>
                      </c:pt>
                      <c:pt idx="82">
                        <c:v>4124</c:v>
                      </c:pt>
                      <c:pt idx="83">
                        <c:v>4175</c:v>
                      </c:pt>
                      <c:pt idx="84">
                        <c:v>4226</c:v>
                      </c:pt>
                      <c:pt idx="85">
                        <c:v>4274</c:v>
                      </c:pt>
                      <c:pt idx="86">
                        <c:v>4325</c:v>
                      </c:pt>
                      <c:pt idx="87">
                        <c:v>4374</c:v>
                      </c:pt>
                      <c:pt idx="88">
                        <c:v>4425</c:v>
                      </c:pt>
                      <c:pt idx="89">
                        <c:v>4474</c:v>
                      </c:pt>
                      <c:pt idx="90">
                        <c:v>4525</c:v>
                      </c:pt>
                      <c:pt idx="91">
                        <c:v>4575</c:v>
                      </c:pt>
                      <c:pt idx="92">
                        <c:v>4624</c:v>
                      </c:pt>
                      <c:pt idx="93">
                        <c:v>4675</c:v>
                      </c:pt>
                      <c:pt idx="94">
                        <c:v>4724</c:v>
                      </c:pt>
                      <c:pt idx="95">
                        <c:v>4775</c:v>
                      </c:pt>
                      <c:pt idx="96">
                        <c:v>4824</c:v>
                      </c:pt>
                      <c:pt idx="97">
                        <c:v>4874</c:v>
                      </c:pt>
                      <c:pt idx="98">
                        <c:v>4925</c:v>
                      </c:pt>
                      <c:pt idx="99">
                        <c:v>4975</c:v>
                      </c:pt>
                      <c:pt idx="100">
                        <c:v>5024</c:v>
                      </c:pt>
                      <c:pt idx="101">
                        <c:v>5074</c:v>
                      </c:pt>
                      <c:pt idx="102">
                        <c:v>5124</c:v>
                      </c:pt>
                      <c:pt idx="103">
                        <c:v>5174</c:v>
                      </c:pt>
                      <c:pt idx="104">
                        <c:v>5226</c:v>
                      </c:pt>
                      <c:pt idx="105">
                        <c:v>5274</c:v>
                      </c:pt>
                      <c:pt idx="106">
                        <c:v>5324</c:v>
                      </c:pt>
                      <c:pt idx="107">
                        <c:v>5374</c:v>
                      </c:pt>
                      <c:pt idx="108">
                        <c:v>5425</c:v>
                      </c:pt>
                      <c:pt idx="109">
                        <c:v>5479</c:v>
                      </c:pt>
                      <c:pt idx="110">
                        <c:v>5524</c:v>
                      </c:pt>
                      <c:pt idx="111">
                        <c:v>5575</c:v>
                      </c:pt>
                      <c:pt idx="112">
                        <c:v>5625</c:v>
                      </c:pt>
                      <c:pt idx="113">
                        <c:v>5675</c:v>
                      </c:pt>
                      <c:pt idx="114">
                        <c:v>5724</c:v>
                      </c:pt>
                      <c:pt idx="115">
                        <c:v>5774</c:v>
                      </c:pt>
                      <c:pt idx="116">
                        <c:v>5825</c:v>
                      </c:pt>
                      <c:pt idx="117">
                        <c:v>5875</c:v>
                      </c:pt>
                      <c:pt idx="118">
                        <c:v>5925</c:v>
                      </c:pt>
                      <c:pt idx="119">
                        <c:v>5975</c:v>
                      </c:pt>
                      <c:pt idx="120">
                        <c:v>6024</c:v>
                      </c:pt>
                      <c:pt idx="121">
                        <c:v>6074</c:v>
                      </c:pt>
                      <c:pt idx="122">
                        <c:v>6124</c:v>
                      </c:pt>
                      <c:pt idx="123">
                        <c:v>6174</c:v>
                      </c:pt>
                      <c:pt idx="124">
                        <c:v>6224</c:v>
                      </c:pt>
                      <c:pt idx="125">
                        <c:v>6274</c:v>
                      </c:pt>
                      <c:pt idx="126">
                        <c:v>6325</c:v>
                      </c:pt>
                      <c:pt idx="127">
                        <c:v>6375</c:v>
                      </c:pt>
                      <c:pt idx="128">
                        <c:v>6425</c:v>
                      </c:pt>
                      <c:pt idx="129">
                        <c:v>6475</c:v>
                      </c:pt>
                      <c:pt idx="130">
                        <c:v>6525</c:v>
                      </c:pt>
                      <c:pt idx="131">
                        <c:v>6574</c:v>
                      </c:pt>
                      <c:pt idx="132">
                        <c:v>6624</c:v>
                      </c:pt>
                      <c:pt idx="133">
                        <c:v>6675</c:v>
                      </c:pt>
                      <c:pt idx="134">
                        <c:v>6725</c:v>
                      </c:pt>
                      <c:pt idx="135">
                        <c:v>6775</c:v>
                      </c:pt>
                      <c:pt idx="136">
                        <c:v>6825</c:v>
                      </c:pt>
                      <c:pt idx="137">
                        <c:v>6874</c:v>
                      </c:pt>
                      <c:pt idx="138">
                        <c:v>6925</c:v>
                      </c:pt>
                      <c:pt idx="139">
                        <c:v>6974</c:v>
                      </c:pt>
                      <c:pt idx="140">
                        <c:v>7025</c:v>
                      </c:pt>
                      <c:pt idx="141">
                        <c:v>7074</c:v>
                      </c:pt>
                      <c:pt idx="142">
                        <c:v>7125</c:v>
                      </c:pt>
                      <c:pt idx="143">
                        <c:v>7174</c:v>
                      </c:pt>
                      <c:pt idx="144">
                        <c:v>7225</c:v>
                      </c:pt>
                      <c:pt idx="145">
                        <c:v>7275</c:v>
                      </c:pt>
                      <c:pt idx="146">
                        <c:v>7325</c:v>
                      </c:pt>
                      <c:pt idx="147">
                        <c:v>7375</c:v>
                      </c:pt>
                      <c:pt idx="148">
                        <c:v>7425</c:v>
                      </c:pt>
                      <c:pt idx="149">
                        <c:v>7475</c:v>
                      </c:pt>
                      <c:pt idx="150">
                        <c:v>7524</c:v>
                      </c:pt>
                      <c:pt idx="151">
                        <c:v>7575</c:v>
                      </c:pt>
                      <c:pt idx="152">
                        <c:v>7625</c:v>
                      </c:pt>
                      <c:pt idx="153">
                        <c:v>7674</c:v>
                      </c:pt>
                      <c:pt idx="154">
                        <c:v>7724</c:v>
                      </c:pt>
                      <c:pt idx="155">
                        <c:v>7775</c:v>
                      </c:pt>
                      <c:pt idx="156">
                        <c:v>7825</c:v>
                      </c:pt>
                      <c:pt idx="157">
                        <c:v>7875</c:v>
                      </c:pt>
                      <c:pt idx="158">
                        <c:v>7925</c:v>
                      </c:pt>
                      <c:pt idx="159">
                        <c:v>7975</c:v>
                      </c:pt>
                      <c:pt idx="160">
                        <c:v>8024</c:v>
                      </c:pt>
                      <c:pt idx="161">
                        <c:v>8074</c:v>
                      </c:pt>
                      <c:pt idx="162">
                        <c:v>8124</c:v>
                      </c:pt>
                      <c:pt idx="163">
                        <c:v>8175</c:v>
                      </c:pt>
                      <c:pt idx="164">
                        <c:v>8224</c:v>
                      </c:pt>
                      <c:pt idx="165">
                        <c:v>8275</c:v>
                      </c:pt>
                      <c:pt idx="166">
                        <c:v>8324</c:v>
                      </c:pt>
                      <c:pt idx="167">
                        <c:v>8374</c:v>
                      </c:pt>
                      <c:pt idx="168">
                        <c:v>8424</c:v>
                      </c:pt>
                      <c:pt idx="169">
                        <c:v>8474</c:v>
                      </c:pt>
                      <c:pt idx="170">
                        <c:v>8525</c:v>
                      </c:pt>
                      <c:pt idx="171">
                        <c:v>8575</c:v>
                      </c:pt>
                      <c:pt idx="172">
                        <c:v>8625</c:v>
                      </c:pt>
                      <c:pt idx="173">
                        <c:v>8674</c:v>
                      </c:pt>
                      <c:pt idx="174">
                        <c:v>8724</c:v>
                      </c:pt>
                      <c:pt idx="175">
                        <c:v>8775</c:v>
                      </c:pt>
                      <c:pt idx="176">
                        <c:v>8825</c:v>
                      </c:pt>
                      <c:pt idx="177">
                        <c:v>8875</c:v>
                      </c:pt>
                      <c:pt idx="178">
                        <c:v>8924</c:v>
                      </c:pt>
                      <c:pt idx="179">
                        <c:v>8975</c:v>
                      </c:pt>
                      <c:pt idx="180">
                        <c:v>9025</c:v>
                      </c:pt>
                      <c:pt idx="181">
                        <c:v>9074</c:v>
                      </c:pt>
                      <c:pt idx="182">
                        <c:v>9124</c:v>
                      </c:pt>
                      <c:pt idx="183">
                        <c:v>9174</c:v>
                      </c:pt>
                      <c:pt idx="184">
                        <c:v>9227</c:v>
                      </c:pt>
                      <c:pt idx="185">
                        <c:v>9274</c:v>
                      </c:pt>
                      <c:pt idx="186">
                        <c:v>9325</c:v>
                      </c:pt>
                      <c:pt idx="187">
                        <c:v>9375</c:v>
                      </c:pt>
                      <c:pt idx="188">
                        <c:v>9425</c:v>
                      </c:pt>
                      <c:pt idx="189">
                        <c:v>9474</c:v>
                      </c:pt>
                      <c:pt idx="190">
                        <c:v>9525</c:v>
                      </c:pt>
                      <c:pt idx="191">
                        <c:v>9575</c:v>
                      </c:pt>
                      <c:pt idx="192">
                        <c:v>9625</c:v>
                      </c:pt>
                      <c:pt idx="193">
                        <c:v>9674</c:v>
                      </c:pt>
                      <c:pt idx="194">
                        <c:v>9724</c:v>
                      </c:pt>
                      <c:pt idx="195">
                        <c:v>9774</c:v>
                      </c:pt>
                      <c:pt idx="196">
                        <c:v>9825</c:v>
                      </c:pt>
                      <c:pt idx="197">
                        <c:v>9874</c:v>
                      </c:pt>
                      <c:pt idx="198">
                        <c:v>9924</c:v>
                      </c:pt>
                      <c:pt idx="199">
                        <c:v>9974</c:v>
                      </c:pt>
                      <c:pt idx="200">
                        <c:v>10025</c:v>
                      </c:pt>
                      <c:pt idx="201">
                        <c:v>10075</c:v>
                      </c:pt>
                      <c:pt idx="202">
                        <c:v>10124</c:v>
                      </c:pt>
                      <c:pt idx="203">
                        <c:v>10174</c:v>
                      </c:pt>
                      <c:pt idx="204">
                        <c:v>10225</c:v>
                      </c:pt>
                      <c:pt idx="205">
                        <c:v>10274</c:v>
                      </c:pt>
                      <c:pt idx="206">
                        <c:v>10324</c:v>
                      </c:pt>
                      <c:pt idx="207">
                        <c:v>10375</c:v>
                      </c:pt>
                      <c:pt idx="208">
                        <c:v>10424</c:v>
                      </c:pt>
                      <c:pt idx="209">
                        <c:v>10475</c:v>
                      </c:pt>
                      <c:pt idx="210">
                        <c:v>10525</c:v>
                      </c:pt>
                      <c:pt idx="211">
                        <c:v>10574</c:v>
                      </c:pt>
                      <c:pt idx="212">
                        <c:v>10625</c:v>
                      </c:pt>
                      <c:pt idx="213">
                        <c:v>10674</c:v>
                      </c:pt>
                      <c:pt idx="214">
                        <c:v>10724</c:v>
                      </c:pt>
                      <c:pt idx="215">
                        <c:v>10774</c:v>
                      </c:pt>
                      <c:pt idx="216">
                        <c:v>10824</c:v>
                      </c:pt>
                      <c:pt idx="217">
                        <c:v>10874</c:v>
                      </c:pt>
                      <c:pt idx="218">
                        <c:v>10924</c:v>
                      </c:pt>
                      <c:pt idx="219">
                        <c:v>10974</c:v>
                      </c:pt>
                      <c:pt idx="220">
                        <c:v>11024</c:v>
                      </c:pt>
                      <c:pt idx="221">
                        <c:v>11074</c:v>
                      </c:pt>
                      <c:pt idx="222">
                        <c:v>11125</c:v>
                      </c:pt>
                      <c:pt idx="223">
                        <c:v>11175</c:v>
                      </c:pt>
                      <c:pt idx="224">
                        <c:v>11225</c:v>
                      </c:pt>
                      <c:pt idx="225">
                        <c:v>11274</c:v>
                      </c:pt>
                      <c:pt idx="226">
                        <c:v>11325</c:v>
                      </c:pt>
                      <c:pt idx="227">
                        <c:v>11375</c:v>
                      </c:pt>
                      <c:pt idx="228">
                        <c:v>11424</c:v>
                      </c:pt>
                      <c:pt idx="229">
                        <c:v>11475</c:v>
                      </c:pt>
                      <c:pt idx="230">
                        <c:v>11525</c:v>
                      </c:pt>
                      <c:pt idx="231">
                        <c:v>11576</c:v>
                      </c:pt>
                      <c:pt idx="232">
                        <c:v>11625</c:v>
                      </c:pt>
                      <c:pt idx="233">
                        <c:v>11674</c:v>
                      </c:pt>
                      <c:pt idx="234">
                        <c:v>11725</c:v>
                      </c:pt>
                      <c:pt idx="235">
                        <c:v>11775</c:v>
                      </c:pt>
                      <c:pt idx="236">
                        <c:v>11825</c:v>
                      </c:pt>
                      <c:pt idx="237">
                        <c:v>11875</c:v>
                      </c:pt>
                      <c:pt idx="238">
                        <c:v>11925</c:v>
                      </c:pt>
                      <c:pt idx="239">
                        <c:v>11975</c:v>
                      </c:pt>
                      <c:pt idx="240">
                        <c:v>12025</c:v>
                      </c:pt>
                      <c:pt idx="241">
                        <c:v>12074</c:v>
                      </c:pt>
                      <c:pt idx="242">
                        <c:v>12124</c:v>
                      </c:pt>
                      <c:pt idx="243">
                        <c:v>12174</c:v>
                      </c:pt>
                      <c:pt idx="244">
                        <c:v>12225</c:v>
                      </c:pt>
                      <c:pt idx="245">
                        <c:v>12274</c:v>
                      </c:pt>
                      <c:pt idx="246">
                        <c:v>12324</c:v>
                      </c:pt>
                      <c:pt idx="247">
                        <c:v>12375</c:v>
                      </c:pt>
                      <c:pt idx="248">
                        <c:v>12424</c:v>
                      </c:pt>
                      <c:pt idx="249">
                        <c:v>12474</c:v>
                      </c:pt>
                      <c:pt idx="250">
                        <c:v>12525</c:v>
                      </c:pt>
                      <c:pt idx="251">
                        <c:v>12574</c:v>
                      </c:pt>
                      <c:pt idx="252">
                        <c:v>12624</c:v>
                      </c:pt>
                      <c:pt idx="253">
                        <c:v>12674</c:v>
                      </c:pt>
                      <c:pt idx="254">
                        <c:v>12725</c:v>
                      </c:pt>
                      <c:pt idx="255">
                        <c:v>12774</c:v>
                      </c:pt>
                      <c:pt idx="256">
                        <c:v>12825</c:v>
                      </c:pt>
                      <c:pt idx="257">
                        <c:v>12875</c:v>
                      </c:pt>
                      <c:pt idx="258">
                        <c:v>12925</c:v>
                      </c:pt>
                      <c:pt idx="259">
                        <c:v>12974</c:v>
                      </c:pt>
                      <c:pt idx="260">
                        <c:v>13024</c:v>
                      </c:pt>
                      <c:pt idx="261">
                        <c:v>13074</c:v>
                      </c:pt>
                      <c:pt idx="262">
                        <c:v>13125</c:v>
                      </c:pt>
                      <c:pt idx="263">
                        <c:v>13175</c:v>
                      </c:pt>
                      <c:pt idx="264">
                        <c:v>13224</c:v>
                      </c:pt>
                      <c:pt idx="265">
                        <c:v>13274</c:v>
                      </c:pt>
                      <c:pt idx="266">
                        <c:v>13324</c:v>
                      </c:pt>
                      <c:pt idx="267">
                        <c:v>13375</c:v>
                      </c:pt>
                      <c:pt idx="268">
                        <c:v>13425</c:v>
                      </c:pt>
                      <c:pt idx="269">
                        <c:v>13474</c:v>
                      </c:pt>
                      <c:pt idx="270">
                        <c:v>13525</c:v>
                      </c:pt>
                      <c:pt idx="271">
                        <c:v>13574</c:v>
                      </c:pt>
                      <c:pt idx="272">
                        <c:v>13624</c:v>
                      </c:pt>
                      <c:pt idx="273">
                        <c:v>13675</c:v>
                      </c:pt>
                      <c:pt idx="274">
                        <c:v>13725</c:v>
                      </c:pt>
                      <c:pt idx="275">
                        <c:v>13775</c:v>
                      </c:pt>
                      <c:pt idx="276">
                        <c:v>13824</c:v>
                      </c:pt>
                      <c:pt idx="277">
                        <c:v>13874</c:v>
                      </c:pt>
                      <c:pt idx="278">
                        <c:v>13925</c:v>
                      </c:pt>
                      <c:pt idx="279">
                        <c:v>13975</c:v>
                      </c:pt>
                      <c:pt idx="280">
                        <c:v>14025</c:v>
                      </c:pt>
                      <c:pt idx="281">
                        <c:v>14074</c:v>
                      </c:pt>
                      <c:pt idx="282">
                        <c:v>14124</c:v>
                      </c:pt>
                      <c:pt idx="283">
                        <c:v>14174</c:v>
                      </c:pt>
                      <c:pt idx="284">
                        <c:v>14225</c:v>
                      </c:pt>
                      <c:pt idx="285">
                        <c:v>14274</c:v>
                      </c:pt>
                      <c:pt idx="286">
                        <c:v>14325</c:v>
                      </c:pt>
                      <c:pt idx="287">
                        <c:v>14375</c:v>
                      </c:pt>
                      <c:pt idx="288">
                        <c:v>14425</c:v>
                      </c:pt>
                      <c:pt idx="289">
                        <c:v>14475</c:v>
                      </c:pt>
                      <c:pt idx="290">
                        <c:v>14525</c:v>
                      </c:pt>
                      <c:pt idx="291">
                        <c:v>14575</c:v>
                      </c:pt>
                      <c:pt idx="292">
                        <c:v>14625</c:v>
                      </c:pt>
                      <c:pt idx="293">
                        <c:v>14674</c:v>
                      </c:pt>
                      <c:pt idx="294">
                        <c:v>14724</c:v>
                      </c:pt>
                      <c:pt idx="295">
                        <c:v>14774</c:v>
                      </c:pt>
                      <c:pt idx="296">
                        <c:v>14825</c:v>
                      </c:pt>
                      <c:pt idx="297">
                        <c:v>14875</c:v>
                      </c:pt>
                      <c:pt idx="298">
                        <c:v>14924</c:v>
                      </c:pt>
                      <c:pt idx="299">
                        <c:v>14975</c:v>
                      </c:pt>
                      <c:pt idx="300">
                        <c:v>15025</c:v>
                      </c:pt>
                      <c:pt idx="301">
                        <c:v>15075</c:v>
                      </c:pt>
                      <c:pt idx="302">
                        <c:v>15125</c:v>
                      </c:pt>
                      <c:pt idx="303">
                        <c:v>15175</c:v>
                      </c:pt>
                      <c:pt idx="304">
                        <c:v>15224</c:v>
                      </c:pt>
                      <c:pt idx="305">
                        <c:v>15275</c:v>
                      </c:pt>
                      <c:pt idx="306">
                        <c:v>15324</c:v>
                      </c:pt>
                      <c:pt idx="307">
                        <c:v>15375</c:v>
                      </c:pt>
                      <c:pt idx="308">
                        <c:v>15424</c:v>
                      </c:pt>
                      <c:pt idx="309">
                        <c:v>15474</c:v>
                      </c:pt>
                      <c:pt idx="310">
                        <c:v>15525</c:v>
                      </c:pt>
                      <c:pt idx="311">
                        <c:v>15574</c:v>
                      </c:pt>
                      <c:pt idx="312">
                        <c:v>15625</c:v>
                      </c:pt>
                      <c:pt idx="313">
                        <c:v>15674</c:v>
                      </c:pt>
                      <c:pt idx="314">
                        <c:v>15725</c:v>
                      </c:pt>
                      <c:pt idx="315">
                        <c:v>15774</c:v>
                      </c:pt>
                      <c:pt idx="316">
                        <c:v>15824</c:v>
                      </c:pt>
                      <c:pt idx="317">
                        <c:v>15874</c:v>
                      </c:pt>
                      <c:pt idx="318">
                        <c:v>15924</c:v>
                      </c:pt>
                      <c:pt idx="319">
                        <c:v>15974</c:v>
                      </c:pt>
                      <c:pt idx="320">
                        <c:v>16025</c:v>
                      </c:pt>
                      <c:pt idx="321">
                        <c:v>16075</c:v>
                      </c:pt>
                      <c:pt idx="322">
                        <c:v>16125</c:v>
                      </c:pt>
                      <c:pt idx="323">
                        <c:v>16175</c:v>
                      </c:pt>
                      <c:pt idx="324">
                        <c:v>16225</c:v>
                      </c:pt>
                      <c:pt idx="325">
                        <c:v>16275</c:v>
                      </c:pt>
                      <c:pt idx="326">
                        <c:v>16325</c:v>
                      </c:pt>
                      <c:pt idx="327">
                        <c:v>16375</c:v>
                      </c:pt>
                      <c:pt idx="328">
                        <c:v>16425</c:v>
                      </c:pt>
                      <c:pt idx="329">
                        <c:v>16475</c:v>
                      </c:pt>
                      <c:pt idx="330">
                        <c:v>16524</c:v>
                      </c:pt>
                      <c:pt idx="331">
                        <c:v>16574</c:v>
                      </c:pt>
                      <c:pt idx="332">
                        <c:v>16625</c:v>
                      </c:pt>
                      <c:pt idx="333">
                        <c:v>16675</c:v>
                      </c:pt>
                      <c:pt idx="334">
                        <c:v>16724</c:v>
                      </c:pt>
                      <c:pt idx="335">
                        <c:v>16775</c:v>
                      </c:pt>
                      <c:pt idx="336">
                        <c:v>16824</c:v>
                      </c:pt>
                      <c:pt idx="337">
                        <c:v>16875</c:v>
                      </c:pt>
                      <c:pt idx="338">
                        <c:v>16924</c:v>
                      </c:pt>
                      <c:pt idx="339">
                        <c:v>16974</c:v>
                      </c:pt>
                      <c:pt idx="340">
                        <c:v>17025</c:v>
                      </c:pt>
                      <c:pt idx="341">
                        <c:v>17074</c:v>
                      </c:pt>
                      <c:pt idx="342">
                        <c:v>17125</c:v>
                      </c:pt>
                      <c:pt idx="343">
                        <c:v>17175</c:v>
                      </c:pt>
                      <c:pt idx="344">
                        <c:v>17225</c:v>
                      </c:pt>
                      <c:pt idx="345">
                        <c:v>17274</c:v>
                      </c:pt>
                      <c:pt idx="346">
                        <c:v>17325</c:v>
                      </c:pt>
                      <c:pt idx="347">
                        <c:v>17374</c:v>
                      </c:pt>
                      <c:pt idx="348">
                        <c:v>17424</c:v>
                      </c:pt>
                      <c:pt idx="349">
                        <c:v>17475</c:v>
                      </c:pt>
                      <c:pt idx="350">
                        <c:v>17524</c:v>
                      </c:pt>
                      <c:pt idx="351">
                        <c:v>17574</c:v>
                      </c:pt>
                      <c:pt idx="352">
                        <c:v>17625</c:v>
                      </c:pt>
                      <c:pt idx="353">
                        <c:v>17674</c:v>
                      </c:pt>
                      <c:pt idx="354">
                        <c:v>17724</c:v>
                      </c:pt>
                      <c:pt idx="355">
                        <c:v>17775</c:v>
                      </c:pt>
                      <c:pt idx="356">
                        <c:v>17825</c:v>
                      </c:pt>
                      <c:pt idx="357">
                        <c:v>17875</c:v>
                      </c:pt>
                      <c:pt idx="358">
                        <c:v>17925</c:v>
                      </c:pt>
                      <c:pt idx="359">
                        <c:v>17976</c:v>
                      </c:pt>
                      <c:pt idx="360">
                        <c:v>18025</c:v>
                      </c:pt>
                      <c:pt idx="361">
                        <c:v>18074</c:v>
                      </c:pt>
                      <c:pt idx="362">
                        <c:v>18125</c:v>
                      </c:pt>
                      <c:pt idx="363">
                        <c:v>18177</c:v>
                      </c:pt>
                      <c:pt idx="364">
                        <c:v>18225</c:v>
                      </c:pt>
                      <c:pt idx="365">
                        <c:v>18275</c:v>
                      </c:pt>
                      <c:pt idx="366">
                        <c:v>18325</c:v>
                      </c:pt>
                      <c:pt idx="367">
                        <c:v>18374</c:v>
                      </c:pt>
                      <c:pt idx="368">
                        <c:v>18425</c:v>
                      </c:pt>
                      <c:pt idx="369">
                        <c:v>18474</c:v>
                      </c:pt>
                      <c:pt idx="370">
                        <c:v>18524</c:v>
                      </c:pt>
                      <c:pt idx="371">
                        <c:v>18575</c:v>
                      </c:pt>
                      <c:pt idx="372">
                        <c:v>18624</c:v>
                      </c:pt>
                      <c:pt idx="373">
                        <c:v>18675</c:v>
                      </c:pt>
                      <c:pt idx="374">
                        <c:v>18724</c:v>
                      </c:pt>
                      <c:pt idx="375">
                        <c:v>18775</c:v>
                      </c:pt>
                      <c:pt idx="376">
                        <c:v>18824</c:v>
                      </c:pt>
                      <c:pt idx="377">
                        <c:v>18875</c:v>
                      </c:pt>
                      <c:pt idx="378">
                        <c:v>18925</c:v>
                      </c:pt>
                      <c:pt idx="379">
                        <c:v>18975</c:v>
                      </c:pt>
                      <c:pt idx="380">
                        <c:v>19025</c:v>
                      </c:pt>
                      <c:pt idx="381">
                        <c:v>19075</c:v>
                      </c:pt>
                      <c:pt idx="382">
                        <c:v>19125</c:v>
                      </c:pt>
                      <c:pt idx="383">
                        <c:v>19175</c:v>
                      </c:pt>
                      <c:pt idx="384">
                        <c:v>19224</c:v>
                      </c:pt>
                      <c:pt idx="385">
                        <c:v>19274</c:v>
                      </c:pt>
                      <c:pt idx="386">
                        <c:v>19324</c:v>
                      </c:pt>
                      <c:pt idx="387">
                        <c:v>19374</c:v>
                      </c:pt>
                      <c:pt idx="388">
                        <c:v>19425</c:v>
                      </c:pt>
                      <c:pt idx="389">
                        <c:v>19474</c:v>
                      </c:pt>
                      <c:pt idx="390">
                        <c:v>19524</c:v>
                      </c:pt>
                      <c:pt idx="391">
                        <c:v>19575</c:v>
                      </c:pt>
                      <c:pt idx="392">
                        <c:v>19624</c:v>
                      </c:pt>
                      <c:pt idx="393">
                        <c:v>19674</c:v>
                      </c:pt>
                      <c:pt idx="394">
                        <c:v>19725</c:v>
                      </c:pt>
                      <c:pt idx="395">
                        <c:v>19775</c:v>
                      </c:pt>
                      <c:pt idx="396">
                        <c:v>19824</c:v>
                      </c:pt>
                      <c:pt idx="397">
                        <c:v>19874</c:v>
                      </c:pt>
                      <c:pt idx="398">
                        <c:v>19924</c:v>
                      </c:pt>
                      <c:pt idx="399">
                        <c:v>19975</c:v>
                      </c:pt>
                      <c:pt idx="400">
                        <c:v>20025</c:v>
                      </c:pt>
                      <c:pt idx="401">
                        <c:v>20074</c:v>
                      </c:pt>
                      <c:pt idx="402">
                        <c:v>20124</c:v>
                      </c:pt>
                      <c:pt idx="403">
                        <c:v>20174</c:v>
                      </c:pt>
                      <c:pt idx="404">
                        <c:v>20224</c:v>
                      </c:pt>
                      <c:pt idx="405">
                        <c:v>20275</c:v>
                      </c:pt>
                      <c:pt idx="406">
                        <c:v>20324</c:v>
                      </c:pt>
                      <c:pt idx="407">
                        <c:v>20374</c:v>
                      </c:pt>
                      <c:pt idx="408">
                        <c:v>20425</c:v>
                      </c:pt>
                      <c:pt idx="409">
                        <c:v>20474</c:v>
                      </c:pt>
                      <c:pt idx="410">
                        <c:v>20525</c:v>
                      </c:pt>
                      <c:pt idx="411">
                        <c:v>20574</c:v>
                      </c:pt>
                      <c:pt idx="412">
                        <c:v>20625</c:v>
                      </c:pt>
                      <c:pt idx="413">
                        <c:v>20675</c:v>
                      </c:pt>
                      <c:pt idx="414">
                        <c:v>20724</c:v>
                      </c:pt>
                      <c:pt idx="415">
                        <c:v>20774</c:v>
                      </c:pt>
                      <c:pt idx="416">
                        <c:v>20824</c:v>
                      </c:pt>
                      <c:pt idx="417">
                        <c:v>20874</c:v>
                      </c:pt>
                      <c:pt idx="418">
                        <c:v>20924</c:v>
                      </c:pt>
                      <c:pt idx="419">
                        <c:v>20974</c:v>
                      </c:pt>
                      <c:pt idx="420">
                        <c:v>21025</c:v>
                      </c:pt>
                      <c:pt idx="421">
                        <c:v>21075</c:v>
                      </c:pt>
                      <c:pt idx="422">
                        <c:v>21125</c:v>
                      </c:pt>
                      <c:pt idx="423">
                        <c:v>21175</c:v>
                      </c:pt>
                      <c:pt idx="424">
                        <c:v>21225</c:v>
                      </c:pt>
                      <c:pt idx="425">
                        <c:v>21274</c:v>
                      </c:pt>
                      <c:pt idx="426">
                        <c:v>21325</c:v>
                      </c:pt>
                      <c:pt idx="427">
                        <c:v>21374</c:v>
                      </c:pt>
                      <c:pt idx="428">
                        <c:v>21424</c:v>
                      </c:pt>
                      <c:pt idx="429">
                        <c:v>21474</c:v>
                      </c:pt>
                      <c:pt idx="430">
                        <c:v>21525</c:v>
                      </c:pt>
                      <c:pt idx="431">
                        <c:v>21574</c:v>
                      </c:pt>
                      <c:pt idx="432">
                        <c:v>21625</c:v>
                      </c:pt>
                      <c:pt idx="433">
                        <c:v>21675</c:v>
                      </c:pt>
                      <c:pt idx="434">
                        <c:v>21725</c:v>
                      </c:pt>
                      <c:pt idx="435">
                        <c:v>21775</c:v>
                      </c:pt>
                      <c:pt idx="436">
                        <c:v>21826</c:v>
                      </c:pt>
                      <c:pt idx="437">
                        <c:v>21874</c:v>
                      </c:pt>
                      <c:pt idx="438">
                        <c:v>21925</c:v>
                      </c:pt>
                      <c:pt idx="439">
                        <c:v>21974</c:v>
                      </c:pt>
                      <c:pt idx="440">
                        <c:v>22025</c:v>
                      </c:pt>
                      <c:pt idx="441">
                        <c:v>22074</c:v>
                      </c:pt>
                      <c:pt idx="442">
                        <c:v>22124</c:v>
                      </c:pt>
                      <c:pt idx="443">
                        <c:v>22174</c:v>
                      </c:pt>
                      <c:pt idx="444">
                        <c:v>22225</c:v>
                      </c:pt>
                      <c:pt idx="445">
                        <c:v>22275</c:v>
                      </c:pt>
                      <c:pt idx="446">
                        <c:v>22324</c:v>
                      </c:pt>
                      <c:pt idx="447">
                        <c:v>22374</c:v>
                      </c:pt>
                      <c:pt idx="448">
                        <c:v>22425</c:v>
                      </c:pt>
                      <c:pt idx="449">
                        <c:v>22474</c:v>
                      </c:pt>
                      <c:pt idx="450">
                        <c:v>22525</c:v>
                      </c:pt>
                      <c:pt idx="451">
                        <c:v>22574</c:v>
                      </c:pt>
                      <c:pt idx="452">
                        <c:v>22624</c:v>
                      </c:pt>
                      <c:pt idx="453">
                        <c:v>22675</c:v>
                      </c:pt>
                      <c:pt idx="454">
                        <c:v>22724</c:v>
                      </c:pt>
                      <c:pt idx="455">
                        <c:v>22774</c:v>
                      </c:pt>
                      <c:pt idx="456">
                        <c:v>22825</c:v>
                      </c:pt>
                      <c:pt idx="457">
                        <c:v>22874</c:v>
                      </c:pt>
                      <c:pt idx="458">
                        <c:v>22924</c:v>
                      </c:pt>
                      <c:pt idx="459">
                        <c:v>22974</c:v>
                      </c:pt>
                      <c:pt idx="460">
                        <c:v>23024</c:v>
                      </c:pt>
                      <c:pt idx="461">
                        <c:v>23074</c:v>
                      </c:pt>
                      <c:pt idx="462">
                        <c:v>23124</c:v>
                      </c:pt>
                      <c:pt idx="463">
                        <c:v>23175</c:v>
                      </c:pt>
                      <c:pt idx="464">
                        <c:v>23225</c:v>
                      </c:pt>
                      <c:pt idx="465">
                        <c:v>23274</c:v>
                      </c:pt>
                      <c:pt idx="466">
                        <c:v>23324</c:v>
                      </c:pt>
                      <c:pt idx="467">
                        <c:v>23375</c:v>
                      </c:pt>
                      <c:pt idx="468">
                        <c:v>23425</c:v>
                      </c:pt>
                      <c:pt idx="469">
                        <c:v>23475</c:v>
                      </c:pt>
                      <c:pt idx="470">
                        <c:v>23524</c:v>
                      </c:pt>
                      <c:pt idx="471">
                        <c:v>23574</c:v>
                      </c:pt>
                      <c:pt idx="472">
                        <c:v>23625</c:v>
                      </c:pt>
                      <c:pt idx="473">
                        <c:v>23675</c:v>
                      </c:pt>
                      <c:pt idx="474">
                        <c:v>23724</c:v>
                      </c:pt>
                      <c:pt idx="475">
                        <c:v>23775</c:v>
                      </c:pt>
                      <c:pt idx="476">
                        <c:v>23825</c:v>
                      </c:pt>
                      <c:pt idx="477">
                        <c:v>23875</c:v>
                      </c:pt>
                      <c:pt idx="478">
                        <c:v>23924</c:v>
                      </c:pt>
                      <c:pt idx="479">
                        <c:v>23974</c:v>
                      </c:pt>
                      <c:pt idx="480">
                        <c:v>24025</c:v>
                      </c:pt>
                      <c:pt idx="481">
                        <c:v>24074</c:v>
                      </c:pt>
                      <c:pt idx="482">
                        <c:v>24125</c:v>
                      </c:pt>
                      <c:pt idx="483">
                        <c:v>24174</c:v>
                      </c:pt>
                      <c:pt idx="484">
                        <c:v>24224</c:v>
                      </c:pt>
                      <c:pt idx="485">
                        <c:v>24275</c:v>
                      </c:pt>
                      <c:pt idx="486">
                        <c:v>24325</c:v>
                      </c:pt>
                      <c:pt idx="487">
                        <c:v>24375</c:v>
                      </c:pt>
                      <c:pt idx="488">
                        <c:v>24425</c:v>
                      </c:pt>
                      <c:pt idx="489">
                        <c:v>24475</c:v>
                      </c:pt>
                      <c:pt idx="490">
                        <c:v>24524</c:v>
                      </c:pt>
                      <c:pt idx="491">
                        <c:v>24575</c:v>
                      </c:pt>
                      <c:pt idx="492">
                        <c:v>24625</c:v>
                      </c:pt>
                      <c:pt idx="493">
                        <c:v>24676</c:v>
                      </c:pt>
                      <c:pt idx="494">
                        <c:v>24724</c:v>
                      </c:pt>
                      <c:pt idx="495">
                        <c:v>24775</c:v>
                      </c:pt>
                      <c:pt idx="496">
                        <c:v>24824</c:v>
                      </c:pt>
                      <c:pt idx="497">
                        <c:v>24874</c:v>
                      </c:pt>
                      <c:pt idx="498">
                        <c:v>24924</c:v>
                      </c:pt>
                      <c:pt idx="499">
                        <c:v>24974</c:v>
                      </c:pt>
                      <c:pt idx="500">
                        <c:v>25025</c:v>
                      </c:pt>
                      <c:pt idx="501">
                        <c:v>25075</c:v>
                      </c:pt>
                      <c:pt idx="502">
                        <c:v>25125</c:v>
                      </c:pt>
                      <c:pt idx="503">
                        <c:v>25174</c:v>
                      </c:pt>
                      <c:pt idx="504">
                        <c:v>25224</c:v>
                      </c:pt>
                      <c:pt idx="505">
                        <c:v>25275</c:v>
                      </c:pt>
                      <c:pt idx="506">
                        <c:v>25325</c:v>
                      </c:pt>
                      <c:pt idx="507">
                        <c:v>25375</c:v>
                      </c:pt>
                      <c:pt idx="508">
                        <c:v>25425</c:v>
                      </c:pt>
                      <c:pt idx="509">
                        <c:v>25474</c:v>
                      </c:pt>
                      <c:pt idx="510">
                        <c:v>25524</c:v>
                      </c:pt>
                      <c:pt idx="511">
                        <c:v>25574</c:v>
                      </c:pt>
                      <c:pt idx="512">
                        <c:v>25625</c:v>
                      </c:pt>
                      <c:pt idx="513">
                        <c:v>25674</c:v>
                      </c:pt>
                      <c:pt idx="514">
                        <c:v>25725</c:v>
                      </c:pt>
                      <c:pt idx="515">
                        <c:v>25775</c:v>
                      </c:pt>
                      <c:pt idx="516">
                        <c:v>25824</c:v>
                      </c:pt>
                      <c:pt idx="517">
                        <c:v>25875</c:v>
                      </c:pt>
                      <c:pt idx="518">
                        <c:v>25925</c:v>
                      </c:pt>
                      <c:pt idx="519">
                        <c:v>25975</c:v>
                      </c:pt>
                      <c:pt idx="520">
                        <c:v>26024</c:v>
                      </c:pt>
                      <c:pt idx="521">
                        <c:v>26074</c:v>
                      </c:pt>
                      <c:pt idx="522">
                        <c:v>26124</c:v>
                      </c:pt>
                      <c:pt idx="523">
                        <c:v>26175</c:v>
                      </c:pt>
                      <c:pt idx="524">
                        <c:v>26225</c:v>
                      </c:pt>
                      <c:pt idx="525">
                        <c:v>26274</c:v>
                      </c:pt>
                      <c:pt idx="526">
                        <c:v>26324</c:v>
                      </c:pt>
                      <c:pt idx="527">
                        <c:v>26375</c:v>
                      </c:pt>
                      <c:pt idx="528">
                        <c:v>26424</c:v>
                      </c:pt>
                      <c:pt idx="529">
                        <c:v>26475</c:v>
                      </c:pt>
                      <c:pt idx="530">
                        <c:v>26524</c:v>
                      </c:pt>
                      <c:pt idx="531">
                        <c:v>26574</c:v>
                      </c:pt>
                      <c:pt idx="532">
                        <c:v>26625</c:v>
                      </c:pt>
                      <c:pt idx="533">
                        <c:v>26675</c:v>
                      </c:pt>
                      <c:pt idx="534">
                        <c:v>26724</c:v>
                      </c:pt>
                      <c:pt idx="535">
                        <c:v>26774</c:v>
                      </c:pt>
                      <c:pt idx="536">
                        <c:v>26825</c:v>
                      </c:pt>
                      <c:pt idx="537">
                        <c:v>26875</c:v>
                      </c:pt>
                      <c:pt idx="538">
                        <c:v>26925</c:v>
                      </c:pt>
                      <c:pt idx="539">
                        <c:v>26975</c:v>
                      </c:pt>
                      <c:pt idx="540">
                        <c:v>27025</c:v>
                      </c:pt>
                      <c:pt idx="541">
                        <c:v>27074</c:v>
                      </c:pt>
                      <c:pt idx="542">
                        <c:v>27124</c:v>
                      </c:pt>
                      <c:pt idx="543">
                        <c:v>27174</c:v>
                      </c:pt>
                      <c:pt idx="544">
                        <c:v>27225</c:v>
                      </c:pt>
                      <c:pt idx="545">
                        <c:v>27275</c:v>
                      </c:pt>
                      <c:pt idx="546">
                        <c:v>27325</c:v>
                      </c:pt>
                      <c:pt idx="547">
                        <c:v>27374</c:v>
                      </c:pt>
                      <c:pt idx="548">
                        <c:v>27424</c:v>
                      </c:pt>
                      <c:pt idx="549">
                        <c:v>27474</c:v>
                      </c:pt>
                      <c:pt idx="550">
                        <c:v>27525</c:v>
                      </c:pt>
                      <c:pt idx="551">
                        <c:v>27574</c:v>
                      </c:pt>
                      <c:pt idx="552">
                        <c:v>27624</c:v>
                      </c:pt>
                      <c:pt idx="553">
                        <c:v>27674</c:v>
                      </c:pt>
                      <c:pt idx="554">
                        <c:v>27724</c:v>
                      </c:pt>
                      <c:pt idx="555">
                        <c:v>27774</c:v>
                      </c:pt>
                      <c:pt idx="556">
                        <c:v>27825</c:v>
                      </c:pt>
                      <c:pt idx="557">
                        <c:v>27874</c:v>
                      </c:pt>
                      <c:pt idx="558">
                        <c:v>27925</c:v>
                      </c:pt>
                      <c:pt idx="559">
                        <c:v>27974</c:v>
                      </c:pt>
                      <c:pt idx="560">
                        <c:v>28025</c:v>
                      </c:pt>
                      <c:pt idx="561">
                        <c:v>28075</c:v>
                      </c:pt>
                      <c:pt idx="562">
                        <c:v>28125</c:v>
                      </c:pt>
                      <c:pt idx="563">
                        <c:v>28175</c:v>
                      </c:pt>
                      <c:pt idx="564">
                        <c:v>28224</c:v>
                      </c:pt>
                      <c:pt idx="565">
                        <c:v>28275</c:v>
                      </c:pt>
                      <c:pt idx="566">
                        <c:v>28325</c:v>
                      </c:pt>
                      <c:pt idx="567">
                        <c:v>28375</c:v>
                      </c:pt>
                      <c:pt idx="568">
                        <c:v>28425</c:v>
                      </c:pt>
                      <c:pt idx="569">
                        <c:v>28475</c:v>
                      </c:pt>
                      <c:pt idx="570">
                        <c:v>28524</c:v>
                      </c:pt>
                      <c:pt idx="571">
                        <c:v>28574</c:v>
                      </c:pt>
                      <c:pt idx="572">
                        <c:v>28624</c:v>
                      </c:pt>
                      <c:pt idx="573">
                        <c:v>28674</c:v>
                      </c:pt>
                      <c:pt idx="574">
                        <c:v>28725</c:v>
                      </c:pt>
                      <c:pt idx="575">
                        <c:v>28774</c:v>
                      </c:pt>
                      <c:pt idx="576">
                        <c:v>28825</c:v>
                      </c:pt>
                      <c:pt idx="577">
                        <c:v>28874</c:v>
                      </c:pt>
                      <c:pt idx="578">
                        <c:v>28924</c:v>
                      </c:pt>
                      <c:pt idx="579">
                        <c:v>28974</c:v>
                      </c:pt>
                      <c:pt idx="580">
                        <c:v>29025</c:v>
                      </c:pt>
                      <c:pt idx="581">
                        <c:v>29075</c:v>
                      </c:pt>
                      <c:pt idx="582">
                        <c:v>29125</c:v>
                      </c:pt>
                      <c:pt idx="583">
                        <c:v>29174</c:v>
                      </c:pt>
                      <c:pt idx="584">
                        <c:v>29225</c:v>
                      </c:pt>
                      <c:pt idx="585">
                        <c:v>29275</c:v>
                      </c:pt>
                      <c:pt idx="586">
                        <c:v>29325</c:v>
                      </c:pt>
                      <c:pt idx="587">
                        <c:v>29375</c:v>
                      </c:pt>
                      <c:pt idx="588">
                        <c:v>29425</c:v>
                      </c:pt>
                      <c:pt idx="589">
                        <c:v>29474</c:v>
                      </c:pt>
                      <c:pt idx="590">
                        <c:v>29525</c:v>
                      </c:pt>
                      <c:pt idx="591">
                        <c:v>29574</c:v>
                      </c:pt>
                      <c:pt idx="592">
                        <c:v>29625</c:v>
                      </c:pt>
                      <c:pt idx="593">
                        <c:v>29675</c:v>
                      </c:pt>
                      <c:pt idx="594">
                        <c:v>29724</c:v>
                      </c:pt>
                      <c:pt idx="595">
                        <c:v>29774</c:v>
                      </c:pt>
                      <c:pt idx="596">
                        <c:v>29825</c:v>
                      </c:pt>
                      <c:pt idx="597">
                        <c:v>29875</c:v>
                      </c:pt>
                      <c:pt idx="598">
                        <c:v>29924</c:v>
                      </c:pt>
                      <c:pt idx="599">
                        <c:v>29974</c:v>
                      </c:pt>
                      <c:pt idx="600">
                        <c:v>30025</c:v>
                      </c:pt>
                      <c:pt idx="601">
                        <c:v>30075</c:v>
                      </c:pt>
                      <c:pt idx="602">
                        <c:v>30124</c:v>
                      </c:pt>
                      <c:pt idx="603">
                        <c:v>30175</c:v>
                      </c:pt>
                      <c:pt idx="604">
                        <c:v>30224</c:v>
                      </c:pt>
                      <c:pt idx="605">
                        <c:v>30275</c:v>
                      </c:pt>
                      <c:pt idx="606">
                        <c:v>30325</c:v>
                      </c:pt>
                      <c:pt idx="607">
                        <c:v>30374</c:v>
                      </c:pt>
                      <c:pt idx="608">
                        <c:v>30424</c:v>
                      </c:pt>
                      <c:pt idx="609">
                        <c:v>30474</c:v>
                      </c:pt>
                      <c:pt idx="610">
                        <c:v>30524</c:v>
                      </c:pt>
                      <c:pt idx="611">
                        <c:v>30574</c:v>
                      </c:pt>
                      <c:pt idx="612">
                        <c:v>30625</c:v>
                      </c:pt>
                      <c:pt idx="613">
                        <c:v>30674</c:v>
                      </c:pt>
                      <c:pt idx="614">
                        <c:v>30725</c:v>
                      </c:pt>
                      <c:pt idx="615">
                        <c:v>30774</c:v>
                      </c:pt>
                      <c:pt idx="616">
                        <c:v>30825</c:v>
                      </c:pt>
                      <c:pt idx="617">
                        <c:v>30874</c:v>
                      </c:pt>
                      <c:pt idx="618">
                        <c:v>30925</c:v>
                      </c:pt>
                      <c:pt idx="619">
                        <c:v>30974</c:v>
                      </c:pt>
                      <c:pt idx="620">
                        <c:v>31028</c:v>
                      </c:pt>
                      <c:pt idx="621">
                        <c:v>31074</c:v>
                      </c:pt>
                      <c:pt idx="622">
                        <c:v>31124</c:v>
                      </c:pt>
                      <c:pt idx="623">
                        <c:v>31175</c:v>
                      </c:pt>
                      <c:pt idx="624">
                        <c:v>31224</c:v>
                      </c:pt>
                      <c:pt idx="625">
                        <c:v>31275</c:v>
                      </c:pt>
                      <c:pt idx="626">
                        <c:v>31324</c:v>
                      </c:pt>
                      <c:pt idx="627">
                        <c:v>31375</c:v>
                      </c:pt>
                      <c:pt idx="628">
                        <c:v>31425</c:v>
                      </c:pt>
                      <c:pt idx="629">
                        <c:v>31474</c:v>
                      </c:pt>
                      <c:pt idx="630">
                        <c:v>31524</c:v>
                      </c:pt>
                      <c:pt idx="631">
                        <c:v>31575</c:v>
                      </c:pt>
                      <c:pt idx="632">
                        <c:v>31624</c:v>
                      </c:pt>
                      <c:pt idx="633">
                        <c:v>31675</c:v>
                      </c:pt>
                      <c:pt idx="634">
                        <c:v>31725</c:v>
                      </c:pt>
                      <c:pt idx="635">
                        <c:v>31775</c:v>
                      </c:pt>
                      <c:pt idx="636">
                        <c:v>31825</c:v>
                      </c:pt>
                      <c:pt idx="637">
                        <c:v>31876</c:v>
                      </c:pt>
                      <c:pt idx="638">
                        <c:v>31925</c:v>
                      </c:pt>
                      <c:pt idx="639">
                        <c:v>31975</c:v>
                      </c:pt>
                      <c:pt idx="640">
                        <c:v>32024</c:v>
                      </c:pt>
                      <c:pt idx="641">
                        <c:v>32074</c:v>
                      </c:pt>
                      <c:pt idx="642">
                        <c:v>32124</c:v>
                      </c:pt>
                      <c:pt idx="643">
                        <c:v>32174</c:v>
                      </c:pt>
                      <c:pt idx="644">
                        <c:v>32225</c:v>
                      </c:pt>
                      <c:pt idx="645">
                        <c:v>32275</c:v>
                      </c:pt>
                      <c:pt idx="646">
                        <c:v>32324</c:v>
                      </c:pt>
                      <c:pt idx="647">
                        <c:v>32374</c:v>
                      </c:pt>
                      <c:pt idx="648">
                        <c:v>32424</c:v>
                      </c:pt>
                      <c:pt idx="649">
                        <c:v>32475</c:v>
                      </c:pt>
                      <c:pt idx="650">
                        <c:v>32525</c:v>
                      </c:pt>
                      <c:pt idx="651">
                        <c:v>32575</c:v>
                      </c:pt>
                      <c:pt idx="652">
                        <c:v>32625</c:v>
                      </c:pt>
                      <c:pt idx="653">
                        <c:v>32674</c:v>
                      </c:pt>
                      <c:pt idx="654">
                        <c:v>32724</c:v>
                      </c:pt>
                      <c:pt idx="655">
                        <c:v>32774</c:v>
                      </c:pt>
                      <c:pt idx="656">
                        <c:v>32824</c:v>
                      </c:pt>
                      <c:pt idx="657">
                        <c:v>32875</c:v>
                      </c:pt>
                      <c:pt idx="658">
                        <c:v>32925</c:v>
                      </c:pt>
                      <c:pt idx="659">
                        <c:v>32975</c:v>
                      </c:pt>
                      <c:pt idx="660">
                        <c:v>33025</c:v>
                      </c:pt>
                      <c:pt idx="661">
                        <c:v>33074</c:v>
                      </c:pt>
                      <c:pt idx="662">
                        <c:v>33125</c:v>
                      </c:pt>
                      <c:pt idx="663">
                        <c:v>33174</c:v>
                      </c:pt>
                      <c:pt idx="664">
                        <c:v>33225</c:v>
                      </c:pt>
                      <c:pt idx="665">
                        <c:v>33275</c:v>
                      </c:pt>
                      <c:pt idx="666">
                        <c:v>33325</c:v>
                      </c:pt>
                      <c:pt idx="667">
                        <c:v>33374</c:v>
                      </c:pt>
                      <c:pt idx="668">
                        <c:v>33424</c:v>
                      </c:pt>
                      <c:pt idx="669">
                        <c:v>33475</c:v>
                      </c:pt>
                      <c:pt idx="670">
                        <c:v>33525</c:v>
                      </c:pt>
                      <c:pt idx="671">
                        <c:v>33575</c:v>
                      </c:pt>
                      <c:pt idx="672">
                        <c:v>33624</c:v>
                      </c:pt>
                      <c:pt idx="673">
                        <c:v>33675</c:v>
                      </c:pt>
                      <c:pt idx="674">
                        <c:v>33725</c:v>
                      </c:pt>
                      <c:pt idx="675">
                        <c:v>33775</c:v>
                      </c:pt>
                      <c:pt idx="676">
                        <c:v>33825</c:v>
                      </c:pt>
                      <c:pt idx="677">
                        <c:v>33875</c:v>
                      </c:pt>
                      <c:pt idx="678">
                        <c:v>33925</c:v>
                      </c:pt>
                      <c:pt idx="679">
                        <c:v>33975</c:v>
                      </c:pt>
                      <c:pt idx="680">
                        <c:v>34025</c:v>
                      </c:pt>
                      <c:pt idx="681">
                        <c:v>34078</c:v>
                      </c:pt>
                      <c:pt idx="682">
                        <c:v>34124</c:v>
                      </c:pt>
                      <c:pt idx="683">
                        <c:v>34174</c:v>
                      </c:pt>
                      <c:pt idx="684">
                        <c:v>34224</c:v>
                      </c:pt>
                      <c:pt idx="685">
                        <c:v>34275</c:v>
                      </c:pt>
                      <c:pt idx="686">
                        <c:v>34325</c:v>
                      </c:pt>
                      <c:pt idx="687">
                        <c:v>34374</c:v>
                      </c:pt>
                      <c:pt idx="688">
                        <c:v>34424</c:v>
                      </c:pt>
                      <c:pt idx="689">
                        <c:v>34475</c:v>
                      </c:pt>
                      <c:pt idx="690">
                        <c:v>34525</c:v>
                      </c:pt>
                      <c:pt idx="691">
                        <c:v>34575</c:v>
                      </c:pt>
                      <c:pt idx="692">
                        <c:v>34624</c:v>
                      </c:pt>
                      <c:pt idx="693">
                        <c:v>34674</c:v>
                      </c:pt>
                      <c:pt idx="694">
                        <c:v>34724</c:v>
                      </c:pt>
                      <c:pt idx="695">
                        <c:v>34775</c:v>
                      </c:pt>
                      <c:pt idx="696">
                        <c:v>34824</c:v>
                      </c:pt>
                      <c:pt idx="697">
                        <c:v>34874</c:v>
                      </c:pt>
                      <c:pt idx="698">
                        <c:v>34924</c:v>
                      </c:pt>
                      <c:pt idx="699">
                        <c:v>34975</c:v>
                      </c:pt>
                      <c:pt idx="700">
                        <c:v>35024</c:v>
                      </c:pt>
                      <c:pt idx="701">
                        <c:v>35075</c:v>
                      </c:pt>
                      <c:pt idx="702">
                        <c:v>35124</c:v>
                      </c:pt>
                      <c:pt idx="703">
                        <c:v>35174</c:v>
                      </c:pt>
                      <c:pt idx="704">
                        <c:v>35224</c:v>
                      </c:pt>
                      <c:pt idx="705">
                        <c:v>35274</c:v>
                      </c:pt>
                      <c:pt idx="706">
                        <c:v>35325</c:v>
                      </c:pt>
                      <c:pt idx="707">
                        <c:v>35374</c:v>
                      </c:pt>
                      <c:pt idx="708">
                        <c:v>35424</c:v>
                      </c:pt>
                      <c:pt idx="709">
                        <c:v>35474</c:v>
                      </c:pt>
                      <c:pt idx="710">
                        <c:v>35524</c:v>
                      </c:pt>
                      <c:pt idx="711">
                        <c:v>35574</c:v>
                      </c:pt>
                      <c:pt idx="712">
                        <c:v>35624</c:v>
                      </c:pt>
                      <c:pt idx="713">
                        <c:v>35674</c:v>
                      </c:pt>
                      <c:pt idx="714">
                        <c:v>35724</c:v>
                      </c:pt>
                      <c:pt idx="715">
                        <c:v>35774</c:v>
                      </c:pt>
                      <c:pt idx="716">
                        <c:v>35824</c:v>
                      </c:pt>
                      <c:pt idx="717">
                        <c:v>35875</c:v>
                      </c:pt>
                      <c:pt idx="718">
                        <c:v>35925</c:v>
                      </c:pt>
                      <c:pt idx="719">
                        <c:v>35975</c:v>
                      </c:pt>
                      <c:pt idx="720">
                        <c:v>36025</c:v>
                      </c:pt>
                      <c:pt idx="721">
                        <c:v>36075</c:v>
                      </c:pt>
                      <c:pt idx="722">
                        <c:v>36124</c:v>
                      </c:pt>
                      <c:pt idx="723">
                        <c:v>36174</c:v>
                      </c:pt>
                      <c:pt idx="724">
                        <c:v>36224</c:v>
                      </c:pt>
                      <c:pt idx="725">
                        <c:v>36274</c:v>
                      </c:pt>
                      <c:pt idx="726">
                        <c:v>36325</c:v>
                      </c:pt>
                      <c:pt idx="727">
                        <c:v>36375</c:v>
                      </c:pt>
                      <c:pt idx="728">
                        <c:v>36424</c:v>
                      </c:pt>
                      <c:pt idx="729">
                        <c:v>36474</c:v>
                      </c:pt>
                      <c:pt idx="730">
                        <c:v>36524</c:v>
                      </c:pt>
                      <c:pt idx="731">
                        <c:v>36574</c:v>
                      </c:pt>
                      <c:pt idx="732">
                        <c:v>36624</c:v>
                      </c:pt>
                      <c:pt idx="733">
                        <c:v>36675</c:v>
                      </c:pt>
                      <c:pt idx="734">
                        <c:v>36725</c:v>
                      </c:pt>
                      <c:pt idx="735">
                        <c:v>36775</c:v>
                      </c:pt>
                      <c:pt idx="736">
                        <c:v>36825</c:v>
                      </c:pt>
                      <c:pt idx="737">
                        <c:v>36874</c:v>
                      </c:pt>
                      <c:pt idx="738">
                        <c:v>36927</c:v>
                      </c:pt>
                      <c:pt idx="739">
                        <c:v>36975</c:v>
                      </c:pt>
                      <c:pt idx="740">
                        <c:v>37024</c:v>
                      </c:pt>
                      <c:pt idx="741">
                        <c:v>37074</c:v>
                      </c:pt>
                      <c:pt idx="742">
                        <c:v>37124</c:v>
                      </c:pt>
                      <c:pt idx="743">
                        <c:v>37174</c:v>
                      </c:pt>
                      <c:pt idx="744">
                        <c:v>37224</c:v>
                      </c:pt>
                      <c:pt idx="745">
                        <c:v>37277</c:v>
                      </c:pt>
                      <c:pt idx="746">
                        <c:v>37324</c:v>
                      </c:pt>
                      <c:pt idx="747">
                        <c:v>37374</c:v>
                      </c:pt>
                      <c:pt idx="748">
                        <c:v>37424</c:v>
                      </c:pt>
                      <c:pt idx="749">
                        <c:v>37474</c:v>
                      </c:pt>
                      <c:pt idx="750">
                        <c:v>37524</c:v>
                      </c:pt>
                      <c:pt idx="751">
                        <c:v>37575</c:v>
                      </c:pt>
                      <c:pt idx="752">
                        <c:v>37625</c:v>
                      </c:pt>
                      <c:pt idx="753">
                        <c:v>37674</c:v>
                      </c:pt>
                      <c:pt idx="754">
                        <c:v>37724</c:v>
                      </c:pt>
                      <c:pt idx="755">
                        <c:v>37774</c:v>
                      </c:pt>
                      <c:pt idx="756">
                        <c:v>37825</c:v>
                      </c:pt>
                      <c:pt idx="757">
                        <c:v>37875</c:v>
                      </c:pt>
                      <c:pt idx="758">
                        <c:v>37925</c:v>
                      </c:pt>
                      <c:pt idx="759">
                        <c:v>37975</c:v>
                      </c:pt>
                      <c:pt idx="760">
                        <c:v>38025</c:v>
                      </c:pt>
                      <c:pt idx="761">
                        <c:v>38075</c:v>
                      </c:pt>
                      <c:pt idx="762">
                        <c:v>38125</c:v>
                      </c:pt>
                      <c:pt idx="763">
                        <c:v>38174</c:v>
                      </c:pt>
                      <c:pt idx="764">
                        <c:v>38224</c:v>
                      </c:pt>
                      <c:pt idx="765">
                        <c:v>38276</c:v>
                      </c:pt>
                      <c:pt idx="766">
                        <c:v>38324</c:v>
                      </c:pt>
                      <c:pt idx="767">
                        <c:v>38375</c:v>
                      </c:pt>
                      <c:pt idx="768">
                        <c:v>38425</c:v>
                      </c:pt>
                      <c:pt idx="769">
                        <c:v>38475</c:v>
                      </c:pt>
                      <c:pt idx="770">
                        <c:v>38525</c:v>
                      </c:pt>
                      <c:pt idx="771">
                        <c:v>38575</c:v>
                      </c:pt>
                      <c:pt idx="772">
                        <c:v>38624</c:v>
                      </c:pt>
                      <c:pt idx="773">
                        <c:v>38674</c:v>
                      </c:pt>
                      <c:pt idx="774">
                        <c:v>38724</c:v>
                      </c:pt>
                      <c:pt idx="775">
                        <c:v>38774</c:v>
                      </c:pt>
                      <c:pt idx="776">
                        <c:v>38824</c:v>
                      </c:pt>
                      <c:pt idx="777">
                        <c:v>38874</c:v>
                      </c:pt>
                      <c:pt idx="778">
                        <c:v>38924</c:v>
                      </c:pt>
                      <c:pt idx="779">
                        <c:v>38974</c:v>
                      </c:pt>
                      <c:pt idx="780">
                        <c:v>39024</c:v>
                      </c:pt>
                      <c:pt idx="781">
                        <c:v>39075</c:v>
                      </c:pt>
                      <c:pt idx="782">
                        <c:v>39125</c:v>
                      </c:pt>
                      <c:pt idx="783">
                        <c:v>39174</c:v>
                      </c:pt>
                      <c:pt idx="784">
                        <c:v>39224</c:v>
                      </c:pt>
                      <c:pt idx="785">
                        <c:v>39274</c:v>
                      </c:pt>
                      <c:pt idx="786">
                        <c:v>39324</c:v>
                      </c:pt>
                      <c:pt idx="787">
                        <c:v>39375</c:v>
                      </c:pt>
                      <c:pt idx="788">
                        <c:v>39425</c:v>
                      </c:pt>
                      <c:pt idx="789">
                        <c:v>39474</c:v>
                      </c:pt>
                      <c:pt idx="790">
                        <c:v>39524</c:v>
                      </c:pt>
                      <c:pt idx="791">
                        <c:v>39574</c:v>
                      </c:pt>
                      <c:pt idx="792">
                        <c:v>39625</c:v>
                      </c:pt>
                      <c:pt idx="793">
                        <c:v>39674</c:v>
                      </c:pt>
                      <c:pt idx="794">
                        <c:v>39725</c:v>
                      </c:pt>
                      <c:pt idx="795">
                        <c:v>39775</c:v>
                      </c:pt>
                      <c:pt idx="796">
                        <c:v>39825</c:v>
                      </c:pt>
                      <c:pt idx="797">
                        <c:v>39875</c:v>
                      </c:pt>
                      <c:pt idx="798">
                        <c:v>39926</c:v>
                      </c:pt>
                      <c:pt idx="799">
                        <c:v>39976</c:v>
                      </c:pt>
                      <c:pt idx="800">
                        <c:v>40024</c:v>
                      </c:pt>
                      <c:pt idx="801">
                        <c:v>40074</c:v>
                      </c:pt>
                      <c:pt idx="802">
                        <c:v>40124</c:v>
                      </c:pt>
                      <c:pt idx="803">
                        <c:v>40174</c:v>
                      </c:pt>
                      <c:pt idx="804">
                        <c:v>40225</c:v>
                      </c:pt>
                      <c:pt idx="805">
                        <c:v>40274</c:v>
                      </c:pt>
                      <c:pt idx="806">
                        <c:v>40325</c:v>
                      </c:pt>
                      <c:pt idx="807">
                        <c:v>40375</c:v>
                      </c:pt>
                      <c:pt idx="808">
                        <c:v>40425</c:v>
                      </c:pt>
                      <c:pt idx="809">
                        <c:v>40474</c:v>
                      </c:pt>
                      <c:pt idx="810">
                        <c:v>40524</c:v>
                      </c:pt>
                      <c:pt idx="811">
                        <c:v>40575</c:v>
                      </c:pt>
                      <c:pt idx="812">
                        <c:v>40625</c:v>
                      </c:pt>
                      <c:pt idx="813">
                        <c:v>40675</c:v>
                      </c:pt>
                      <c:pt idx="814">
                        <c:v>40724</c:v>
                      </c:pt>
                      <c:pt idx="815">
                        <c:v>40775</c:v>
                      </c:pt>
                      <c:pt idx="816">
                        <c:v>40825</c:v>
                      </c:pt>
                      <c:pt idx="817">
                        <c:v>40874</c:v>
                      </c:pt>
                      <c:pt idx="818">
                        <c:v>40924</c:v>
                      </c:pt>
                      <c:pt idx="819">
                        <c:v>40975</c:v>
                      </c:pt>
                      <c:pt idx="820">
                        <c:v>41024</c:v>
                      </c:pt>
                      <c:pt idx="821">
                        <c:v>41077</c:v>
                      </c:pt>
                      <c:pt idx="822">
                        <c:v>41125</c:v>
                      </c:pt>
                      <c:pt idx="823">
                        <c:v>41175</c:v>
                      </c:pt>
                      <c:pt idx="824">
                        <c:v>41224</c:v>
                      </c:pt>
                      <c:pt idx="825">
                        <c:v>41277</c:v>
                      </c:pt>
                      <c:pt idx="826">
                        <c:v>41325</c:v>
                      </c:pt>
                      <c:pt idx="827">
                        <c:v>41375</c:v>
                      </c:pt>
                      <c:pt idx="828">
                        <c:v>41424</c:v>
                      </c:pt>
                      <c:pt idx="829">
                        <c:v>41474</c:v>
                      </c:pt>
                      <c:pt idx="830">
                        <c:v>41524</c:v>
                      </c:pt>
                      <c:pt idx="831">
                        <c:v>41574</c:v>
                      </c:pt>
                      <c:pt idx="832">
                        <c:v>41624</c:v>
                      </c:pt>
                      <c:pt idx="833">
                        <c:v>41675</c:v>
                      </c:pt>
                      <c:pt idx="834">
                        <c:v>41724</c:v>
                      </c:pt>
                      <c:pt idx="835">
                        <c:v>41775</c:v>
                      </c:pt>
                      <c:pt idx="836">
                        <c:v>41825</c:v>
                      </c:pt>
                      <c:pt idx="837">
                        <c:v>41874</c:v>
                      </c:pt>
                      <c:pt idx="838">
                        <c:v>41924</c:v>
                      </c:pt>
                      <c:pt idx="839">
                        <c:v>41974</c:v>
                      </c:pt>
                      <c:pt idx="840">
                        <c:v>42024</c:v>
                      </c:pt>
                      <c:pt idx="841">
                        <c:v>42075</c:v>
                      </c:pt>
                      <c:pt idx="842">
                        <c:v>42124</c:v>
                      </c:pt>
                      <c:pt idx="843">
                        <c:v>42174</c:v>
                      </c:pt>
                      <c:pt idx="844">
                        <c:v>42224</c:v>
                      </c:pt>
                      <c:pt idx="845">
                        <c:v>42274</c:v>
                      </c:pt>
                      <c:pt idx="846">
                        <c:v>42325</c:v>
                      </c:pt>
                      <c:pt idx="847">
                        <c:v>42375</c:v>
                      </c:pt>
                      <c:pt idx="848">
                        <c:v>42424</c:v>
                      </c:pt>
                      <c:pt idx="849">
                        <c:v>42474</c:v>
                      </c:pt>
                      <c:pt idx="850">
                        <c:v>42525</c:v>
                      </c:pt>
                      <c:pt idx="851">
                        <c:v>42575</c:v>
                      </c:pt>
                      <c:pt idx="852">
                        <c:v>42625</c:v>
                      </c:pt>
                      <c:pt idx="853">
                        <c:v>42675</c:v>
                      </c:pt>
                      <c:pt idx="854">
                        <c:v>42724</c:v>
                      </c:pt>
                      <c:pt idx="855">
                        <c:v>42774</c:v>
                      </c:pt>
                      <c:pt idx="856">
                        <c:v>42825</c:v>
                      </c:pt>
                      <c:pt idx="857">
                        <c:v>42875</c:v>
                      </c:pt>
                      <c:pt idx="858">
                        <c:v>42924</c:v>
                      </c:pt>
                      <c:pt idx="859">
                        <c:v>42974</c:v>
                      </c:pt>
                      <c:pt idx="860">
                        <c:v>43025</c:v>
                      </c:pt>
                      <c:pt idx="861">
                        <c:v>43075</c:v>
                      </c:pt>
                      <c:pt idx="862">
                        <c:v>43125</c:v>
                      </c:pt>
                      <c:pt idx="863">
                        <c:v>43175</c:v>
                      </c:pt>
                      <c:pt idx="864">
                        <c:v>43225</c:v>
                      </c:pt>
                      <c:pt idx="865">
                        <c:v>43275</c:v>
                      </c:pt>
                      <c:pt idx="866">
                        <c:v>43324</c:v>
                      </c:pt>
                      <c:pt idx="867">
                        <c:v>43374</c:v>
                      </c:pt>
                      <c:pt idx="868">
                        <c:v>43424</c:v>
                      </c:pt>
                      <c:pt idx="869">
                        <c:v>43474</c:v>
                      </c:pt>
                      <c:pt idx="870">
                        <c:v>43525</c:v>
                      </c:pt>
                      <c:pt idx="871">
                        <c:v>43575</c:v>
                      </c:pt>
                      <c:pt idx="872">
                        <c:v>43625</c:v>
                      </c:pt>
                      <c:pt idx="873">
                        <c:v>43674</c:v>
                      </c:pt>
                      <c:pt idx="874">
                        <c:v>43724</c:v>
                      </c:pt>
                      <c:pt idx="875">
                        <c:v>43774</c:v>
                      </c:pt>
                      <c:pt idx="876">
                        <c:v>43825</c:v>
                      </c:pt>
                      <c:pt idx="877">
                        <c:v>43875</c:v>
                      </c:pt>
                      <c:pt idx="878">
                        <c:v>43924</c:v>
                      </c:pt>
                      <c:pt idx="879">
                        <c:v>43974</c:v>
                      </c:pt>
                      <c:pt idx="880">
                        <c:v>44025</c:v>
                      </c:pt>
                      <c:pt idx="881">
                        <c:v>44075</c:v>
                      </c:pt>
                      <c:pt idx="882">
                        <c:v>44124</c:v>
                      </c:pt>
                      <c:pt idx="883">
                        <c:v>44175</c:v>
                      </c:pt>
                      <c:pt idx="884">
                        <c:v>44224</c:v>
                      </c:pt>
                      <c:pt idx="885">
                        <c:v>44274</c:v>
                      </c:pt>
                      <c:pt idx="886">
                        <c:v>44324</c:v>
                      </c:pt>
                      <c:pt idx="887">
                        <c:v>44375</c:v>
                      </c:pt>
                      <c:pt idx="888">
                        <c:v>44425</c:v>
                      </c:pt>
                      <c:pt idx="889">
                        <c:v>44475</c:v>
                      </c:pt>
                      <c:pt idx="890">
                        <c:v>44525</c:v>
                      </c:pt>
                      <c:pt idx="891">
                        <c:v>44575</c:v>
                      </c:pt>
                      <c:pt idx="892">
                        <c:v>44624</c:v>
                      </c:pt>
                      <c:pt idx="893">
                        <c:v>44676</c:v>
                      </c:pt>
                      <c:pt idx="894">
                        <c:v>44724</c:v>
                      </c:pt>
                      <c:pt idx="895">
                        <c:v>44774</c:v>
                      </c:pt>
                      <c:pt idx="896">
                        <c:v>44824</c:v>
                      </c:pt>
                      <c:pt idx="897">
                        <c:v>44874</c:v>
                      </c:pt>
                      <c:pt idx="898">
                        <c:v>44925</c:v>
                      </c:pt>
                      <c:pt idx="899">
                        <c:v>44975</c:v>
                      </c:pt>
                      <c:pt idx="900">
                        <c:v>45024</c:v>
                      </c:pt>
                      <c:pt idx="901">
                        <c:v>45074</c:v>
                      </c:pt>
                      <c:pt idx="902">
                        <c:v>45125</c:v>
                      </c:pt>
                      <c:pt idx="903">
                        <c:v>45174</c:v>
                      </c:pt>
                      <c:pt idx="904">
                        <c:v>45224</c:v>
                      </c:pt>
                      <c:pt idx="905">
                        <c:v>45274</c:v>
                      </c:pt>
                      <c:pt idx="906">
                        <c:v>45324</c:v>
                      </c:pt>
                      <c:pt idx="907">
                        <c:v>45375</c:v>
                      </c:pt>
                      <c:pt idx="908">
                        <c:v>45425</c:v>
                      </c:pt>
                      <c:pt idx="909">
                        <c:v>45475</c:v>
                      </c:pt>
                      <c:pt idx="910">
                        <c:v>45524</c:v>
                      </c:pt>
                      <c:pt idx="911">
                        <c:v>45575</c:v>
                      </c:pt>
                      <c:pt idx="912">
                        <c:v>45625</c:v>
                      </c:pt>
                      <c:pt idx="913">
                        <c:v>45675</c:v>
                      </c:pt>
                      <c:pt idx="914">
                        <c:v>45725</c:v>
                      </c:pt>
                      <c:pt idx="915">
                        <c:v>45775</c:v>
                      </c:pt>
                      <c:pt idx="916">
                        <c:v>45825</c:v>
                      </c:pt>
                      <c:pt idx="917">
                        <c:v>45874</c:v>
                      </c:pt>
                      <c:pt idx="918">
                        <c:v>45924</c:v>
                      </c:pt>
                      <c:pt idx="919">
                        <c:v>45974</c:v>
                      </c:pt>
                      <c:pt idx="920">
                        <c:v>46025</c:v>
                      </c:pt>
                      <c:pt idx="921">
                        <c:v>46074</c:v>
                      </c:pt>
                      <c:pt idx="922">
                        <c:v>46124</c:v>
                      </c:pt>
                      <c:pt idx="923">
                        <c:v>46175</c:v>
                      </c:pt>
                      <c:pt idx="924">
                        <c:v>46225</c:v>
                      </c:pt>
                      <c:pt idx="925">
                        <c:v>46274</c:v>
                      </c:pt>
                      <c:pt idx="926">
                        <c:v>46324</c:v>
                      </c:pt>
                      <c:pt idx="927">
                        <c:v>46375</c:v>
                      </c:pt>
                      <c:pt idx="928">
                        <c:v>46425</c:v>
                      </c:pt>
                      <c:pt idx="929">
                        <c:v>46475</c:v>
                      </c:pt>
                      <c:pt idx="930">
                        <c:v>46525</c:v>
                      </c:pt>
                      <c:pt idx="931">
                        <c:v>46575</c:v>
                      </c:pt>
                      <c:pt idx="932">
                        <c:v>46625</c:v>
                      </c:pt>
                      <c:pt idx="933">
                        <c:v>46675</c:v>
                      </c:pt>
                      <c:pt idx="934">
                        <c:v>46724</c:v>
                      </c:pt>
                      <c:pt idx="935">
                        <c:v>46775</c:v>
                      </c:pt>
                      <c:pt idx="936">
                        <c:v>46824</c:v>
                      </c:pt>
                      <c:pt idx="937">
                        <c:v>46874</c:v>
                      </c:pt>
                      <c:pt idx="938">
                        <c:v>46925</c:v>
                      </c:pt>
                      <c:pt idx="939">
                        <c:v>46974</c:v>
                      </c:pt>
                      <c:pt idx="940">
                        <c:v>47026</c:v>
                      </c:pt>
                      <c:pt idx="941">
                        <c:v>47074</c:v>
                      </c:pt>
                      <c:pt idx="942">
                        <c:v>47125</c:v>
                      </c:pt>
                      <c:pt idx="943">
                        <c:v>47175</c:v>
                      </c:pt>
                      <c:pt idx="944">
                        <c:v>47224</c:v>
                      </c:pt>
                      <c:pt idx="945">
                        <c:v>47274</c:v>
                      </c:pt>
                      <c:pt idx="946">
                        <c:v>47324</c:v>
                      </c:pt>
                      <c:pt idx="947">
                        <c:v>47375</c:v>
                      </c:pt>
                      <c:pt idx="948">
                        <c:v>47425</c:v>
                      </c:pt>
                      <c:pt idx="949">
                        <c:v>47474</c:v>
                      </c:pt>
                      <c:pt idx="950">
                        <c:v>47524</c:v>
                      </c:pt>
                      <c:pt idx="951">
                        <c:v>47574</c:v>
                      </c:pt>
                      <c:pt idx="952">
                        <c:v>47624</c:v>
                      </c:pt>
                      <c:pt idx="953">
                        <c:v>47674</c:v>
                      </c:pt>
                      <c:pt idx="954">
                        <c:v>47724</c:v>
                      </c:pt>
                      <c:pt idx="955">
                        <c:v>47775</c:v>
                      </c:pt>
                      <c:pt idx="956">
                        <c:v>47824</c:v>
                      </c:pt>
                      <c:pt idx="957">
                        <c:v>47875</c:v>
                      </c:pt>
                      <c:pt idx="958">
                        <c:v>47925</c:v>
                      </c:pt>
                      <c:pt idx="959">
                        <c:v>47975</c:v>
                      </c:pt>
                      <c:pt idx="960">
                        <c:v>48024</c:v>
                      </c:pt>
                      <c:pt idx="961">
                        <c:v>48074</c:v>
                      </c:pt>
                      <c:pt idx="962">
                        <c:v>48124</c:v>
                      </c:pt>
                      <c:pt idx="963">
                        <c:v>48174</c:v>
                      </c:pt>
                      <c:pt idx="964">
                        <c:v>48225</c:v>
                      </c:pt>
                      <c:pt idx="965">
                        <c:v>48275</c:v>
                      </c:pt>
                      <c:pt idx="966">
                        <c:v>48324</c:v>
                      </c:pt>
                      <c:pt idx="967">
                        <c:v>48374</c:v>
                      </c:pt>
                      <c:pt idx="968">
                        <c:v>48425</c:v>
                      </c:pt>
                      <c:pt idx="969">
                        <c:v>48474</c:v>
                      </c:pt>
                      <c:pt idx="970">
                        <c:v>48524</c:v>
                      </c:pt>
                      <c:pt idx="971">
                        <c:v>48574</c:v>
                      </c:pt>
                      <c:pt idx="972">
                        <c:v>48625</c:v>
                      </c:pt>
                      <c:pt idx="973">
                        <c:v>48674</c:v>
                      </c:pt>
                      <c:pt idx="974">
                        <c:v>48724</c:v>
                      </c:pt>
                      <c:pt idx="975">
                        <c:v>48775</c:v>
                      </c:pt>
                      <c:pt idx="976">
                        <c:v>48824</c:v>
                      </c:pt>
                      <c:pt idx="977">
                        <c:v>48874</c:v>
                      </c:pt>
                      <c:pt idx="978">
                        <c:v>48924</c:v>
                      </c:pt>
                      <c:pt idx="979">
                        <c:v>48974</c:v>
                      </c:pt>
                      <c:pt idx="980">
                        <c:v>49024</c:v>
                      </c:pt>
                      <c:pt idx="981">
                        <c:v>49075</c:v>
                      </c:pt>
                      <c:pt idx="982">
                        <c:v>49125</c:v>
                      </c:pt>
                      <c:pt idx="983">
                        <c:v>49177</c:v>
                      </c:pt>
                      <c:pt idx="984">
                        <c:v>49224</c:v>
                      </c:pt>
                      <c:pt idx="985">
                        <c:v>49274</c:v>
                      </c:pt>
                      <c:pt idx="986">
                        <c:v>49325</c:v>
                      </c:pt>
                      <c:pt idx="987">
                        <c:v>49375</c:v>
                      </c:pt>
                      <c:pt idx="988">
                        <c:v>49425</c:v>
                      </c:pt>
                      <c:pt idx="989">
                        <c:v>49475</c:v>
                      </c:pt>
                      <c:pt idx="990">
                        <c:v>49524</c:v>
                      </c:pt>
                      <c:pt idx="991">
                        <c:v>49574</c:v>
                      </c:pt>
                      <c:pt idx="992">
                        <c:v>49625</c:v>
                      </c:pt>
                      <c:pt idx="993">
                        <c:v>49674</c:v>
                      </c:pt>
                      <c:pt idx="994">
                        <c:v>49724</c:v>
                      </c:pt>
                      <c:pt idx="995">
                        <c:v>49775</c:v>
                      </c:pt>
                      <c:pt idx="996">
                        <c:v>49824</c:v>
                      </c:pt>
                      <c:pt idx="997">
                        <c:v>49874</c:v>
                      </c:pt>
                      <c:pt idx="998">
                        <c:v>49924</c:v>
                      </c:pt>
                      <c:pt idx="999">
                        <c:v>49975</c:v>
                      </c:pt>
                      <c:pt idx="1000">
                        <c:v>50024</c:v>
                      </c:pt>
                      <c:pt idx="1001">
                        <c:v>50074</c:v>
                      </c:pt>
                      <c:pt idx="1002">
                        <c:v>50124</c:v>
                      </c:pt>
                      <c:pt idx="1003">
                        <c:v>50175</c:v>
                      </c:pt>
                      <c:pt idx="1004">
                        <c:v>50225</c:v>
                      </c:pt>
                      <c:pt idx="1005">
                        <c:v>50275</c:v>
                      </c:pt>
                      <c:pt idx="1006">
                        <c:v>50325</c:v>
                      </c:pt>
                      <c:pt idx="1007">
                        <c:v>50374</c:v>
                      </c:pt>
                      <c:pt idx="1008">
                        <c:v>50425</c:v>
                      </c:pt>
                      <c:pt idx="1009">
                        <c:v>50475</c:v>
                      </c:pt>
                      <c:pt idx="1010">
                        <c:v>50524</c:v>
                      </c:pt>
                      <c:pt idx="1011">
                        <c:v>50574</c:v>
                      </c:pt>
                      <c:pt idx="1012">
                        <c:v>50625</c:v>
                      </c:pt>
                      <c:pt idx="1013">
                        <c:v>50674</c:v>
                      </c:pt>
                      <c:pt idx="1014">
                        <c:v>50724</c:v>
                      </c:pt>
                      <c:pt idx="1015">
                        <c:v>50774</c:v>
                      </c:pt>
                      <c:pt idx="1016">
                        <c:v>50824</c:v>
                      </c:pt>
                      <c:pt idx="1017">
                        <c:v>50874</c:v>
                      </c:pt>
                      <c:pt idx="1018">
                        <c:v>50924</c:v>
                      </c:pt>
                      <c:pt idx="1019">
                        <c:v>50974</c:v>
                      </c:pt>
                      <c:pt idx="1020">
                        <c:v>51025</c:v>
                      </c:pt>
                      <c:pt idx="1021">
                        <c:v>51075</c:v>
                      </c:pt>
                      <c:pt idx="1022">
                        <c:v>51124</c:v>
                      </c:pt>
                      <c:pt idx="1023">
                        <c:v>51175</c:v>
                      </c:pt>
                      <c:pt idx="1024">
                        <c:v>51226</c:v>
                      </c:pt>
                      <c:pt idx="1025">
                        <c:v>51274</c:v>
                      </c:pt>
                      <c:pt idx="1026">
                        <c:v>51324</c:v>
                      </c:pt>
                      <c:pt idx="1027">
                        <c:v>51374</c:v>
                      </c:pt>
                      <c:pt idx="1028">
                        <c:v>51425</c:v>
                      </c:pt>
                      <c:pt idx="1029">
                        <c:v>51475</c:v>
                      </c:pt>
                      <c:pt idx="1030">
                        <c:v>51524</c:v>
                      </c:pt>
                      <c:pt idx="1031">
                        <c:v>51574</c:v>
                      </c:pt>
                      <c:pt idx="1032">
                        <c:v>51624</c:v>
                      </c:pt>
                      <c:pt idx="1033">
                        <c:v>51674</c:v>
                      </c:pt>
                      <c:pt idx="1034">
                        <c:v>51724</c:v>
                      </c:pt>
                      <c:pt idx="1035">
                        <c:v>51774</c:v>
                      </c:pt>
                      <c:pt idx="1036">
                        <c:v>51824</c:v>
                      </c:pt>
                      <c:pt idx="1037">
                        <c:v>51874</c:v>
                      </c:pt>
                      <c:pt idx="1038">
                        <c:v>51925</c:v>
                      </c:pt>
                      <c:pt idx="1039">
                        <c:v>51974</c:v>
                      </c:pt>
                      <c:pt idx="1040">
                        <c:v>52025</c:v>
                      </c:pt>
                      <c:pt idx="1041">
                        <c:v>52075</c:v>
                      </c:pt>
                      <c:pt idx="1042">
                        <c:v>52125</c:v>
                      </c:pt>
                      <c:pt idx="1043">
                        <c:v>52174</c:v>
                      </c:pt>
                      <c:pt idx="1044">
                        <c:v>52224</c:v>
                      </c:pt>
                      <c:pt idx="1045">
                        <c:v>52275</c:v>
                      </c:pt>
                      <c:pt idx="1046">
                        <c:v>52324</c:v>
                      </c:pt>
                      <c:pt idx="1047">
                        <c:v>52374</c:v>
                      </c:pt>
                      <c:pt idx="1048">
                        <c:v>52424</c:v>
                      </c:pt>
                      <c:pt idx="1049">
                        <c:v>52474</c:v>
                      </c:pt>
                      <c:pt idx="1050">
                        <c:v>52524</c:v>
                      </c:pt>
                      <c:pt idx="1051">
                        <c:v>52574</c:v>
                      </c:pt>
                      <c:pt idx="1052">
                        <c:v>52624</c:v>
                      </c:pt>
                      <c:pt idx="1053">
                        <c:v>52674</c:v>
                      </c:pt>
                      <c:pt idx="1054">
                        <c:v>52725</c:v>
                      </c:pt>
                      <c:pt idx="1055">
                        <c:v>52775</c:v>
                      </c:pt>
                      <c:pt idx="1056">
                        <c:v>52825</c:v>
                      </c:pt>
                      <c:pt idx="1057">
                        <c:v>52874</c:v>
                      </c:pt>
                      <c:pt idx="1058">
                        <c:v>52927</c:v>
                      </c:pt>
                      <c:pt idx="1059">
                        <c:v>52974</c:v>
                      </c:pt>
                      <c:pt idx="1060">
                        <c:v>53025</c:v>
                      </c:pt>
                      <c:pt idx="1061">
                        <c:v>53075</c:v>
                      </c:pt>
                      <c:pt idx="1062">
                        <c:v>53124</c:v>
                      </c:pt>
                      <c:pt idx="1063">
                        <c:v>53174</c:v>
                      </c:pt>
                      <c:pt idx="1064">
                        <c:v>53225</c:v>
                      </c:pt>
                      <c:pt idx="1065">
                        <c:v>53274</c:v>
                      </c:pt>
                      <c:pt idx="1066">
                        <c:v>53325</c:v>
                      </c:pt>
                      <c:pt idx="1067">
                        <c:v>53374</c:v>
                      </c:pt>
                      <c:pt idx="1068">
                        <c:v>53424</c:v>
                      </c:pt>
                      <c:pt idx="1069">
                        <c:v>53475</c:v>
                      </c:pt>
                      <c:pt idx="1070">
                        <c:v>53524</c:v>
                      </c:pt>
                      <c:pt idx="1071">
                        <c:v>53574</c:v>
                      </c:pt>
                      <c:pt idx="1072">
                        <c:v>53624</c:v>
                      </c:pt>
                      <c:pt idx="1073">
                        <c:v>53675</c:v>
                      </c:pt>
                      <c:pt idx="1074">
                        <c:v>53724</c:v>
                      </c:pt>
                      <c:pt idx="1075">
                        <c:v>53775</c:v>
                      </c:pt>
                      <c:pt idx="1076">
                        <c:v>53826</c:v>
                      </c:pt>
                      <c:pt idx="1077">
                        <c:v>53875</c:v>
                      </c:pt>
                      <c:pt idx="1078">
                        <c:v>53924</c:v>
                      </c:pt>
                      <c:pt idx="1079">
                        <c:v>53974</c:v>
                      </c:pt>
                      <c:pt idx="1080">
                        <c:v>54026</c:v>
                      </c:pt>
                      <c:pt idx="1081">
                        <c:v>54074</c:v>
                      </c:pt>
                      <c:pt idx="1082">
                        <c:v>54125</c:v>
                      </c:pt>
                      <c:pt idx="1083">
                        <c:v>54175</c:v>
                      </c:pt>
                      <c:pt idx="1084">
                        <c:v>54225</c:v>
                      </c:pt>
                      <c:pt idx="1085">
                        <c:v>54275</c:v>
                      </c:pt>
                      <c:pt idx="1086">
                        <c:v>54324</c:v>
                      </c:pt>
                      <c:pt idx="1087">
                        <c:v>54375</c:v>
                      </c:pt>
                      <c:pt idx="1088">
                        <c:v>54425</c:v>
                      </c:pt>
                      <c:pt idx="1089">
                        <c:v>54474</c:v>
                      </c:pt>
                      <c:pt idx="1090">
                        <c:v>54525</c:v>
                      </c:pt>
                      <c:pt idx="1091">
                        <c:v>54574</c:v>
                      </c:pt>
                      <c:pt idx="1092">
                        <c:v>54624</c:v>
                      </c:pt>
                      <c:pt idx="1093">
                        <c:v>54675</c:v>
                      </c:pt>
                      <c:pt idx="1094">
                        <c:v>54724</c:v>
                      </c:pt>
                      <c:pt idx="1095">
                        <c:v>54775</c:v>
                      </c:pt>
                      <c:pt idx="1096">
                        <c:v>54824</c:v>
                      </c:pt>
                      <c:pt idx="1097">
                        <c:v>54875</c:v>
                      </c:pt>
                      <c:pt idx="1098">
                        <c:v>54925</c:v>
                      </c:pt>
                      <c:pt idx="1099">
                        <c:v>54975</c:v>
                      </c:pt>
                      <c:pt idx="1100">
                        <c:v>55024</c:v>
                      </c:pt>
                      <c:pt idx="1101">
                        <c:v>55074</c:v>
                      </c:pt>
                      <c:pt idx="1102">
                        <c:v>55124</c:v>
                      </c:pt>
                      <c:pt idx="1103">
                        <c:v>55174</c:v>
                      </c:pt>
                      <c:pt idx="1104">
                        <c:v>55224</c:v>
                      </c:pt>
                      <c:pt idx="1105">
                        <c:v>55275</c:v>
                      </c:pt>
                      <c:pt idx="1106">
                        <c:v>55325</c:v>
                      </c:pt>
                      <c:pt idx="1107">
                        <c:v>55375</c:v>
                      </c:pt>
                      <c:pt idx="1108">
                        <c:v>55425</c:v>
                      </c:pt>
                      <c:pt idx="1109">
                        <c:v>55475</c:v>
                      </c:pt>
                      <c:pt idx="1110">
                        <c:v>55524</c:v>
                      </c:pt>
                      <c:pt idx="1111">
                        <c:v>55574</c:v>
                      </c:pt>
                      <c:pt idx="1112">
                        <c:v>55625</c:v>
                      </c:pt>
                      <c:pt idx="1113">
                        <c:v>55674</c:v>
                      </c:pt>
                      <c:pt idx="1114">
                        <c:v>55725</c:v>
                      </c:pt>
                      <c:pt idx="1115">
                        <c:v>55775</c:v>
                      </c:pt>
                      <c:pt idx="1116">
                        <c:v>55824</c:v>
                      </c:pt>
                      <c:pt idx="1117">
                        <c:v>55874</c:v>
                      </c:pt>
                      <c:pt idx="1118">
                        <c:v>55924</c:v>
                      </c:pt>
                      <c:pt idx="1119">
                        <c:v>55975</c:v>
                      </c:pt>
                      <c:pt idx="1120">
                        <c:v>56025</c:v>
                      </c:pt>
                      <c:pt idx="1121">
                        <c:v>56074</c:v>
                      </c:pt>
                      <c:pt idx="1122">
                        <c:v>56124</c:v>
                      </c:pt>
                      <c:pt idx="1123">
                        <c:v>56175</c:v>
                      </c:pt>
                      <c:pt idx="1124">
                        <c:v>56225</c:v>
                      </c:pt>
                      <c:pt idx="1125">
                        <c:v>56275</c:v>
                      </c:pt>
                      <c:pt idx="1126">
                        <c:v>56324</c:v>
                      </c:pt>
                      <c:pt idx="1127">
                        <c:v>56375</c:v>
                      </c:pt>
                      <c:pt idx="1128">
                        <c:v>56424</c:v>
                      </c:pt>
                      <c:pt idx="1129">
                        <c:v>56475</c:v>
                      </c:pt>
                      <c:pt idx="1130">
                        <c:v>56524</c:v>
                      </c:pt>
                      <c:pt idx="1131">
                        <c:v>56575</c:v>
                      </c:pt>
                      <c:pt idx="1132">
                        <c:v>56624</c:v>
                      </c:pt>
                      <c:pt idx="1133">
                        <c:v>56675</c:v>
                      </c:pt>
                      <c:pt idx="1134">
                        <c:v>56724</c:v>
                      </c:pt>
                      <c:pt idx="1135">
                        <c:v>56774</c:v>
                      </c:pt>
                      <c:pt idx="1136">
                        <c:v>56824</c:v>
                      </c:pt>
                      <c:pt idx="1137">
                        <c:v>56874</c:v>
                      </c:pt>
                      <c:pt idx="1138">
                        <c:v>56924</c:v>
                      </c:pt>
                      <c:pt idx="1139">
                        <c:v>56974</c:v>
                      </c:pt>
                      <c:pt idx="1140">
                        <c:v>57024</c:v>
                      </c:pt>
                      <c:pt idx="1141">
                        <c:v>57075</c:v>
                      </c:pt>
                      <c:pt idx="1142">
                        <c:v>57125</c:v>
                      </c:pt>
                      <c:pt idx="1143">
                        <c:v>57175</c:v>
                      </c:pt>
                      <c:pt idx="1144">
                        <c:v>57224</c:v>
                      </c:pt>
                      <c:pt idx="1145">
                        <c:v>57275</c:v>
                      </c:pt>
                      <c:pt idx="1146">
                        <c:v>57324</c:v>
                      </c:pt>
                      <c:pt idx="1147">
                        <c:v>57375</c:v>
                      </c:pt>
                      <c:pt idx="1148">
                        <c:v>57424</c:v>
                      </c:pt>
                      <c:pt idx="1149">
                        <c:v>57475</c:v>
                      </c:pt>
                      <c:pt idx="1150">
                        <c:v>57525</c:v>
                      </c:pt>
                      <c:pt idx="1151">
                        <c:v>57575</c:v>
                      </c:pt>
                      <c:pt idx="1152">
                        <c:v>57625</c:v>
                      </c:pt>
                      <c:pt idx="1153">
                        <c:v>57674</c:v>
                      </c:pt>
                      <c:pt idx="1154">
                        <c:v>57725</c:v>
                      </c:pt>
                      <c:pt idx="1155">
                        <c:v>57774</c:v>
                      </c:pt>
                      <c:pt idx="1156">
                        <c:v>57826</c:v>
                      </c:pt>
                      <c:pt idx="1157">
                        <c:v>57875</c:v>
                      </c:pt>
                      <c:pt idx="1158">
                        <c:v>57925</c:v>
                      </c:pt>
                      <c:pt idx="1159">
                        <c:v>57974</c:v>
                      </c:pt>
                      <c:pt idx="1160">
                        <c:v>58024</c:v>
                      </c:pt>
                      <c:pt idx="1161">
                        <c:v>58074</c:v>
                      </c:pt>
                      <c:pt idx="1162">
                        <c:v>58124</c:v>
                      </c:pt>
                      <c:pt idx="1163">
                        <c:v>58174</c:v>
                      </c:pt>
                      <c:pt idx="1164">
                        <c:v>58225</c:v>
                      </c:pt>
                      <c:pt idx="1165">
                        <c:v>58275</c:v>
                      </c:pt>
                      <c:pt idx="1166">
                        <c:v>58325</c:v>
                      </c:pt>
                      <c:pt idx="1167">
                        <c:v>58375</c:v>
                      </c:pt>
                      <c:pt idx="1168">
                        <c:v>58425</c:v>
                      </c:pt>
                      <c:pt idx="1169">
                        <c:v>58474</c:v>
                      </c:pt>
                      <c:pt idx="1170">
                        <c:v>58524</c:v>
                      </c:pt>
                      <c:pt idx="1171">
                        <c:v>58575</c:v>
                      </c:pt>
                      <c:pt idx="1172">
                        <c:v>58625</c:v>
                      </c:pt>
                      <c:pt idx="1173">
                        <c:v>58674</c:v>
                      </c:pt>
                      <c:pt idx="1174">
                        <c:v>58725</c:v>
                      </c:pt>
                      <c:pt idx="1175">
                        <c:v>58775</c:v>
                      </c:pt>
                      <c:pt idx="1176">
                        <c:v>58825</c:v>
                      </c:pt>
                      <c:pt idx="1177">
                        <c:v>58874</c:v>
                      </c:pt>
                      <c:pt idx="1178">
                        <c:v>58924</c:v>
                      </c:pt>
                      <c:pt idx="1179">
                        <c:v>58974</c:v>
                      </c:pt>
                      <c:pt idx="1180">
                        <c:v>59025</c:v>
                      </c:pt>
                      <c:pt idx="1181">
                        <c:v>59075</c:v>
                      </c:pt>
                      <c:pt idx="1182">
                        <c:v>59124</c:v>
                      </c:pt>
                      <c:pt idx="1183">
                        <c:v>59175</c:v>
                      </c:pt>
                      <c:pt idx="1184">
                        <c:v>59225</c:v>
                      </c:pt>
                      <c:pt idx="1185">
                        <c:v>59275</c:v>
                      </c:pt>
                      <c:pt idx="1186">
                        <c:v>59325</c:v>
                      </c:pt>
                      <c:pt idx="1187">
                        <c:v>59375</c:v>
                      </c:pt>
                      <c:pt idx="1188">
                        <c:v>59425</c:v>
                      </c:pt>
                      <c:pt idx="1189">
                        <c:v>59475</c:v>
                      </c:pt>
                      <c:pt idx="1190">
                        <c:v>59524</c:v>
                      </c:pt>
                      <c:pt idx="1191">
                        <c:v>59574</c:v>
                      </c:pt>
                      <c:pt idx="1192">
                        <c:v>59625</c:v>
                      </c:pt>
                      <c:pt idx="1193">
                        <c:v>59674</c:v>
                      </c:pt>
                      <c:pt idx="1194">
                        <c:v>59725</c:v>
                      </c:pt>
                      <c:pt idx="1195">
                        <c:v>59774</c:v>
                      </c:pt>
                      <c:pt idx="1196">
                        <c:v>59824</c:v>
                      </c:pt>
                      <c:pt idx="1197">
                        <c:v>59875</c:v>
                      </c:pt>
                      <c:pt idx="1198">
                        <c:v>59925</c:v>
                      </c:pt>
                      <c:pt idx="1199">
                        <c:v>59975</c:v>
                      </c:pt>
                      <c:pt idx="1200">
                        <c:v>60025</c:v>
                      </c:pt>
                      <c:pt idx="1201">
                        <c:v>60074</c:v>
                      </c:pt>
                      <c:pt idx="1202">
                        <c:v>60124</c:v>
                      </c:pt>
                      <c:pt idx="1203">
                        <c:v>60175</c:v>
                      </c:pt>
                      <c:pt idx="1204">
                        <c:v>60225</c:v>
                      </c:pt>
                      <c:pt idx="1205">
                        <c:v>60275</c:v>
                      </c:pt>
                      <c:pt idx="1206">
                        <c:v>60324</c:v>
                      </c:pt>
                      <c:pt idx="1207">
                        <c:v>60374</c:v>
                      </c:pt>
                      <c:pt idx="1208">
                        <c:v>60425</c:v>
                      </c:pt>
                      <c:pt idx="1209">
                        <c:v>60475</c:v>
                      </c:pt>
                      <c:pt idx="1210">
                        <c:v>60524</c:v>
                      </c:pt>
                      <c:pt idx="1211">
                        <c:v>60574</c:v>
                      </c:pt>
                      <c:pt idx="1212">
                        <c:v>60625</c:v>
                      </c:pt>
                      <c:pt idx="1213">
                        <c:v>60675</c:v>
                      </c:pt>
                      <c:pt idx="1214">
                        <c:v>60724</c:v>
                      </c:pt>
                      <c:pt idx="1215">
                        <c:v>60775</c:v>
                      </c:pt>
                      <c:pt idx="1216">
                        <c:v>60825</c:v>
                      </c:pt>
                      <c:pt idx="1217">
                        <c:v>60875</c:v>
                      </c:pt>
                      <c:pt idx="1218">
                        <c:v>60927</c:v>
                      </c:pt>
                      <c:pt idx="1219">
                        <c:v>60975</c:v>
                      </c:pt>
                      <c:pt idx="1220">
                        <c:v>61025</c:v>
                      </c:pt>
                      <c:pt idx="1221">
                        <c:v>61074</c:v>
                      </c:pt>
                      <c:pt idx="1222">
                        <c:v>61124</c:v>
                      </c:pt>
                      <c:pt idx="1223">
                        <c:v>61174</c:v>
                      </c:pt>
                      <c:pt idx="1224">
                        <c:v>61225</c:v>
                      </c:pt>
                      <c:pt idx="1225">
                        <c:v>61274</c:v>
                      </c:pt>
                      <c:pt idx="1226">
                        <c:v>61324</c:v>
                      </c:pt>
                      <c:pt idx="1227">
                        <c:v>61374</c:v>
                      </c:pt>
                      <c:pt idx="1228">
                        <c:v>61425</c:v>
                      </c:pt>
                      <c:pt idx="1229">
                        <c:v>61474</c:v>
                      </c:pt>
                      <c:pt idx="1230">
                        <c:v>61525</c:v>
                      </c:pt>
                      <c:pt idx="1231">
                        <c:v>61574</c:v>
                      </c:pt>
                      <c:pt idx="1232">
                        <c:v>61625</c:v>
                      </c:pt>
                      <c:pt idx="1233">
                        <c:v>61674</c:v>
                      </c:pt>
                      <c:pt idx="1234">
                        <c:v>61725</c:v>
                      </c:pt>
                      <c:pt idx="1235">
                        <c:v>61774</c:v>
                      </c:pt>
                      <c:pt idx="1236">
                        <c:v>61828</c:v>
                      </c:pt>
                      <c:pt idx="1237">
                        <c:v>61874</c:v>
                      </c:pt>
                      <c:pt idx="1238">
                        <c:v>61924</c:v>
                      </c:pt>
                      <c:pt idx="1239">
                        <c:v>61974</c:v>
                      </c:pt>
                      <c:pt idx="1240">
                        <c:v>62025</c:v>
                      </c:pt>
                      <c:pt idx="1241">
                        <c:v>62075</c:v>
                      </c:pt>
                      <c:pt idx="1242">
                        <c:v>62124</c:v>
                      </c:pt>
                      <c:pt idx="1243">
                        <c:v>62175</c:v>
                      </c:pt>
                      <c:pt idx="1244">
                        <c:v>62224</c:v>
                      </c:pt>
                      <c:pt idx="1245">
                        <c:v>62275</c:v>
                      </c:pt>
                      <c:pt idx="1246">
                        <c:v>62324</c:v>
                      </c:pt>
                      <c:pt idx="1247">
                        <c:v>62375</c:v>
                      </c:pt>
                      <c:pt idx="1248">
                        <c:v>62425</c:v>
                      </c:pt>
                      <c:pt idx="1249">
                        <c:v>62474</c:v>
                      </c:pt>
                      <c:pt idx="1250">
                        <c:v>62525</c:v>
                      </c:pt>
                      <c:pt idx="1251">
                        <c:v>62575</c:v>
                      </c:pt>
                      <c:pt idx="1252">
                        <c:v>62625</c:v>
                      </c:pt>
                      <c:pt idx="1253">
                        <c:v>62675</c:v>
                      </c:pt>
                      <c:pt idx="1254">
                        <c:v>62724</c:v>
                      </c:pt>
                      <c:pt idx="1255">
                        <c:v>62775</c:v>
                      </c:pt>
                      <c:pt idx="1256">
                        <c:v>62824</c:v>
                      </c:pt>
                      <c:pt idx="1257">
                        <c:v>62874</c:v>
                      </c:pt>
                      <c:pt idx="1258">
                        <c:v>62924</c:v>
                      </c:pt>
                      <c:pt idx="1259">
                        <c:v>62974</c:v>
                      </c:pt>
                      <c:pt idx="1260">
                        <c:v>63024</c:v>
                      </c:pt>
                      <c:pt idx="1261">
                        <c:v>63075</c:v>
                      </c:pt>
                      <c:pt idx="1262">
                        <c:v>63125</c:v>
                      </c:pt>
                      <c:pt idx="1263">
                        <c:v>63175</c:v>
                      </c:pt>
                      <c:pt idx="1264">
                        <c:v>63224</c:v>
                      </c:pt>
                      <c:pt idx="1265">
                        <c:v>63274</c:v>
                      </c:pt>
                      <c:pt idx="1266">
                        <c:v>63324</c:v>
                      </c:pt>
                      <c:pt idx="1267">
                        <c:v>63375</c:v>
                      </c:pt>
                      <c:pt idx="1268">
                        <c:v>63425</c:v>
                      </c:pt>
                      <c:pt idx="1269">
                        <c:v>63474</c:v>
                      </c:pt>
                      <c:pt idx="1270">
                        <c:v>63525</c:v>
                      </c:pt>
                      <c:pt idx="1271">
                        <c:v>63575</c:v>
                      </c:pt>
                      <c:pt idx="1272">
                        <c:v>63624</c:v>
                      </c:pt>
                      <c:pt idx="1273">
                        <c:v>63675</c:v>
                      </c:pt>
                      <c:pt idx="1274">
                        <c:v>63725</c:v>
                      </c:pt>
                      <c:pt idx="1275">
                        <c:v>63775</c:v>
                      </c:pt>
                      <c:pt idx="1276">
                        <c:v>63824</c:v>
                      </c:pt>
                      <c:pt idx="1277">
                        <c:v>63875</c:v>
                      </c:pt>
                      <c:pt idx="1278">
                        <c:v>63925</c:v>
                      </c:pt>
                      <c:pt idx="1279">
                        <c:v>63974</c:v>
                      </c:pt>
                      <c:pt idx="1280">
                        <c:v>64024</c:v>
                      </c:pt>
                      <c:pt idx="1281">
                        <c:v>64074</c:v>
                      </c:pt>
                      <c:pt idx="1282">
                        <c:v>64125</c:v>
                      </c:pt>
                      <c:pt idx="1283">
                        <c:v>64175</c:v>
                      </c:pt>
                      <c:pt idx="1284">
                        <c:v>64225</c:v>
                      </c:pt>
                      <c:pt idx="1285">
                        <c:v>64275</c:v>
                      </c:pt>
                      <c:pt idx="1286">
                        <c:v>64324</c:v>
                      </c:pt>
                      <c:pt idx="1287">
                        <c:v>64374</c:v>
                      </c:pt>
                      <c:pt idx="1288">
                        <c:v>64425</c:v>
                      </c:pt>
                      <c:pt idx="1289">
                        <c:v>64474</c:v>
                      </c:pt>
                      <c:pt idx="1290">
                        <c:v>64525</c:v>
                      </c:pt>
                      <c:pt idx="1291">
                        <c:v>64575</c:v>
                      </c:pt>
                      <c:pt idx="1292">
                        <c:v>64624</c:v>
                      </c:pt>
                      <c:pt idx="1293">
                        <c:v>64675</c:v>
                      </c:pt>
                      <c:pt idx="1294">
                        <c:v>64724</c:v>
                      </c:pt>
                      <c:pt idx="1295">
                        <c:v>64774</c:v>
                      </c:pt>
                      <c:pt idx="1296">
                        <c:v>64825</c:v>
                      </c:pt>
                      <c:pt idx="1297">
                        <c:v>64875</c:v>
                      </c:pt>
                      <c:pt idx="1298">
                        <c:v>64925</c:v>
                      </c:pt>
                      <c:pt idx="1299">
                        <c:v>64975</c:v>
                      </c:pt>
                      <c:pt idx="1300">
                        <c:v>65025</c:v>
                      </c:pt>
                      <c:pt idx="1301">
                        <c:v>65075</c:v>
                      </c:pt>
                      <c:pt idx="1302">
                        <c:v>65124</c:v>
                      </c:pt>
                      <c:pt idx="1303">
                        <c:v>65174</c:v>
                      </c:pt>
                      <c:pt idx="1304">
                        <c:v>65225</c:v>
                      </c:pt>
                      <c:pt idx="1305">
                        <c:v>65274</c:v>
                      </c:pt>
                      <c:pt idx="1306">
                        <c:v>65324</c:v>
                      </c:pt>
                      <c:pt idx="1307">
                        <c:v>65374</c:v>
                      </c:pt>
                      <c:pt idx="1308">
                        <c:v>65425</c:v>
                      </c:pt>
                      <c:pt idx="1309">
                        <c:v>65474</c:v>
                      </c:pt>
                      <c:pt idx="1310">
                        <c:v>65524</c:v>
                      </c:pt>
                      <c:pt idx="1311">
                        <c:v>65575</c:v>
                      </c:pt>
                      <c:pt idx="1312">
                        <c:v>65625</c:v>
                      </c:pt>
                      <c:pt idx="1313">
                        <c:v>65675</c:v>
                      </c:pt>
                      <c:pt idx="1314">
                        <c:v>65724</c:v>
                      </c:pt>
                      <c:pt idx="1315">
                        <c:v>65775</c:v>
                      </c:pt>
                      <c:pt idx="1316">
                        <c:v>65825</c:v>
                      </c:pt>
                      <c:pt idx="1317">
                        <c:v>65875</c:v>
                      </c:pt>
                      <c:pt idx="1318">
                        <c:v>65925</c:v>
                      </c:pt>
                      <c:pt idx="1319">
                        <c:v>65974</c:v>
                      </c:pt>
                      <c:pt idx="1320">
                        <c:v>66024</c:v>
                      </c:pt>
                      <c:pt idx="1321">
                        <c:v>66075</c:v>
                      </c:pt>
                      <c:pt idx="1322">
                        <c:v>66125</c:v>
                      </c:pt>
                      <c:pt idx="1323">
                        <c:v>66174</c:v>
                      </c:pt>
                      <c:pt idx="1324">
                        <c:v>66224</c:v>
                      </c:pt>
                      <c:pt idx="1325">
                        <c:v>66275</c:v>
                      </c:pt>
                      <c:pt idx="1326">
                        <c:v>66324</c:v>
                      </c:pt>
                      <c:pt idx="1327">
                        <c:v>66374</c:v>
                      </c:pt>
                      <c:pt idx="1328">
                        <c:v>66425</c:v>
                      </c:pt>
                      <c:pt idx="1329">
                        <c:v>66475</c:v>
                      </c:pt>
                      <c:pt idx="1330">
                        <c:v>66525</c:v>
                      </c:pt>
                      <c:pt idx="1331">
                        <c:v>66575</c:v>
                      </c:pt>
                      <c:pt idx="1332">
                        <c:v>66624</c:v>
                      </c:pt>
                      <c:pt idx="1333">
                        <c:v>66675</c:v>
                      </c:pt>
                      <c:pt idx="1334">
                        <c:v>66725</c:v>
                      </c:pt>
                      <c:pt idx="1335">
                        <c:v>66774</c:v>
                      </c:pt>
                      <c:pt idx="1336">
                        <c:v>66824</c:v>
                      </c:pt>
                      <c:pt idx="1337">
                        <c:v>66874</c:v>
                      </c:pt>
                      <c:pt idx="1338">
                        <c:v>66925</c:v>
                      </c:pt>
                      <c:pt idx="1339">
                        <c:v>66974</c:v>
                      </c:pt>
                      <c:pt idx="1340">
                        <c:v>67024</c:v>
                      </c:pt>
                      <c:pt idx="1341">
                        <c:v>67074</c:v>
                      </c:pt>
                      <c:pt idx="1342">
                        <c:v>67124</c:v>
                      </c:pt>
                      <c:pt idx="1343">
                        <c:v>67175</c:v>
                      </c:pt>
                      <c:pt idx="1344">
                        <c:v>67225</c:v>
                      </c:pt>
                      <c:pt idx="1345">
                        <c:v>67275</c:v>
                      </c:pt>
                      <c:pt idx="1346">
                        <c:v>67325</c:v>
                      </c:pt>
                      <c:pt idx="1347">
                        <c:v>67375</c:v>
                      </c:pt>
                      <c:pt idx="1348">
                        <c:v>67424</c:v>
                      </c:pt>
                      <c:pt idx="1349">
                        <c:v>67474</c:v>
                      </c:pt>
                      <c:pt idx="1350">
                        <c:v>67524</c:v>
                      </c:pt>
                      <c:pt idx="1351">
                        <c:v>67574</c:v>
                      </c:pt>
                      <c:pt idx="1352">
                        <c:v>67624</c:v>
                      </c:pt>
                      <c:pt idx="1353">
                        <c:v>67674</c:v>
                      </c:pt>
                      <c:pt idx="1354">
                        <c:v>67724</c:v>
                      </c:pt>
                      <c:pt idx="1355">
                        <c:v>67774</c:v>
                      </c:pt>
                      <c:pt idx="1356">
                        <c:v>67824</c:v>
                      </c:pt>
                      <c:pt idx="1357">
                        <c:v>67874</c:v>
                      </c:pt>
                      <c:pt idx="1358">
                        <c:v>67924</c:v>
                      </c:pt>
                      <c:pt idx="1359">
                        <c:v>67974</c:v>
                      </c:pt>
                      <c:pt idx="1360">
                        <c:v>68024</c:v>
                      </c:pt>
                      <c:pt idx="1361">
                        <c:v>68075</c:v>
                      </c:pt>
                      <c:pt idx="1362">
                        <c:v>68125</c:v>
                      </c:pt>
                      <c:pt idx="1363">
                        <c:v>68175</c:v>
                      </c:pt>
                      <c:pt idx="1364">
                        <c:v>68225</c:v>
                      </c:pt>
                      <c:pt idx="1365">
                        <c:v>68274</c:v>
                      </c:pt>
                      <c:pt idx="1366">
                        <c:v>68325</c:v>
                      </c:pt>
                      <c:pt idx="1367">
                        <c:v>68375</c:v>
                      </c:pt>
                      <c:pt idx="1368">
                        <c:v>68426</c:v>
                      </c:pt>
                      <c:pt idx="1369">
                        <c:v>68474</c:v>
                      </c:pt>
                      <c:pt idx="1370">
                        <c:v>68525</c:v>
                      </c:pt>
                      <c:pt idx="1371">
                        <c:v>68579</c:v>
                      </c:pt>
                      <c:pt idx="1372">
                        <c:v>68624</c:v>
                      </c:pt>
                      <c:pt idx="1373">
                        <c:v>68674</c:v>
                      </c:pt>
                      <c:pt idx="1374">
                        <c:v>68725</c:v>
                      </c:pt>
                      <c:pt idx="1375">
                        <c:v>68775</c:v>
                      </c:pt>
                      <c:pt idx="1376">
                        <c:v>68824</c:v>
                      </c:pt>
                      <c:pt idx="1377">
                        <c:v>68876</c:v>
                      </c:pt>
                      <c:pt idx="1378">
                        <c:v>68925</c:v>
                      </c:pt>
                      <c:pt idx="1379">
                        <c:v>68975</c:v>
                      </c:pt>
                      <c:pt idx="1380">
                        <c:v>69025</c:v>
                      </c:pt>
                      <c:pt idx="1381">
                        <c:v>69075</c:v>
                      </c:pt>
                      <c:pt idx="1382">
                        <c:v>69124</c:v>
                      </c:pt>
                      <c:pt idx="1383">
                        <c:v>69175</c:v>
                      </c:pt>
                      <c:pt idx="1384">
                        <c:v>69224</c:v>
                      </c:pt>
                      <c:pt idx="1385">
                        <c:v>69274</c:v>
                      </c:pt>
                      <c:pt idx="1386">
                        <c:v>69324</c:v>
                      </c:pt>
                      <c:pt idx="1387">
                        <c:v>69375</c:v>
                      </c:pt>
                      <c:pt idx="1388">
                        <c:v>69425</c:v>
                      </c:pt>
                      <c:pt idx="1389">
                        <c:v>69475</c:v>
                      </c:pt>
                      <c:pt idx="1390">
                        <c:v>69525</c:v>
                      </c:pt>
                      <c:pt idx="1391">
                        <c:v>69574</c:v>
                      </c:pt>
                      <c:pt idx="1392">
                        <c:v>69625</c:v>
                      </c:pt>
                      <c:pt idx="1393">
                        <c:v>69675</c:v>
                      </c:pt>
                      <c:pt idx="1394">
                        <c:v>69725</c:v>
                      </c:pt>
                      <c:pt idx="1395">
                        <c:v>69775</c:v>
                      </c:pt>
                      <c:pt idx="1396">
                        <c:v>69825</c:v>
                      </c:pt>
                      <c:pt idx="1397">
                        <c:v>69876</c:v>
                      </c:pt>
                      <c:pt idx="1398">
                        <c:v>69924</c:v>
                      </c:pt>
                      <c:pt idx="1399">
                        <c:v>69975</c:v>
                      </c:pt>
                      <c:pt idx="1400">
                        <c:v>70024</c:v>
                      </c:pt>
                      <c:pt idx="1401">
                        <c:v>70075</c:v>
                      </c:pt>
                      <c:pt idx="1402">
                        <c:v>70125</c:v>
                      </c:pt>
                      <c:pt idx="1403">
                        <c:v>70175</c:v>
                      </c:pt>
                      <c:pt idx="1404">
                        <c:v>70224</c:v>
                      </c:pt>
                      <c:pt idx="1405">
                        <c:v>70275</c:v>
                      </c:pt>
                      <c:pt idx="1406">
                        <c:v>70326</c:v>
                      </c:pt>
                      <c:pt idx="1407">
                        <c:v>70375</c:v>
                      </c:pt>
                      <c:pt idx="1408">
                        <c:v>70425</c:v>
                      </c:pt>
                      <c:pt idx="1409">
                        <c:v>70474</c:v>
                      </c:pt>
                      <c:pt idx="1410">
                        <c:v>70524</c:v>
                      </c:pt>
                      <c:pt idx="1411">
                        <c:v>70575</c:v>
                      </c:pt>
                      <c:pt idx="1412">
                        <c:v>70625</c:v>
                      </c:pt>
                      <c:pt idx="1413">
                        <c:v>70675</c:v>
                      </c:pt>
                      <c:pt idx="1414">
                        <c:v>70724</c:v>
                      </c:pt>
                      <c:pt idx="1415">
                        <c:v>70776</c:v>
                      </c:pt>
                      <c:pt idx="1416">
                        <c:v>70825</c:v>
                      </c:pt>
                      <c:pt idx="1417">
                        <c:v>70874</c:v>
                      </c:pt>
                      <c:pt idx="1418">
                        <c:v>70925</c:v>
                      </c:pt>
                      <c:pt idx="1419">
                        <c:v>70974</c:v>
                      </c:pt>
                      <c:pt idx="1420">
                        <c:v>71024</c:v>
                      </c:pt>
                      <c:pt idx="1421">
                        <c:v>71074</c:v>
                      </c:pt>
                      <c:pt idx="1422">
                        <c:v>71126</c:v>
                      </c:pt>
                      <c:pt idx="1423">
                        <c:v>71175</c:v>
                      </c:pt>
                      <c:pt idx="1424">
                        <c:v>71225</c:v>
                      </c:pt>
                      <c:pt idx="1425">
                        <c:v>71274</c:v>
                      </c:pt>
                      <c:pt idx="1426">
                        <c:v>71324</c:v>
                      </c:pt>
                      <c:pt idx="1427">
                        <c:v>71374</c:v>
                      </c:pt>
                      <c:pt idx="1428">
                        <c:v>71424</c:v>
                      </c:pt>
                      <c:pt idx="1429">
                        <c:v>71474</c:v>
                      </c:pt>
                      <c:pt idx="1430">
                        <c:v>71524</c:v>
                      </c:pt>
                      <c:pt idx="1431">
                        <c:v>71575</c:v>
                      </c:pt>
                      <c:pt idx="1432">
                        <c:v>71624</c:v>
                      </c:pt>
                      <c:pt idx="1433">
                        <c:v>71675</c:v>
                      </c:pt>
                      <c:pt idx="1434">
                        <c:v>71725</c:v>
                      </c:pt>
                      <c:pt idx="1435">
                        <c:v>71774</c:v>
                      </c:pt>
                      <c:pt idx="1436">
                        <c:v>71824</c:v>
                      </c:pt>
                      <c:pt idx="1437">
                        <c:v>71875</c:v>
                      </c:pt>
                      <c:pt idx="1438">
                        <c:v>71924</c:v>
                      </c:pt>
                      <c:pt idx="1439">
                        <c:v>71975</c:v>
                      </c:pt>
                      <c:pt idx="1440">
                        <c:v>72025</c:v>
                      </c:pt>
                      <c:pt idx="1441">
                        <c:v>72074</c:v>
                      </c:pt>
                      <c:pt idx="1442">
                        <c:v>72124</c:v>
                      </c:pt>
                      <c:pt idx="1443">
                        <c:v>72174</c:v>
                      </c:pt>
                      <c:pt idx="1444">
                        <c:v>72225</c:v>
                      </c:pt>
                      <c:pt idx="1445">
                        <c:v>72275</c:v>
                      </c:pt>
                      <c:pt idx="1446">
                        <c:v>72328</c:v>
                      </c:pt>
                      <c:pt idx="1447">
                        <c:v>72375</c:v>
                      </c:pt>
                      <c:pt idx="1448">
                        <c:v>72424</c:v>
                      </c:pt>
                      <c:pt idx="1449">
                        <c:v>72475</c:v>
                      </c:pt>
                      <c:pt idx="1450">
                        <c:v>72524</c:v>
                      </c:pt>
                      <c:pt idx="1451">
                        <c:v>72575</c:v>
                      </c:pt>
                      <c:pt idx="1452">
                        <c:v>72624</c:v>
                      </c:pt>
                      <c:pt idx="1453">
                        <c:v>72674</c:v>
                      </c:pt>
                      <c:pt idx="1454">
                        <c:v>72725</c:v>
                      </c:pt>
                      <c:pt idx="1455">
                        <c:v>72775</c:v>
                      </c:pt>
                      <c:pt idx="1456">
                        <c:v>72824</c:v>
                      </c:pt>
                      <c:pt idx="1457">
                        <c:v>72875</c:v>
                      </c:pt>
                      <c:pt idx="1458">
                        <c:v>72925</c:v>
                      </c:pt>
                      <c:pt idx="1459">
                        <c:v>72975</c:v>
                      </c:pt>
                      <c:pt idx="1460">
                        <c:v>73025</c:v>
                      </c:pt>
                      <c:pt idx="1461">
                        <c:v>73075</c:v>
                      </c:pt>
                      <c:pt idx="1462">
                        <c:v>73126</c:v>
                      </c:pt>
                      <c:pt idx="1463">
                        <c:v>73175</c:v>
                      </c:pt>
                      <c:pt idx="1464">
                        <c:v>73225</c:v>
                      </c:pt>
                      <c:pt idx="1465">
                        <c:v>73275</c:v>
                      </c:pt>
                      <c:pt idx="1466">
                        <c:v>73327</c:v>
                      </c:pt>
                      <c:pt idx="1467">
                        <c:v>73374</c:v>
                      </c:pt>
                      <c:pt idx="1468">
                        <c:v>73425</c:v>
                      </c:pt>
                      <c:pt idx="1469">
                        <c:v>73475</c:v>
                      </c:pt>
                      <c:pt idx="1470">
                        <c:v>73524</c:v>
                      </c:pt>
                      <c:pt idx="1471">
                        <c:v>73574</c:v>
                      </c:pt>
                      <c:pt idx="1472">
                        <c:v>73624</c:v>
                      </c:pt>
                      <c:pt idx="1473">
                        <c:v>73674</c:v>
                      </c:pt>
                      <c:pt idx="1474">
                        <c:v>73724</c:v>
                      </c:pt>
                      <c:pt idx="1475">
                        <c:v>73774</c:v>
                      </c:pt>
                      <c:pt idx="1476">
                        <c:v>73825</c:v>
                      </c:pt>
                      <c:pt idx="1477">
                        <c:v>73874</c:v>
                      </c:pt>
                      <c:pt idx="1478">
                        <c:v>73925</c:v>
                      </c:pt>
                      <c:pt idx="1479">
                        <c:v>73975</c:v>
                      </c:pt>
                      <c:pt idx="1480">
                        <c:v>74025</c:v>
                      </c:pt>
                      <c:pt idx="1481">
                        <c:v>74075</c:v>
                      </c:pt>
                      <c:pt idx="1482">
                        <c:v>74125</c:v>
                      </c:pt>
                      <c:pt idx="1483">
                        <c:v>74174</c:v>
                      </c:pt>
                      <c:pt idx="1484">
                        <c:v>74224</c:v>
                      </c:pt>
                      <c:pt idx="1485">
                        <c:v>74276</c:v>
                      </c:pt>
                      <c:pt idx="1486">
                        <c:v>74332</c:v>
                      </c:pt>
                      <c:pt idx="1487">
                        <c:v>74375</c:v>
                      </c:pt>
                      <c:pt idx="1488">
                        <c:v>74425</c:v>
                      </c:pt>
                      <c:pt idx="1489">
                        <c:v>74475</c:v>
                      </c:pt>
                      <c:pt idx="1490">
                        <c:v>74525</c:v>
                      </c:pt>
                      <c:pt idx="1491">
                        <c:v>74574</c:v>
                      </c:pt>
                      <c:pt idx="1492">
                        <c:v>74624</c:v>
                      </c:pt>
                      <c:pt idx="1493">
                        <c:v>74674</c:v>
                      </c:pt>
                      <c:pt idx="1494">
                        <c:v>74725</c:v>
                      </c:pt>
                      <c:pt idx="1495">
                        <c:v>74775</c:v>
                      </c:pt>
                      <c:pt idx="1496">
                        <c:v>74825</c:v>
                      </c:pt>
                      <c:pt idx="1497">
                        <c:v>74875</c:v>
                      </c:pt>
                      <c:pt idx="1498">
                        <c:v>74924</c:v>
                      </c:pt>
                      <c:pt idx="1499">
                        <c:v>74975</c:v>
                      </c:pt>
                      <c:pt idx="1500">
                        <c:v>75025</c:v>
                      </c:pt>
                      <c:pt idx="1501">
                        <c:v>75074</c:v>
                      </c:pt>
                      <c:pt idx="1502">
                        <c:v>75125</c:v>
                      </c:pt>
                      <c:pt idx="1503">
                        <c:v>75174</c:v>
                      </c:pt>
                      <c:pt idx="1504">
                        <c:v>75225</c:v>
                      </c:pt>
                      <c:pt idx="1505">
                        <c:v>75274</c:v>
                      </c:pt>
                      <c:pt idx="1506">
                        <c:v>75326</c:v>
                      </c:pt>
                      <c:pt idx="1507">
                        <c:v>75375</c:v>
                      </c:pt>
                      <c:pt idx="1508">
                        <c:v>75425</c:v>
                      </c:pt>
                      <c:pt idx="1509">
                        <c:v>75475</c:v>
                      </c:pt>
                      <c:pt idx="1510">
                        <c:v>75524</c:v>
                      </c:pt>
                      <c:pt idx="1511">
                        <c:v>75575</c:v>
                      </c:pt>
                      <c:pt idx="1512">
                        <c:v>75624</c:v>
                      </c:pt>
                      <c:pt idx="1513">
                        <c:v>75674</c:v>
                      </c:pt>
                      <c:pt idx="1514">
                        <c:v>75724</c:v>
                      </c:pt>
                      <c:pt idx="1515">
                        <c:v>75775</c:v>
                      </c:pt>
                      <c:pt idx="1516">
                        <c:v>75825</c:v>
                      </c:pt>
                      <c:pt idx="1517">
                        <c:v>75876</c:v>
                      </c:pt>
                      <c:pt idx="1518">
                        <c:v>75924</c:v>
                      </c:pt>
                      <c:pt idx="1519">
                        <c:v>75974</c:v>
                      </c:pt>
                      <c:pt idx="1520">
                        <c:v>76025</c:v>
                      </c:pt>
                      <c:pt idx="1521">
                        <c:v>76075</c:v>
                      </c:pt>
                      <c:pt idx="1522">
                        <c:v>76125</c:v>
                      </c:pt>
                      <c:pt idx="1523">
                        <c:v>76175</c:v>
                      </c:pt>
                      <c:pt idx="1524">
                        <c:v>76225</c:v>
                      </c:pt>
                      <c:pt idx="1525">
                        <c:v>76274</c:v>
                      </c:pt>
                      <c:pt idx="1526">
                        <c:v>76324</c:v>
                      </c:pt>
                      <c:pt idx="1527">
                        <c:v>76374</c:v>
                      </c:pt>
                      <c:pt idx="1528">
                        <c:v>76426</c:v>
                      </c:pt>
                      <c:pt idx="1529">
                        <c:v>76474</c:v>
                      </c:pt>
                      <c:pt idx="1530">
                        <c:v>76524</c:v>
                      </c:pt>
                      <c:pt idx="1531">
                        <c:v>76574</c:v>
                      </c:pt>
                      <c:pt idx="1532">
                        <c:v>76625</c:v>
                      </c:pt>
                      <c:pt idx="1533">
                        <c:v>76675</c:v>
                      </c:pt>
                      <c:pt idx="1534">
                        <c:v>76725</c:v>
                      </c:pt>
                      <c:pt idx="1535">
                        <c:v>76775</c:v>
                      </c:pt>
                      <c:pt idx="1536">
                        <c:v>76825</c:v>
                      </c:pt>
                      <c:pt idx="1537">
                        <c:v>76874</c:v>
                      </c:pt>
                      <c:pt idx="1538">
                        <c:v>76924</c:v>
                      </c:pt>
                      <c:pt idx="1539">
                        <c:v>76975</c:v>
                      </c:pt>
                      <c:pt idx="1540">
                        <c:v>77025</c:v>
                      </c:pt>
                      <c:pt idx="1541">
                        <c:v>77074</c:v>
                      </c:pt>
                      <c:pt idx="1542">
                        <c:v>77124</c:v>
                      </c:pt>
                      <c:pt idx="1543">
                        <c:v>77174</c:v>
                      </c:pt>
                      <c:pt idx="1544">
                        <c:v>77225</c:v>
                      </c:pt>
                      <c:pt idx="1545">
                        <c:v>77275</c:v>
                      </c:pt>
                      <c:pt idx="1546">
                        <c:v>77325</c:v>
                      </c:pt>
                      <c:pt idx="1547">
                        <c:v>77374</c:v>
                      </c:pt>
                      <c:pt idx="1548">
                        <c:v>77424</c:v>
                      </c:pt>
                      <c:pt idx="1549">
                        <c:v>77475</c:v>
                      </c:pt>
                      <c:pt idx="1550">
                        <c:v>77525</c:v>
                      </c:pt>
                      <c:pt idx="1551">
                        <c:v>77574</c:v>
                      </c:pt>
                      <c:pt idx="1552">
                        <c:v>77624</c:v>
                      </c:pt>
                      <c:pt idx="1553">
                        <c:v>77675</c:v>
                      </c:pt>
                      <c:pt idx="1554">
                        <c:v>77725</c:v>
                      </c:pt>
                      <c:pt idx="1555">
                        <c:v>77774</c:v>
                      </c:pt>
                      <c:pt idx="1556">
                        <c:v>77824</c:v>
                      </c:pt>
                      <c:pt idx="1557">
                        <c:v>77874</c:v>
                      </c:pt>
                      <c:pt idx="1558">
                        <c:v>77924</c:v>
                      </c:pt>
                      <c:pt idx="1559">
                        <c:v>77975</c:v>
                      </c:pt>
                      <c:pt idx="1560">
                        <c:v>78025</c:v>
                      </c:pt>
                      <c:pt idx="1561">
                        <c:v>78074</c:v>
                      </c:pt>
                      <c:pt idx="1562">
                        <c:v>78124</c:v>
                      </c:pt>
                      <c:pt idx="1563">
                        <c:v>78174</c:v>
                      </c:pt>
                      <c:pt idx="1564">
                        <c:v>78225</c:v>
                      </c:pt>
                      <c:pt idx="1565">
                        <c:v>78275</c:v>
                      </c:pt>
                      <c:pt idx="1566">
                        <c:v>78324</c:v>
                      </c:pt>
                      <c:pt idx="1567">
                        <c:v>78374</c:v>
                      </c:pt>
                      <c:pt idx="1568">
                        <c:v>78424</c:v>
                      </c:pt>
                      <c:pt idx="1569">
                        <c:v>78474</c:v>
                      </c:pt>
                      <c:pt idx="1570">
                        <c:v>78524</c:v>
                      </c:pt>
                      <c:pt idx="1571">
                        <c:v>78574</c:v>
                      </c:pt>
                      <c:pt idx="1572">
                        <c:v>78625</c:v>
                      </c:pt>
                      <c:pt idx="1573">
                        <c:v>78674</c:v>
                      </c:pt>
                      <c:pt idx="1574">
                        <c:v>78724</c:v>
                      </c:pt>
                      <c:pt idx="1575">
                        <c:v>78775</c:v>
                      </c:pt>
                      <c:pt idx="1576">
                        <c:v>78824</c:v>
                      </c:pt>
                      <c:pt idx="1577">
                        <c:v>78874</c:v>
                      </c:pt>
                      <c:pt idx="1578">
                        <c:v>78924</c:v>
                      </c:pt>
                      <c:pt idx="1579">
                        <c:v>78974</c:v>
                      </c:pt>
                      <c:pt idx="1580">
                        <c:v>79024</c:v>
                      </c:pt>
                      <c:pt idx="1581">
                        <c:v>79075</c:v>
                      </c:pt>
                      <c:pt idx="1582">
                        <c:v>79125</c:v>
                      </c:pt>
                      <c:pt idx="1583">
                        <c:v>79175</c:v>
                      </c:pt>
                      <c:pt idx="1584">
                        <c:v>79224</c:v>
                      </c:pt>
                      <c:pt idx="1585">
                        <c:v>79274</c:v>
                      </c:pt>
                      <c:pt idx="1586">
                        <c:v>79324</c:v>
                      </c:pt>
                      <c:pt idx="1587">
                        <c:v>79375</c:v>
                      </c:pt>
                      <c:pt idx="1588">
                        <c:v>79425</c:v>
                      </c:pt>
                      <c:pt idx="1589">
                        <c:v>79474</c:v>
                      </c:pt>
                      <c:pt idx="1590">
                        <c:v>79524</c:v>
                      </c:pt>
                      <c:pt idx="1591">
                        <c:v>79575</c:v>
                      </c:pt>
                      <c:pt idx="1592">
                        <c:v>79625</c:v>
                      </c:pt>
                      <c:pt idx="1593">
                        <c:v>79674</c:v>
                      </c:pt>
                      <c:pt idx="1594">
                        <c:v>79725</c:v>
                      </c:pt>
                      <c:pt idx="1595">
                        <c:v>79775</c:v>
                      </c:pt>
                      <c:pt idx="1596">
                        <c:v>79824</c:v>
                      </c:pt>
                      <c:pt idx="1597">
                        <c:v>79874</c:v>
                      </c:pt>
                      <c:pt idx="1598">
                        <c:v>79924</c:v>
                      </c:pt>
                      <c:pt idx="1599">
                        <c:v>79974</c:v>
                      </c:pt>
                      <c:pt idx="1600">
                        <c:v>80025</c:v>
                      </c:pt>
                      <c:pt idx="1601">
                        <c:v>80075</c:v>
                      </c:pt>
                      <c:pt idx="1602">
                        <c:v>80125</c:v>
                      </c:pt>
                      <c:pt idx="1603">
                        <c:v>80174</c:v>
                      </c:pt>
                      <c:pt idx="1604">
                        <c:v>80224</c:v>
                      </c:pt>
                      <c:pt idx="1605">
                        <c:v>80275</c:v>
                      </c:pt>
                      <c:pt idx="1606">
                        <c:v>80326</c:v>
                      </c:pt>
                      <c:pt idx="1607">
                        <c:v>80374</c:v>
                      </c:pt>
                      <c:pt idx="1608">
                        <c:v>80424</c:v>
                      </c:pt>
                      <c:pt idx="1609">
                        <c:v>80474</c:v>
                      </c:pt>
                      <c:pt idx="1610">
                        <c:v>80524</c:v>
                      </c:pt>
                      <c:pt idx="1611">
                        <c:v>80574</c:v>
                      </c:pt>
                      <c:pt idx="1612">
                        <c:v>80625</c:v>
                      </c:pt>
                      <c:pt idx="1613">
                        <c:v>80675</c:v>
                      </c:pt>
                      <c:pt idx="1614">
                        <c:v>80725</c:v>
                      </c:pt>
                      <c:pt idx="1615">
                        <c:v>80774</c:v>
                      </c:pt>
                      <c:pt idx="1616">
                        <c:v>80824</c:v>
                      </c:pt>
                      <c:pt idx="1617">
                        <c:v>80874</c:v>
                      </c:pt>
                      <c:pt idx="1618">
                        <c:v>80925</c:v>
                      </c:pt>
                      <c:pt idx="1619">
                        <c:v>80975</c:v>
                      </c:pt>
                      <c:pt idx="1620">
                        <c:v>81024</c:v>
                      </c:pt>
                      <c:pt idx="1621">
                        <c:v>81074</c:v>
                      </c:pt>
                      <c:pt idx="1622">
                        <c:v>81124</c:v>
                      </c:pt>
                      <c:pt idx="1623">
                        <c:v>81175</c:v>
                      </c:pt>
                      <c:pt idx="1624">
                        <c:v>81225</c:v>
                      </c:pt>
                      <c:pt idx="1625">
                        <c:v>81275</c:v>
                      </c:pt>
                      <c:pt idx="1626">
                        <c:v>81327</c:v>
                      </c:pt>
                      <c:pt idx="1627">
                        <c:v>81374</c:v>
                      </c:pt>
                      <c:pt idx="1628">
                        <c:v>81424</c:v>
                      </c:pt>
                      <c:pt idx="1629">
                        <c:v>81474</c:v>
                      </c:pt>
                      <c:pt idx="1630">
                        <c:v>81524</c:v>
                      </c:pt>
                      <c:pt idx="1631">
                        <c:v>81575</c:v>
                      </c:pt>
                      <c:pt idx="1632">
                        <c:v>81625</c:v>
                      </c:pt>
                      <c:pt idx="1633">
                        <c:v>81674</c:v>
                      </c:pt>
                      <c:pt idx="1634">
                        <c:v>81724</c:v>
                      </c:pt>
                      <c:pt idx="1635">
                        <c:v>81774</c:v>
                      </c:pt>
                      <c:pt idx="1636">
                        <c:v>81825</c:v>
                      </c:pt>
                      <c:pt idx="1637">
                        <c:v>81875</c:v>
                      </c:pt>
                      <c:pt idx="1638">
                        <c:v>81924</c:v>
                      </c:pt>
                      <c:pt idx="1639">
                        <c:v>81974</c:v>
                      </c:pt>
                      <c:pt idx="1640">
                        <c:v>82024</c:v>
                      </c:pt>
                      <c:pt idx="1641">
                        <c:v>82074</c:v>
                      </c:pt>
                      <c:pt idx="1642">
                        <c:v>82124</c:v>
                      </c:pt>
                      <c:pt idx="1643">
                        <c:v>82177</c:v>
                      </c:pt>
                      <c:pt idx="1644">
                        <c:v>82224</c:v>
                      </c:pt>
                      <c:pt idx="1645">
                        <c:v>82274</c:v>
                      </c:pt>
                      <c:pt idx="1646">
                        <c:v>82328</c:v>
                      </c:pt>
                      <c:pt idx="1647">
                        <c:v>82375</c:v>
                      </c:pt>
                      <c:pt idx="1648">
                        <c:v>82425</c:v>
                      </c:pt>
                      <c:pt idx="1649">
                        <c:v>82480</c:v>
                      </c:pt>
                      <c:pt idx="1650">
                        <c:v>82524</c:v>
                      </c:pt>
                      <c:pt idx="1651">
                        <c:v>82574</c:v>
                      </c:pt>
                      <c:pt idx="1652">
                        <c:v>82624</c:v>
                      </c:pt>
                      <c:pt idx="1653">
                        <c:v>82675</c:v>
                      </c:pt>
                      <c:pt idx="1654">
                        <c:v>82724</c:v>
                      </c:pt>
                      <c:pt idx="1655">
                        <c:v>82776</c:v>
                      </c:pt>
                      <c:pt idx="1656">
                        <c:v>82824</c:v>
                      </c:pt>
                      <c:pt idx="1657">
                        <c:v>82874</c:v>
                      </c:pt>
                      <c:pt idx="1658">
                        <c:v>82925</c:v>
                      </c:pt>
                      <c:pt idx="1659">
                        <c:v>82975</c:v>
                      </c:pt>
                      <c:pt idx="1660">
                        <c:v>83024</c:v>
                      </c:pt>
                      <c:pt idx="1661">
                        <c:v>83074</c:v>
                      </c:pt>
                      <c:pt idx="1662">
                        <c:v>83124</c:v>
                      </c:pt>
                      <c:pt idx="1663">
                        <c:v>83174</c:v>
                      </c:pt>
                      <c:pt idx="1664">
                        <c:v>83225</c:v>
                      </c:pt>
                      <c:pt idx="1665">
                        <c:v>83275</c:v>
                      </c:pt>
                      <c:pt idx="1666">
                        <c:v>83325</c:v>
                      </c:pt>
                      <c:pt idx="1667">
                        <c:v>83375</c:v>
                      </c:pt>
                      <c:pt idx="1668">
                        <c:v>83425</c:v>
                      </c:pt>
                      <c:pt idx="1669">
                        <c:v>83474</c:v>
                      </c:pt>
                      <c:pt idx="1670">
                        <c:v>83524</c:v>
                      </c:pt>
                      <c:pt idx="1671">
                        <c:v>83574</c:v>
                      </c:pt>
                      <c:pt idx="1672">
                        <c:v>83624</c:v>
                      </c:pt>
                      <c:pt idx="1673">
                        <c:v>83674</c:v>
                      </c:pt>
                      <c:pt idx="1674">
                        <c:v>83724</c:v>
                      </c:pt>
                      <c:pt idx="1675">
                        <c:v>83774</c:v>
                      </c:pt>
                      <c:pt idx="1676">
                        <c:v>83825</c:v>
                      </c:pt>
                      <c:pt idx="1677">
                        <c:v>83875</c:v>
                      </c:pt>
                      <c:pt idx="1678">
                        <c:v>83926</c:v>
                      </c:pt>
                      <c:pt idx="1679">
                        <c:v>83974</c:v>
                      </c:pt>
                      <c:pt idx="1680">
                        <c:v>84024</c:v>
                      </c:pt>
                      <c:pt idx="1681">
                        <c:v>84074</c:v>
                      </c:pt>
                      <c:pt idx="1682">
                        <c:v>84124</c:v>
                      </c:pt>
                      <c:pt idx="1683">
                        <c:v>84174</c:v>
                      </c:pt>
                      <c:pt idx="1684">
                        <c:v>84225</c:v>
                      </c:pt>
                      <c:pt idx="1685">
                        <c:v>84275</c:v>
                      </c:pt>
                      <c:pt idx="1686">
                        <c:v>84324</c:v>
                      </c:pt>
                      <c:pt idx="1687">
                        <c:v>84377</c:v>
                      </c:pt>
                      <c:pt idx="1688">
                        <c:v>84425</c:v>
                      </c:pt>
                      <c:pt idx="1689">
                        <c:v>84475</c:v>
                      </c:pt>
                      <c:pt idx="1690">
                        <c:v>84525</c:v>
                      </c:pt>
                      <c:pt idx="1691">
                        <c:v>84575</c:v>
                      </c:pt>
                      <c:pt idx="1692">
                        <c:v>84625</c:v>
                      </c:pt>
                      <c:pt idx="1693">
                        <c:v>84674</c:v>
                      </c:pt>
                      <c:pt idx="1694">
                        <c:v>84724</c:v>
                      </c:pt>
                      <c:pt idx="1695">
                        <c:v>84774</c:v>
                      </c:pt>
                      <c:pt idx="1696">
                        <c:v>84824</c:v>
                      </c:pt>
                      <c:pt idx="1697">
                        <c:v>84874</c:v>
                      </c:pt>
                      <c:pt idx="1698">
                        <c:v>84924</c:v>
                      </c:pt>
                      <c:pt idx="1699">
                        <c:v>84975</c:v>
                      </c:pt>
                      <c:pt idx="1700">
                        <c:v>85024</c:v>
                      </c:pt>
                      <c:pt idx="1701">
                        <c:v>85074</c:v>
                      </c:pt>
                      <c:pt idx="1702">
                        <c:v>85124</c:v>
                      </c:pt>
                      <c:pt idx="1703">
                        <c:v>85175</c:v>
                      </c:pt>
                      <c:pt idx="1704">
                        <c:v>85224</c:v>
                      </c:pt>
                      <c:pt idx="1705">
                        <c:v>85274</c:v>
                      </c:pt>
                      <c:pt idx="1706">
                        <c:v>85325</c:v>
                      </c:pt>
                      <c:pt idx="1707">
                        <c:v>85374</c:v>
                      </c:pt>
                      <c:pt idx="1708">
                        <c:v>85424</c:v>
                      </c:pt>
                      <c:pt idx="1709">
                        <c:v>85475</c:v>
                      </c:pt>
                      <c:pt idx="1710">
                        <c:v>85525</c:v>
                      </c:pt>
                      <c:pt idx="1711">
                        <c:v>85574</c:v>
                      </c:pt>
                      <c:pt idx="1712">
                        <c:v>85625</c:v>
                      </c:pt>
                      <c:pt idx="1713">
                        <c:v>85675</c:v>
                      </c:pt>
                      <c:pt idx="1714">
                        <c:v>85724</c:v>
                      </c:pt>
                      <c:pt idx="1715">
                        <c:v>85775</c:v>
                      </c:pt>
                      <c:pt idx="1716">
                        <c:v>85825</c:v>
                      </c:pt>
                      <c:pt idx="1717">
                        <c:v>85875</c:v>
                      </c:pt>
                      <c:pt idx="1718">
                        <c:v>85925</c:v>
                      </c:pt>
                      <c:pt idx="1719">
                        <c:v>85975</c:v>
                      </c:pt>
                      <c:pt idx="1720">
                        <c:v>86025</c:v>
                      </c:pt>
                      <c:pt idx="1721">
                        <c:v>86074</c:v>
                      </c:pt>
                      <c:pt idx="1722">
                        <c:v>86125</c:v>
                      </c:pt>
                      <c:pt idx="1723">
                        <c:v>86174</c:v>
                      </c:pt>
                      <c:pt idx="1724">
                        <c:v>86225</c:v>
                      </c:pt>
                      <c:pt idx="1725">
                        <c:v>86275</c:v>
                      </c:pt>
                      <c:pt idx="1726">
                        <c:v>86325</c:v>
                      </c:pt>
                      <c:pt idx="1727">
                        <c:v>86375</c:v>
                      </c:pt>
                      <c:pt idx="1728">
                        <c:v>86425</c:v>
                      </c:pt>
                      <c:pt idx="1729">
                        <c:v>86475</c:v>
                      </c:pt>
                      <c:pt idx="1730">
                        <c:v>86525</c:v>
                      </c:pt>
                      <c:pt idx="1731">
                        <c:v>86574</c:v>
                      </c:pt>
                      <c:pt idx="1732">
                        <c:v>86625</c:v>
                      </c:pt>
                      <c:pt idx="1733">
                        <c:v>86674</c:v>
                      </c:pt>
                      <c:pt idx="1734">
                        <c:v>86725</c:v>
                      </c:pt>
                      <c:pt idx="1735">
                        <c:v>86775</c:v>
                      </c:pt>
                      <c:pt idx="1736">
                        <c:v>86825</c:v>
                      </c:pt>
                      <c:pt idx="1737">
                        <c:v>86875</c:v>
                      </c:pt>
                      <c:pt idx="1738">
                        <c:v>86925</c:v>
                      </c:pt>
                      <c:pt idx="1739">
                        <c:v>86975</c:v>
                      </c:pt>
                      <c:pt idx="1740">
                        <c:v>87024</c:v>
                      </c:pt>
                      <c:pt idx="1741">
                        <c:v>87074</c:v>
                      </c:pt>
                      <c:pt idx="1742">
                        <c:v>87124</c:v>
                      </c:pt>
                      <c:pt idx="1743">
                        <c:v>87174</c:v>
                      </c:pt>
                      <c:pt idx="1744">
                        <c:v>87224</c:v>
                      </c:pt>
                      <c:pt idx="1745">
                        <c:v>87274</c:v>
                      </c:pt>
                      <c:pt idx="1746">
                        <c:v>87325</c:v>
                      </c:pt>
                      <c:pt idx="1747">
                        <c:v>87375</c:v>
                      </c:pt>
                      <c:pt idx="1748">
                        <c:v>87424</c:v>
                      </c:pt>
                      <c:pt idx="1749">
                        <c:v>87474</c:v>
                      </c:pt>
                      <c:pt idx="1750">
                        <c:v>87524</c:v>
                      </c:pt>
                      <c:pt idx="1751">
                        <c:v>87574</c:v>
                      </c:pt>
                      <c:pt idx="1752">
                        <c:v>87625</c:v>
                      </c:pt>
                      <c:pt idx="1753">
                        <c:v>87674</c:v>
                      </c:pt>
                      <c:pt idx="1754">
                        <c:v>87725</c:v>
                      </c:pt>
                      <c:pt idx="1755">
                        <c:v>87775</c:v>
                      </c:pt>
                      <c:pt idx="1756">
                        <c:v>87824</c:v>
                      </c:pt>
                      <c:pt idx="1757">
                        <c:v>87875</c:v>
                      </c:pt>
                      <c:pt idx="1758">
                        <c:v>87924</c:v>
                      </c:pt>
                      <c:pt idx="1759">
                        <c:v>87974</c:v>
                      </c:pt>
                      <c:pt idx="1760">
                        <c:v>88024</c:v>
                      </c:pt>
                      <c:pt idx="1761">
                        <c:v>88074</c:v>
                      </c:pt>
                      <c:pt idx="1762">
                        <c:v>88125</c:v>
                      </c:pt>
                      <c:pt idx="1763">
                        <c:v>88174</c:v>
                      </c:pt>
                      <c:pt idx="1764">
                        <c:v>88225</c:v>
                      </c:pt>
                      <c:pt idx="1765">
                        <c:v>88275</c:v>
                      </c:pt>
                      <c:pt idx="1766">
                        <c:v>88325</c:v>
                      </c:pt>
                      <c:pt idx="1767">
                        <c:v>88374</c:v>
                      </c:pt>
                      <c:pt idx="1768">
                        <c:v>88424</c:v>
                      </c:pt>
                      <c:pt idx="1769">
                        <c:v>88474</c:v>
                      </c:pt>
                      <c:pt idx="1770">
                        <c:v>88525</c:v>
                      </c:pt>
                      <c:pt idx="1771">
                        <c:v>88574</c:v>
                      </c:pt>
                      <c:pt idx="1772">
                        <c:v>88624</c:v>
                      </c:pt>
                      <c:pt idx="1773">
                        <c:v>88675</c:v>
                      </c:pt>
                      <c:pt idx="1774">
                        <c:v>88724</c:v>
                      </c:pt>
                      <c:pt idx="1775">
                        <c:v>88775</c:v>
                      </c:pt>
                      <c:pt idx="1776">
                        <c:v>88825</c:v>
                      </c:pt>
                      <c:pt idx="1777">
                        <c:v>88875</c:v>
                      </c:pt>
                      <c:pt idx="1778">
                        <c:v>88925</c:v>
                      </c:pt>
                      <c:pt idx="1779">
                        <c:v>88975</c:v>
                      </c:pt>
                      <c:pt idx="1780">
                        <c:v>89024</c:v>
                      </c:pt>
                      <c:pt idx="1781">
                        <c:v>89074</c:v>
                      </c:pt>
                      <c:pt idx="1782">
                        <c:v>89124</c:v>
                      </c:pt>
                      <c:pt idx="1783">
                        <c:v>89175</c:v>
                      </c:pt>
                      <c:pt idx="1784">
                        <c:v>89225</c:v>
                      </c:pt>
                      <c:pt idx="1785">
                        <c:v>89275</c:v>
                      </c:pt>
                      <c:pt idx="1786">
                        <c:v>89324</c:v>
                      </c:pt>
                      <c:pt idx="1787">
                        <c:v>89375</c:v>
                      </c:pt>
                      <c:pt idx="1788">
                        <c:v>89425</c:v>
                      </c:pt>
                      <c:pt idx="1789">
                        <c:v>89475</c:v>
                      </c:pt>
                      <c:pt idx="1790">
                        <c:v>89525</c:v>
                      </c:pt>
                      <c:pt idx="1791">
                        <c:v>89574</c:v>
                      </c:pt>
                      <c:pt idx="1792">
                        <c:v>89625</c:v>
                      </c:pt>
                      <c:pt idx="1793">
                        <c:v>89675</c:v>
                      </c:pt>
                      <c:pt idx="1794">
                        <c:v>89724</c:v>
                      </c:pt>
                      <c:pt idx="1795">
                        <c:v>89775</c:v>
                      </c:pt>
                      <c:pt idx="1796">
                        <c:v>89826</c:v>
                      </c:pt>
                      <c:pt idx="1797">
                        <c:v>89875</c:v>
                      </c:pt>
                      <c:pt idx="1798">
                        <c:v>89925</c:v>
                      </c:pt>
                      <c:pt idx="1799">
                        <c:v>89975</c:v>
                      </c:pt>
                      <c:pt idx="1800">
                        <c:v>90025</c:v>
                      </c:pt>
                      <c:pt idx="1801">
                        <c:v>90075</c:v>
                      </c:pt>
                      <c:pt idx="1802">
                        <c:v>90124</c:v>
                      </c:pt>
                      <c:pt idx="1803">
                        <c:v>90174</c:v>
                      </c:pt>
                      <c:pt idx="1804">
                        <c:v>90225</c:v>
                      </c:pt>
                      <c:pt idx="1805">
                        <c:v>90274</c:v>
                      </c:pt>
                      <c:pt idx="1806">
                        <c:v>90325</c:v>
                      </c:pt>
                      <c:pt idx="1807">
                        <c:v>90375</c:v>
                      </c:pt>
                      <c:pt idx="1808">
                        <c:v>90425</c:v>
                      </c:pt>
                      <c:pt idx="1809">
                        <c:v>90474</c:v>
                      </c:pt>
                      <c:pt idx="1810">
                        <c:v>90525</c:v>
                      </c:pt>
                      <c:pt idx="1811">
                        <c:v>90575</c:v>
                      </c:pt>
                      <c:pt idx="1812">
                        <c:v>90624</c:v>
                      </c:pt>
                      <c:pt idx="1813">
                        <c:v>90675</c:v>
                      </c:pt>
                      <c:pt idx="1814">
                        <c:v>90725</c:v>
                      </c:pt>
                      <c:pt idx="1815">
                        <c:v>90775</c:v>
                      </c:pt>
                      <c:pt idx="1816">
                        <c:v>90825</c:v>
                      </c:pt>
                      <c:pt idx="1817">
                        <c:v>90875</c:v>
                      </c:pt>
                      <c:pt idx="1818">
                        <c:v>90924</c:v>
                      </c:pt>
                      <c:pt idx="1819">
                        <c:v>90975</c:v>
                      </c:pt>
                      <c:pt idx="1820">
                        <c:v>91025</c:v>
                      </c:pt>
                      <c:pt idx="1821">
                        <c:v>91074</c:v>
                      </c:pt>
                      <c:pt idx="1822">
                        <c:v>91125</c:v>
                      </c:pt>
                      <c:pt idx="1823">
                        <c:v>91175</c:v>
                      </c:pt>
                      <c:pt idx="1824">
                        <c:v>91225</c:v>
                      </c:pt>
                      <c:pt idx="1825">
                        <c:v>91274</c:v>
                      </c:pt>
                      <c:pt idx="1826">
                        <c:v>91325</c:v>
                      </c:pt>
                      <c:pt idx="1827">
                        <c:v>91374</c:v>
                      </c:pt>
                      <c:pt idx="1828">
                        <c:v>91425</c:v>
                      </c:pt>
                      <c:pt idx="1829">
                        <c:v>91475</c:v>
                      </c:pt>
                      <c:pt idx="1830">
                        <c:v>91524</c:v>
                      </c:pt>
                      <c:pt idx="1831">
                        <c:v>91576</c:v>
                      </c:pt>
                      <c:pt idx="1832">
                        <c:v>91624</c:v>
                      </c:pt>
                      <c:pt idx="1833">
                        <c:v>91674</c:v>
                      </c:pt>
                      <c:pt idx="1834">
                        <c:v>91725</c:v>
                      </c:pt>
                      <c:pt idx="1835">
                        <c:v>91775</c:v>
                      </c:pt>
                      <c:pt idx="1836">
                        <c:v>91825</c:v>
                      </c:pt>
                      <c:pt idx="1837">
                        <c:v>91875</c:v>
                      </c:pt>
                      <c:pt idx="1838">
                        <c:v>91924</c:v>
                      </c:pt>
                      <c:pt idx="1839">
                        <c:v>91974</c:v>
                      </c:pt>
                      <c:pt idx="1840">
                        <c:v>92024</c:v>
                      </c:pt>
                      <c:pt idx="1841">
                        <c:v>92075</c:v>
                      </c:pt>
                      <c:pt idx="1842">
                        <c:v>92125</c:v>
                      </c:pt>
                      <c:pt idx="1843">
                        <c:v>92174</c:v>
                      </c:pt>
                      <c:pt idx="1844">
                        <c:v>92224</c:v>
                      </c:pt>
                      <c:pt idx="1845">
                        <c:v>92275</c:v>
                      </c:pt>
                      <c:pt idx="1846">
                        <c:v>92326</c:v>
                      </c:pt>
                      <c:pt idx="1847">
                        <c:v>92378</c:v>
                      </c:pt>
                      <c:pt idx="1848">
                        <c:v>92424</c:v>
                      </c:pt>
                      <c:pt idx="1849">
                        <c:v>92474</c:v>
                      </c:pt>
                      <c:pt idx="1850">
                        <c:v>92525</c:v>
                      </c:pt>
                      <c:pt idx="1851">
                        <c:v>92575</c:v>
                      </c:pt>
                      <c:pt idx="1852">
                        <c:v>92625</c:v>
                      </c:pt>
                      <c:pt idx="1853">
                        <c:v>92674</c:v>
                      </c:pt>
                      <c:pt idx="1854">
                        <c:v>92724</c:v>
                      </c:pt>
                      <c:pt idx="1855">
                        <c:v>92775</c:v>
                      </c:pt>
                      <c:pt idx="1856">
                        <c:v>92825</c:v>
                      </c:pt>
                      <c:pt idx="1857">
                        <c:v>92874</c:v>
                      </c:pt>
                      <c:pt idx="1858">
                        <c:v>92924</c:v>
                      </c:pt>
                      <c:pt idx="1859">
                        <c:v>92974</c:v>
                      </c:pt>
                      <c:pt idx="1860">
                        <c:v>93025</c:v>
                      </c:pt>
                      <c:pt idx="1861">
                        <c:v>93074</c:v>
                      </c:pt>
                      <c:pt idx="1862">
                        <c:v>93124</c:v>
                      </c:pt>
                      <c:pt idx="1863">
                        <c:v>93174</c:v>
                      </c:pt>
                      <c:pt idx="1864">
                        <c:v>93224</c:v>
                      </c:pt>
                      <c:pt idx="1865">
                        <c:v>93274</c:v>
                      </c:pt>
                      <c:pt idx="1866">
                        <c:v>93325</c:v>
                      </c:pt>
                      <c:pt idx="1867">
                        <c:v>93375</c:v>
                      </c:pt>
                      <c:pt idx="1868">
                        <c:v>93425</c:v>
                      </c:pt>
                      <c:pt idx="1869">
                        <c:v>93475</c:v>
                      </c:pt>
                      <c:pt idx="1870">
                        <c:v>93525</c:v>
                      </c:pt>
                      <c:pt idx="1871">
                        <c:v>93574</c:v>
                      </c:pt>
                      <c:pt idx="1872">
                        <c:v>93624</c:v>
                      </c:pt>
                      <c:pt idx="1873">
                        <c:v>93677</c:v>
                      </c:pt>
                      <c:pt idx="1874">
                        <c:v>93724</c:v>
                      </c:pt>
                      <c:pt idx="1875">
                        <c:v>93774</c:v>
                      </c:pt>
                      <c:pt idx="1876">
                        <c:v>93825</c:v>
                      </c:pt>
                      <c:pt idx="1877">
                        <c:v>93874</c:v>
                      </c:pt>
                      <c:pt idx="1878">
                        <c:v>93924</c:v>
                      </c:pt>
                      <c:pt idx="1879">
                        <c:v>93975</c:v>
                      </c:pt>
                      <c:pt idx="1880">
                        <c:v>94024</c:v>
                      </c:pt>
                      <c:pt idx="1881">
                        <c:v>94074</c:v>
                      </c:pt>
                      <c:pt idx="1882">
                        <c:v>94124</c:v>
                      </c:pt>
                      <c:pt idx="1883">
                        <c:v>94174</c:v>
                      </c:pt>
                      <c:pt idx="1884">
                        <c:v>94225</c:v>
                      </c:pt>
                      <c:pt idx="1885">
                        <c:v>94275</c:v>
                      </c:pt>
                      <c:pt idx="1886">
                        <c:v>94325</c:v>
                      </c:pt>
                      <c:pt idx="1887">
                        <c:v>94375</c:v>
                      </c:pt>
                      <c:pt idx="1888">
                        <c:v>94425</c:v>
                      </c:pt>
                      <c:pt idx="1889">
                        <c:v>94475</c:v>
                      </c:pt>
                      <c:pt idx="1890">
                        <c:v>94525</c:v>
                      </c:pt>
                      <c:pt idx="1891">
                        <c:v>94574</c:v>
                      </c:pt>
                      <c:pt idx="1892">
                        <c:v>94625</c:v>
                      </c:pt>
                      <c:pt idx="1893">
                        <c:v>94674</c:v>
                      </c:pt>
                      <c:pt idx="1894">
                        <c:v>94724</c:v>
                      </c:pt>
                      <c:pt idx="1895">
                        <c:v>94775</c:v>
                      </c:pt>
                      <c:pt idx="1896">
                        <c:v>94825</c:v>
                      </c:pt>
                      <c:pt idx="1897">
                        <c:v>94874</c:v>
                      </c:pt>
                      <c:pt idx="1898">
                        <c:v>94924</c:v>
                      </c:pt>
                      <c:pt idx="1899">
                        <c:v>94975</c:v>
                      </c:pt>
                      <c:pt idx="1900">
                        <c:v>95025</c:v>
                      </c:pt>
                      <c:pt idx="1901">
                        <c:v>95074</c:v>
                      </c:pt>
                      <c:pt idx="1902">
                        <c:v>95124</c:v>
                      </c:pt>
                      <c:pt idx="1903">
                        <c:v>95174</c:v>
                      </c:pt>
                      <c:pt idx="1904">
                        <c:v>95224</c:v>
                      </c:pt>
                      <c:pt idx="1905">
                        <c:v>95274</c:v>
                      </c:pt>
                      <c:pt idx="1906">
                        <c:v>95324</c:v>
                      </c:pt>
                      <c:pt idx="1907">
                        <c:v>95375</c:v>
                      </c:pt>
                      <c:pt idx="1908">
                        <c:v>95424</c:v>
                      </c:pt>
                      <c:pt idx="1909">
                        <c:v>95475</c:v>
                      </c:pt>
                      <c:pt idx="1910">
                        <c:v>95525</c:v>
                      </c:pt>
                      <c:pt idx="1911">
                        <c:v>95574</c:v>
                      </c:pt>
                      <c:pt idx="1912">
                        <c:v>95625</c:v>
                      </c:pt>
                      <c:pt idx="1913">
                        <c:v>95675</c:v>
                      </c:pt>
                      <c:pt idx="1914">
                        <c:v>95724</c:v>
                      </c:pt>
                      <c:pt idx="1915">
                        <c:v>95775</c:v>
                      </c:pt>
                      <c:pt idx="1916">
                        <c:v>95824</c:v>
                      </c:pt>
                      <c:pt idx="1917">
                        <c:v>95874</c:v>
                      </c:pt>
                      <c:pt idx="1918">
                        <c:v>95924</c:v>
                      </c:pt>
                      <c:pt idx="1919">
                        <c:v>95974</c:v>
                      </c:pt>
                      <c:pt idx="1920">
                        <c:v>96025</c:v>
                      </c:pt>
                      <c:pt idx="1921">
                        <c:v>96075</c:v>
                      </c:pt>
                      <c:pt idx="1922">
                        <c:v>96125</c:v>
                      </c:pt>
                      <c:pt idx="1923">
                        <c:v>96174</c:v>
                      </c:pt>
                      <c:pt idx="1924">
                        <c:v>96225</c:v>
                      </c:pt>
                      <c:pt idx="1925">
                        <c:v>96275</c:v>
                      </c:pt>
                      <c:pt idx="1926">
                        <c:v>96325</c:v>
                      </c:pt>
                      <c:pt idx="1927">
                        <c:v>96375</c:v>
                      </c:pt>
                      <c:pt idx="1928">
                        <c:v>96425</c:v>
                      </c:pt>
                      <c:pt idx="1929">
                        <c:v>96475</c:v>
                      </c:pt>
                      <c:pt idx="1930">
                        <c:v>96525</c:v>
                      </c:pt>
                      <c:pt idx="1931">
                        <c:v>96574</c:v>
                      </c:pt>
                      <c:pt idx="1932">
                        <c:v>96625</c:v>
                      </c:pt>
                      <c:pt idx="1933">
                        <c:v>96675</c:v>
                      </c:pt>
                      <c:pt idx="1934">
                        <c:v>96724</c:v>
                      </c:pt>
                      <c:pt idx="1935">
                        <c:v>96774</c:v>
                      </c:pt>
                      <c:pt idx="1936">
                        <c:v>96824</c:v>
                      </c:pt>
                      <c:pt idx="1937">
                        <c:v>96875</c:v>
                      </c:pt>
                      <c:pt idx="1938">
                        <c:v>96925</c:v>
                      </c:pt>
                      <c:pt idx="1939">
                        <c:v>96974</c:v>
                      </c:pt>
                      <c:pt idx="1940">
                        <c:v>97025</c:v>
                      </c:pt>
                      <c:pt idx="1941">
                        <c:v>97075</c:v>
                      </c:pt>
                      <c:pt idx="1942">
                        <c:v>97124</c:v>
                      </c:pt>
                      <c:pt idx="1943">
                        <c:v>97174</c:v>
                      </c:pt>
                      <c:pt idx="1944">
                        <c:v>97224</c:v>
                      </c:pt>
                      <c:pt idx="1945">
                        <c:v>97274</c:v>
                      </c:pt>
                      <c:pt idx="1946">
                        <c:v>97324</c:v>
                      </c:pt>
                      <c:pt idx="1947">
                        <c:v>97374</c:v>
                      </c:pt>
                      <c:pt idx="1948">
                        <c:v>97425</c:v>
                      </c:pt>
                      <c:pt idx="1949">
                        <c:v>97475</c:v>
                      </c:pt>
                      <c:pt idx="1950">
                        <c:v>97525</c:v>
                      </c:pt>
                      <c:pt idx="1951">
                        <c:v>97575</c:v>
                      </c:pt>
                      <c:pt idx="1952">
                        <c:v>97624</c:v>
                      </c:pt>
                      <c:pt idx="1953">
                        <c:v>97674</c:v>
                      </c:pt>
                      <c:pt idx="1954">
                        <c:v>97724</c:v>
                      </c:pt>
                      <c:pt idx="1955">
                        <c:v>97775</c:v>
                      </c:pt>
                      <c:pt idx="1956">
                        <c:v>97824</c:v>
                      </c:pt>
                      <c:pt idx="1957">
                        <c:v>97875</c:v>
                      </c:pt>
                      <c:pt idx="1958">
                        <c:v>97925</c:v>
                      </c:pt>
                      <c:pt idx="1959">
                        <c:v>97975</c:v>
                      </c:pt>
                      <c:pt idx="1960">
                        <c:v>98025</c:v>
                      </c:pt>
                      <c:pt idx="1961">
                        <c:v>98074</c:v>
                      </c:pt>
                      <c:pt idx="1962">
                        <c:v>98124</c:v>
                      </c:pt>
                      <c:pt idx="1963">
                        <c:v>98176</c:v>
                      </c:pt>
                      <c:pt idx="1964">
                        <c:v>98225</c:v>
                      </c:pt>
                      <c:pt idx="1965">
                        <c:v>98274</c:v>
                      </c:pt>
                      <c:pt idx="1966">
                        <c:v>98325</c:v>
                      </c:pt>
                      <c:pt idx="1967">
                        <c:v>98375</c:v>
                      </c:pt>
                      <c:pt idx="1968">
                        <c:v>98425</c:v>
                      </c:pt>
                      <c:pt idx="1969">
                        <c:v>98475</c:v>
                      </c:pt>
                      <c:pt idx="1970">
                        <c:v>98525</c:v>
                      </c:pt>
                      <c:pt idx="1971">
                        <c:v>98575</c:v>
                      </c:pt>
                      <c:pt idx="1972">
                        <c:v>98625</c:v>
                      </c:pt>
                      <c:pt idx="1973">
                        <c:v>98675</c:v>
                      </c:pt>
                      <c:pt idx="1974">
                        <c:v>98724</c:v>
                      </c:pt>
                      <c:pt idx="1975">
                        <c:v>98774</c:v>
                      </c:pt>
                      <c:pt idx="1976">
                        <c:v>98829</c:v>
                      </c:pt>
                      <c:pt idx="1977">
                        <c:v>98874</c:v>
                      </c:pt>
                      <c:pt idx="1978">
                        <c:v>98924</c:v>
                      </c:pt>
                      <c:pt idx="1979">
                        <c:v>98974</c:v>
                      </c:pt>
                      <c:pt idx="1980">
                        <c:v>99024</c:v>
                      </c:pt>
                      <c:pt idx="1981">
                        <c:v>99075</c:v>
                      </c:pt>
                      <c:pt idx="1982">
                        <c:v>99125</c:v>
                      </c:pt>
                      <c:pt idx="1983">
                        <c:v>99174</c:v>
                      </c:pt>
                      <c:pt idx="1984">
                        <c:v>99224</c:v>
                      </c:pt>
                      <c:pt idx="1985">
                        <c:v>99274</c:v>
                      </c:pt>
                      <c:pt idx="1986">
                        <c:v>99325</c:v>
                      </c:pt>
                      <c:pt idx="1987">
                        <c:v>99374</c:v>
                      </c:pt>
                      <c:pt idx="1988">
                        <c:v>99425</c:v>
                      </c:pt>
                      <c:pt idx="1989">
                        <c:v>99474</c:v>
                      </c:pt>
                      <c:pt idx="1990">
                        <c:v>99525</c:v>
                      </c:pt>
                      <c:pt idx="1991">
                        <c:v>99574</c:v>
                      </c:pt>
                      <c:pt idx="1992">
                        <c:v>99625</c:v>
                      </c:pt>
                      <c:pt idx="1993">
                        <c:v>99675</c:v>
                      </c:pt>
                      <c:pt idx="1994">
                        <c:v>99725</c:v>
                      </c:pt>
                      <c:pt idx="1995">
                        <c:v>99774</c:v>
                      </c:pt>
                      <c:pt idx="1996">
                        <c:v>99824</c:v>
                      </c:pt>
                      <c:pt idx="1997">
                        <c:v>99875</c:v>
                      </c:pt>
                      <c:pt idx="1998">
                        <c:v>99924</c:v>
                      </c:pt>
                      <c:pt idx="1999">
                        <c:v>99974</c:v>
                      </c:pt>
                      <c:pt idx="2000">
                        <c:v>100024</c:v>
                      </c:pt>
                      <c:pt idx="2001">
                        <c:v>100074</c:v>
                      </c:pt>
                      <c:pt idx="2002">
                        <c:v>100125</c:v>
                      </c:pt>
                      <c:pt idx="2003">
                        <c:v>100175</c:v>
                      </c:pt>
                      <c:pt idx="2004">
                        <c:v>100224</c:v>
                      </c:pt>
                      <c:pt idx="2005">
                        <c:v>100274</c:v>
                      </c:pt>
                      <c:pt idx="2006">
                        <c:v>100324</c:v>
                      </c:pt>
                      <c:pt idx="2007">
                        <c:v>100375</c:v>
                      </c:pt>
                      <c:pt idx="2008">
                        <c:v>100424</c:v>
                      </c:pt>
                      <c:pt idx="2009">
                        <c:v>100475</c:v>
                      </c:pt>
                      <c:pt idx="2010">
                        <c:v>100525</c:v>
                      </c:pt>
                      <c:pt idx="2011">
                        <c:v>100575</c:v>
                      </c:pt>
                      <c:pt idx="2012">
                        <c:v>100624</c:v>
                      </c:pt>
                      <c:pt idx="2013">
                        <c:v>100675</c:v>
                      </c:pt>
                      <c:pt idx="2014">
                        <c:v>100724</c:v>
                      </c:pt>
                      <c:pt idx="2015">
                        <c:v>100774</c:v>
                      </c:pt>
                      <c:pt idx="2016">
                        <c:v>100824</c:v>
                      </c:pt>
                      <c:pt idx="2017">
                        <c:v>100876</c:v>
                      </c:pt>
                      <c:pt idx="2018">
                        <c:v>100925</c:v>
                      </c:pt>
                      <c:pt idx="2019">
                        <c:v>100975</c:v>
                      </c:pt>
                      <c:pt idx="2020">
                        <c:v>101025</c:v>
                      </c:pt>
                      <c:pt idx="2021">
                        <c:v>101075</c:v>
                      </c:pt>
                      <c:pt idx="2022">
                        <c:v>101124</c:v>
                      </c:pt>
                      <c:pt idx="2023">
                        <c:v>101175</c:v>
                      </c:pt>
                      <c:pt idx="2024">
                        <c:v>101224</c:v>
                      </c:pt>
                      <c:pt idx="2025">
                        <c:v>101274</c:v>
                      </c:pt>
                      <c:pt idx="2026">
                        <c:v>101325</c:v>
                      </c:pt>
                      <c:pt idx="2027">
                        <c:v>101375</c:v>
                      </c:pt>
                      <c:pt idx="2028">
                        <c:v>101425</c:v>
                      </c:pt>
                      <c:pt idx="2029">
                        <c:v>101475</c:v>
                      </c:pt>
                      <c:pt idx="2030">
                        <c:v>101525</c:v>
                      </c:pt>
                      <c:pt idx="2031">
                        <c:v>101575</c:v>
                      </c:pt>
                      <c:pt idx="2032">
                        <c:v>101625</c:v>
                      </c:pt>
                      <c:pt idx="2033">
                        <c:v>101674</c:v>
                      </c:pt>
                      <c:pt idx="2034">
                        <c:v>101725</c:v>
                      </c:pt>
                      <c:pt idx="2035">
                        <c:v>101774</c:v>
                      </c:pt>
                      <c:pt idx="2036">
                        <c:v>101825</c:v>
                      </c:pt>
                      <c:pt idx="2037">
                        <c:v>101875</c:v>
                      </c:pt>
                      <c:pt idx="2038">
                        <c:v>101925</c:v>
                      </c:pt>
                      <c:pt idx="2039">
                        <c:v>101975</c:v>
                      </c:pt>
                      <c:pt idx="2040">
                        <c:v>102024</c:v>
                      </c:pt>
                      <c:pt idx="2041">
                        <c:v>102074</c:v>
                      </c:pt>
                      <c:pt idx="2042">
                        <c:v>102124</c:v>
                      </c:pt>
                      <c:pt idx="2043">
                        <c:v>102175</c:v>
                      </c:pt>
                      <c:pt idx="2044">
                        <c:v>102225</c:v>
                      </c:pt>
                      <c:pt idx="2045">
                        <c:v>102275</c:v>
                      </c:pt>
                      <c:pt idx="2046">
                        <c:v>102325</c:v>
                      </c:pt>
                      <c:pt idx="2047">
                        <c:v>102374</c:v>
                      </c:pt>
                      <c:pt idx="2048">
                        <c:v>102424</c:v>
                      </c:pt>
                      <c:pt idx="2049">
                        <c:v>102475</c:v>
                      </c:pt>
                      <c:pt idx="2050">
                        <c:v>102524</c:v>
                      </c:pt>
                      <c:pt idx="2051">
                        <c:v>102575</c:v>
                      </c:pt>
                      <c:pt idx="2052">
                        <c:v>102624</c:v>
                      </c:pt>
                      <c:pt idx="2053">
                        <c:v>102674</c:v>
                      </c:pt>
                      <c:pt idx="2054">
                        <c:v>102724</c:v>
                      </c:pt>
                      <c:pt idx="2055">
                        <c:v>102775</c:v>
                      </c:pt>
                      <c:pt idx="2056">
                        <c:v>102825</c:v>
                      </c:pt>
                      <c:pt idx="2057">
                        <c:v>102874</c:v>
                      </c:pt>
                      <c:pt idx="2058">
                        <c:v>102925</c:v>
                      </c:pt>
                      <c:pt idx="2059">
                        <c:v>102975</c:v>
                      </c:pt>
                      <c:pt idx="2060">
                        <c:v>103024</c:v>
                      </c:pt>
                      <c:pt idx="2061">
                        <c:v>103074</c:v>
                      </c:pt>
                      <c:pt idx="2062">
                        <c:v>103124</c:v>
                      </c:pt>
                      <c:pt idx="2063">
                        <c:v>103174</c:v>
                      </c:pt>
                      <c:pt idx="2064">
                        <c:v>103224</c:v>
                      </c:pt>
                      <c:pt idx="2065">
                        <c:v>103275</c:v>
                      </c:pt>
                      <c:pt idx="2066">
                        <c:v>103325</c:v>
                      </c:pt>
                      <c:pt idx="2067">
                        <c:v>103374</c:v>
                      </c:pt>
                      <c:pt idx="2068">
                        <c:v>103424</c:v>
                      </c:pt>
                      <c:pt idx="2069">
                        <c:v>103474</c:v>
                      </c:pt>
                      <c:pt idx="2070">
                        <c:v>103525</c:v>
                      </c:pt>
                      <c:pt idx="2071">
                        <c:v>103574</c:v>
                      </c:pt>
                      <c:pt idx="2072">
                        <c:v>103625</c:v>
                      </c:pt>
                      <c:pt idx="2073">
                        <c:v>103674</c:v>
                      </c:pt>
                      <c:pt idx="2074">
                        <c:v>103724</c:v>
                      </c:pt>
                      <c:pt idx="2075">
                        <c:v>103775</c:v>
                      </c:pt>
                      <c:pt idx="2076">
                        <c:v>103825</c:v>
                      </c:pt>
                      <c:pt idx="2077">
                        <c:v>103878</c:v>
                      </c:pt>
                      <c:pt idx="2078">
                        <c:v>103925</c:v>
                      </c:pt>
                      <c:pt idx="2079">
                        <c:v>103974</c:v>
                      </c:pt>
                      <c:pt idx="2080">
                        <c:v>104024</c:v>
                      </c:pt>
                      <c:pt idx="2081">
                        <c:v>104074</c:v>
                      </c:pt>
                      <c:pt idx="2082">
                        <c:v>104125</c:v>
                      </c:pt>
                      <c:pt idx="2083">
                        <c:v>104175</c:v>
                      </c:pt>
                      <c:pt idx="2084">
                        <c:v>104225</c:v>
                      </c:pt>
                      <c:pt idx="2085">
                        <c:v>104274</c:v>
                      </c:pt>
                      <c:pt idx="2086">
                        <c:v>104325</c:v>
                      </c:pt>
                      <c:pt idx="2087">
                        <c:v>104374</c:v>
                      </c:pt>
                      <c:pt idx="2088">
                        <c:v>104425</c:v>
                      </c:pt>
                      <c:pt idx="2089">
                        <c:v>104474</c:v>
                      </c:pt>
                      <c:pt idx="2090">
                        <c:v>104525</c:v>
                      </c:pt>
                      <c:pt idx="2091">
                        <c:v>104575</c:v>
                      </c:pt>
                      <c:pt idx="2092">
                        <c:v>104625</c:v>
                      </c:pt>
                      <c:pt idx="2093">
                        <c:v>104674</c:v>
                      </c:pt>
                      <c:pt idx="2094">
                        <c:v>104725</c:v>
                      </c:pt>
                      <c:pt idx="2095">
                        <c:v>104774</c:v>
                      </c:pt>
                      <c:pt idx="2096">
                        <c:v>104825</c:v>
                      </c:pt>
                      <c:pt idx="2097">
                        <c:v>104874</c:v>
                      </c:pt>
                      <c:pt idx="2098">
                        <c:v>104925</c:v>
                      </c:pt>
                      <c:pt idx="2099">
                        <c:v>104974</c:v>
                      </c:pt>
                      <c:pt idx="2100">
                        <c:v>105024</c:v>
                      </c:pt>
                      <c:pt idx="2101">
                        <c:v>105074</c:v>
                      </c:pt>
                      <c:pt idx="2102">
                        <c:v>105125</c:v>
                      </c:pt>
                      <c:pt idx="2103">
                        <c:v>105175</c:v>
                      </c:pt>
                      <c:pt idx="2104">
                        <c:v>105225</c:v>
                      </c:pt>
                      <c:pt idx="2105">
                        <c:v>105274</c:v>
                      </c:pt>
                      <c:pt idx="2106">
                        <c:v>105325</c:v>
                      </c:pt>
                      <c:pt idx="2107">
                        <c:v>105374</c:v>
                      </c:pt>
                      <c:pt idx="2108">
                        <c:v>105424</c:v>
                      </c:pt>
                      <c:pt idx="2109">
                        <c:v>105474</c:v>
                      </c:pt>
                      <c:pt idx="2110">
                        <c:v>105524</c:v>
                      </c:pt>
                      <c:pt idx="2111">
                        <c:v>105574</c:v>
                      </c:pt>
                      <c:pt idx="2112">
                        <c:v>105624</c:v>
                      </c:pt>
                      <c:pt idx="2113">
                        <c:v>105675</c:v>
                      </c:pt>
                      <c:pt idx="2114">
                        <c:v>105725</c:v>
                      </c:pt>
                      <c:pt idx="2115">
                        <c:v>105775</c:v>
                      </c:pt>
                      <c:pt idx="2116">
                        <c:v>105824</c:v>
                      </c:pt>
                      <c:pt idx="2117">
                        <c:v>105875</c:v>
                      </c:pt>
                      <c:pt idx="2118">
                        <c:v>105925</c:v>
                      </c:pt>
                      <c:pt idx="2119">
                        <c:v>105974</c:v>
                      </c:pt>
                      <c:pt idx="2120">
                        <c:v>106025</c:v>
                      </c:pt>
                      <c:pt idx="2121">
                        <c:v>106075</c:v>
                      </c:pt>
                      <c:pt idx="2122">
                        <c:v>106125</c:v>
                      </c:pt>
                      <c:pt idx="2123">
                        <c:v>106175</c:v>
                      </c:pt>
                      <c:pt idx="2124">
                        <c:v>106224</c:v>
                      </c:pt>
                      <c:pt idx="2125">
                        <c:v>106275</c:v>
                      </c:pt>
                      <c:pt idx="2126">
                        <c:v>106325</c:v>
                      </c:pt>
                      <c:pt idx="2127">
                        <c:v>106375</c:v>
                      </c:pt>
                      <c:pt idx="2128">
                        <c:v>106425</c:v>
                      </c:pt>
                      <c:pt idx="2129">
                        <c:v>106475</c:v>
                      </c:pt>
                      <c:pt idx="2130">
                        <c:v>106525</c:v>
                      </c:pt>
                      <c:pt idx="2131">
                        <c:v>106574</c:v>
                      </c:pt>
                      <c:pt idx="2132">
                        <c:v>106625</c:v>
                      </c:pt>
                      <c:pt idx="2133">
                        <c:v>106674</c:v>
                      </c:pt>
                      <c:pt idx="2134">
                        <c:v>106725</c:v>
                      </c:pt>
                      <c:pt idx="2135">
                        <c:v>106775</c:v>
                      </c:pt>
                      <c:pt idx="2136">
                        <c:v>106825</c:v>
                      </c:pt>
                      <c:pt idx="2137">
                        <c:v>106875</c:v>
                      </c:pt>
                      <c:pt idx="2138">
                        <c:v>106924</c:v>
                      </c:pt>
                      <c:pt idx="2139">
                        <c:v>106974</c:v>
                      </c:pt>
                      <c:pt idx="2140">
                        <c:v>107025</c:v>
                      </c:pt>
                      <c:pt idx="2141">
                        <c:v>107075</c:v>
                      </c:pt>
                      <c:pt idx="2142">
                        <c:v>107124</c:v>
                      </c:pt>
                      <c:pt idx="2143">
                        <c:v>107175</c:v>
                      </c:pt>
                      <c:pt idx="2144">
                        <c:v>107225</c:v>
                      </c:pt>
                      <c:pt idx="2145">
                        <c:v>107275</c:v>
                      </c:pt>
                      <c:pt idx="2146">
                        <c:v>107324</c:v>
                      </c:pt>
                      <c:pt idx="2147">
                        <c:v>107375</c:v>
                      </c:pt>
                      <c:pt idx="2148">
                        <c:v>107424</c:v>
                      </c:pt>
                      <c:pt idx="2149">
                        <c:v>107475</c:v>
                      </c:pt>
                      <c:pt idx="2150">
                        <c:v>107524</c:v>
                      </c:pt>
                      <c:pt idx="2151">
                        <c:v>107575</c:v>
                      </c:pt>
                      <c:pt idx="2152">
                        <c:v>107625</c:v>
                      </c:pt>
                      <c:pt idx="2153">
                        <c:v>107675</c:v>
                      </c:pt>
                      <c:pt idx="2154">
                        <c:v>107724</c:v>
                      </c:pt>
                      <c:pt idx="2155">
                        <c:v>107774</c:v>
                      </c:pt>
                      <c:pt idx="2156">
                        <c:v>107824</c:v>
                      </c:pt>
                      <c:pt idx="2157">
                        <c:v>107875</c:v>
                      </c:pt>
                      <c:pt idx="2158">
                        <c:v>107924</c:v>
                      </c:pt>
                      <c:pt idx="2159">
                        <c:v>107974</c:v>
                      </c:pt>
                      <c:pt idx="2160">
                        <c:v>108025</c:v>
                      </c:pt>
                      <c:pt idx="2161">
                        <c:v>108075</c:v>
                      </c:pt>
                      <c:pt idx="2162">
                        <c:v>108124</c:v>
                      </c:pt>
                      <c:pt idx="2163">
                        <c:v>108174</c:v>
                      </c:pt>
                      <c:pt idx="2164">
                        <c:v>108224</c:v>
                      </c:pt>
                      <c:pt idx="2165">
                        <c:v>108274</c:v>
                      </c:pt>
                      <c:pt idx="2166">
                        <c:v>108325</c:v>
                      </c:pt>
                      <c:pt idx="2167">
                        <c:v>108375</c:v>
                      </c:pt>
                      <c:pt idx="2168">
                        <c:v>108425</c:v>
                      </c:pt>
                      <c:pt idx="2169">
                        <c:v>108475</c:v>
                      </c:pt>
                      <c:pt idx="2170">
                        <c:v>108525</c:v>
                      </c:pt>
                      <c:pt idx="2171">
                        <c:v>108575</c:v>
                      </c:pt>
                      <c:pt idx="2172">
                        <c:v>108625</c:v>
                      </c:pt>
                      <c:pt idx="2173">
                        <c:v>108675</c:v>
                      </c:pt>
                      <c:pt idx="2174">
                        <c:v>108724</c:v>
                      </c:pt>
                      <c:pt idx="2175">
                        <c:v>108775</c:v>
                      </c:pt>
                      <c:pt idx="2176">
                        <c:v>108824</c:v>
                      </c:pt>
                      <c:pt idx="2177">
                        <c:v>108875</c:v>
                      </c:pt>
                      <c:pt idx="2178">
                        <c:v>108925</c:v>
                      </c:pt>
                      <c:pt idx="2179">
                        <c:v>108975</c:v>
                      </c:pt>
                      <c:pt idx="2180">
                        <c:v>109024</c:v>
                      </c:pt>
                      <c:pt idx="2181">
                        <c:v>109075</c:v>
                      </c:pt>
                      <c:pt idx="2182">
                        <c:v>109125</c:v>
                      </c:pt>
                      <c:pt idx="2183">
                        <c:v>109175</c:v>
                      </c:pt>
                      <c:pt idx="2184">
                        <c:v>109225</c:v>
                      </c:pt>
                      <c:pt idx="2185">
                        <c:v>109274</c:v>
                      </c:pt>
                      <c:pt idx="2186">
                        <c:v>109324</c:v>
                      </c:pt>
                      <c:pt idx="2187">
                        <c:v>109378</c:v>
                      </c:pt>
                      <c:pt idx="2188">
                        <c:v>109425</c:v>
                      </c:pt>
                      <c:pt idx="2189">
                        <c:v>109475</c:v>
                      </c:pt>
                      <c:pt idx="2190">
                        <c:v>109525</c:v>
                      </c:pt>
                      <c:pt idx="2191">
                        <c:v>109575</c:v>
                      </c:pt>
                      <c:pt idx="2192">
                        <c:v>109625</c:v>
                      </c:pt>
                      <c:pt idx="2193">
                        <c:v>109674</c:v>
                      </c:pt>
                      <c:pt idx="2194">
                        <c:v>109725</c:v>
                      </c:pt>
                      <c:pt idx="2195">
                        <c:v>109775</c:v>
                      </c:pt>
                      <c:pt idx="2196">
                        <c:v>109824</c:v>
                      </c:pt>
                      <c:pt idx="2197">
                        <c:v>109875</c:v>
                      </c:pt>
                      <c:pt idx="2198">
                        <c:v>109925</c:v>
                      </c:pt>
                      <c:pt idx="2199">
                        <c:v>109974</c:v>
                      </c:pt>
                      <c:pt idx="2200">
                        <c:v>110024</c:v>
                      </c:pt>
                      <c:pt idx="2201">
                        <c:v>110074</c:v>
                      </c:pt>
                      <c:pt idx="2202">
                        <c:v>110125</c:v>
                      </c:pt>
                      <c:pt idx="2203">
                        <c:v>110175</c:v>
                      </c:pt>
                      <c:pt idx="2204">
                        <c:v>110225</c:v>
                      </c:pt>
                      <c:pt idx="2205">
                        <c:v>110274</c:v>
                      </c:pt>
                      <c:pt idx="2206">
                        <c:v>110324</c:v>
                      </c:pt>
                      <c:pt idx="2207">
                        <c:v>110376</c:v>
                      </c:pt>
                      <c:pt idx="2208">
                        <c:v>110424</c:v>
                      </c:pt>
                      <c:pt idx="2209">
                        <c:v>110474</c:v>
                      </c:pt>
                      <c:pt idx="2210">
                        <c:v>110524</c:v>
                      </c:pt>
                      <c:pt idx="2211">
                        <c:v>110575</c:v>
                      </c:pt>
                      <c:pt idx="2212">
                        <c:v>110625</c:v>
                      </c:pt>
                      <c:pt idx="2213">
                        <c:v>110674</c:v>
                      </c:pt>
                      <c:pt idx="2214">
                        <c:v>110725</c:v>
                      </c:pt>
                      <c:pt idx="2215">
                        <c:v>110775</c:v>
                      </c:pt>
                      <c:pt idx="2216">
                        <c:v>110824</c:v>
                      </c:pt>
                      <c:pt idx="2217">
                        <c:v>110878</c:v>
                      </c:pt>
                      <c:pt idx="2218">
                        <c:v>110925</c:v>
                      </c:pt>
                      <c:pt idx="2219">
                        <c:v>110974</c:v>
                      </c:pt>
                      <c:pt idx="2220">
                        <c:v>111024</c:v>
                      </c:pt>
                      <c:pt idx="2221">
                        <c:v>111074</c:v>
                      </c:pt>
                      <c:pt idx="2222">
                        <c:v>111124</c:v>
                      </c:pt>
                      <c:pt idx="2223">
                        <c:v>111174</c:v>
                      </c:pt>
                      <c:pt idx="2224">
                        <c:v>111224</c:v>
                      </c:pt>
                      <c:pt idx="2225">
                        <c:v>111274</c:v>
                      </c:pt>
                      <c:pt idx="2226">
                        <c:v>111325</c:v>
                      </c:pt>
                      <c:pt idx="2227">
                        <c:v>111375</c:v>
                      </c:pt>
                      <c:pt idx="2228">
                        <c:v>111424</c:v>
                      </c:pt>
                      <c:pt idx="2229">
                        <c:v>111474</c:v>
                      </c:pt>
                      <c:pt idx="2230">
                        <c:v>111525</c:v>
                      </c:pt>
                      <c:pt idx="2231">
                        <c:v>111575</c:v>
                      </c:pt>
                      <c:pt idx="2232">
                        <c:v>111625</c:v>
                      </c:pt>
                      <c:pt idx="2233">
                        <c:v>111675</c:v>
                      </c:pt>
                      <c:pt idx="2234">
                        <c:v>111725</c:v>
                      </c:pt>
                      <c:pt idx="2235">
                        <c:v>111774</c:v>
                      </c:pt>
                      <c:pt idx="2236">
                        <c:v>111825</c:v>
                      </c:pt>
                      <c:pt idx="2237">
                        <c:v>111874</c:v>
                      </c:pt>
                      <c:pt idx="2238">
                        <c:v>111924</c:v>
                      </c:pt>
                      <c:pt idx="2239">
                        <c:v>111976</c:v>
                      </c:pt>
                      <c:pt idx="2240">
                        <c:v>112025</c:v>
                      </c:pt>
                      <c:pt idx="2241">
                        <c:v>112075</c:v>
                      </c:pt>
                      <c:pt idx="2242">
                        <c:v>112124</c:v>
                      </c:pt>
                      <c:pt idx="2243">
                        <c:v>112174</c:v>
                      </c:pt>
                      <c:pt idx="2244">
                        <c:v>112225</c:v>
                      </c:pt>
                      <c:pt idx="2245">
                        <c:v>112274</c:v>
                      </c:pt>
                      <c:pt idx="2246">
                        <c:v>112324</c:v>
                      </c:pt>
                      <c:pt idx="2247">
                        <c:v>112374</c:v>
                      </c:pt>
                      <c:pt idx="2248">
                        <c:v>112425</c:v>
                      </c:pt>
                      <c:pt idx="2249">
                        <c:v>112475</c:v>
                      </c:pt>
                      <c:pt idx="2250">
                        <c:v>112525</c:v>
                      </c:pt>
                      <c:pt idx="2251">
                        <c:v>112575</c:v>
                      </c:pt>
                      <c:pt idx="2252">
                        <c:v>112625</c:v>
                      </c:pt>
                      <c:pt idx="2253">
                        <c:v>112674</c:v>
                      </c:pt>
                      <c:pt idx="2254">
                        <c:v>112725</c:v>
                      </c:pt>
                      <c:pt idx="2255">
                        <c:v>112775</c:v>
                      </c:pt>
                      <c:pt idx="2256">
                        <c:v>112824</c:v>
                      </c:pt>
                      <c:pt idx="2257">
                        <c:v>112874</c:v>
                      </c:pt>
                      <c:pt idx="2258">
                        <c:v>112924</c:v>
                      </c:pt>
                      <c:pt idx="2259">
                        <c:v>112975</c:v>
                      </c:pt>
                      <c:pt idx="2260">
                        <c:v>113025</c:v>
                      </c:pt>
                      <c:pt idx="2261">
                        <c:v>113075</c:v>
                      </c:pt>
                      <c:pt idx="2262">
                        <c:v>113125</c:v>
                      </c:pt>
                      <c:pt idx="2263">
                        <c:v>113175</c:v>
                      </c:pt>
                      <c:pt idx="2264">
                        <c:v>113225</c:v>
                      </c:pt>
                      <c:pt idx="2265">
                        <c:v>113275</c:v>
                      </c:pt>
                      <c:pt idx="2266">
                        <c:v>113325</c:v>
                      </c:pt>
                      <c:pt idx="2267">
                        <c:v>113374</c:v>
                      </c:pt>
                      <c:pt idx="2268">
                        <c:v>113424</c:v>
                      </c:pt>
                      <c:pt idx="2269">
                        <c:v>113475</c:v>
                      </c:pt>
                      <c:pt idx="2270">
                        <c:v>113525</c:v>
                      </c:pt>
                      <c:pt idx="2271">
                        <c:v>113574</c:v>
                      </c:pt>
                      <c:pt idx="2272">
                        <c:v>113625</c:v>
                      </c:pt>
                      <c:pt idx="2273">
                        <c:v>113675</c:v>
                      </c:pt>
                      <c:pt idx="2274">
                        <c:v>113725</c:v>
                      </c:pt>
                      <c:pt idx="2275">
                        <c:v>113774</c:v>
                      </c:pt>
                      <c:pt idx="2276">
                        <c:v>113824</c:v>
                      </c:pt>
                      <c:pt idx="2277">
                        <c:v>113875</c:v>
                      </c:pt>
                      <c:pt idx="2278">
                        <c:v>113924</c:v>
                      </c:pt>
                      <c:pt idx="2279">
                        <c:v>113975</c:v>
                      </c:pt>
                      <c:pt idx="2280">
                        <c:v>114025</c:v>
                      </c:pt>
                      <c:pt idx="2281">
                        <c:v>114074</c:v>
                      </c:pt>
                      <c:pt idx="2282">
                        <c:v>114124</c:v>
                      </c:pt>
                      <c:pt idx="2283">
                        <c:v>114175</c:v>
                      </c:pt>
                      <c:pt idx="2284">
                        <c:v>114225</c:v>
                      </c:pt>
                      <c:pt idx="2285">
                        <c:v>114274</c:v>
                      </c:pt>
                      <c:pt idx="2286">
                        <c:v>114325</c:v>
                      </c:pt>
                      <c:pt idx="2287">
                        <c:v>114374</c:v>
                      </c:pt>
                      <c:pt idx="2288">
                        <c:v>114425</c:v>
                      </c:pt>
                      <c:pt idx="2289">
                        <c:v>114475</c:v>
                      </c:pt>
                      <c:pt idx="2290">
                        <c:v>114524</c:v>
                      </c:pt>
                      <c:pt idx="2291">
                        <c:v>114575</c:v>
                      </c:pt>
                      <c:pt idx="2292">
                        <c:v>114625</c:v>
                      </c:pt>
                      <c:pt idx="2293">
                        <c:v>114675</c:v>
                      </c:pt>
                      <c:pt idx="2294">
                        <c:v>114725</c:v>
                      </c:pt>
                      <c:pt idx="2295">
                        <c:v>114774</c:v>
                      </c:pt>
                      <c:pt idx="2296">
                        <c:v>114824</c:v>
                      </c:pt>
                      <c:pt idx="2297">
                        <c:v>114875</c:v>
                      </c:pt>
                      <c:pt idx="2298">
                        <c:v>114924</c:v>
                      </c:pt>
                      <c:pt idx="2299">
                        <c:v>114975</c:v>
                      </c:pt>
                      <c:pt idx="2300">
                        <c:v>115025</c:v>
                      </c:pt>
                      <c:pt idx="2301">
                        <c:v>115075</c:v>
                      </c:pt>
                      <c:pt idx="2302">
                        <c:v>115124</c:v>
                      </c:pt>
                      <c:pt idx="2303">
                        <c:v>115175</c:v>
                      </c:pt>
                      <c:pt idx="2304">
                        <c:v>115225</c:v>
                      </c:pt>
                      <c:pt idx="2305">
                        <c:v>115274</c:v>
                      </c:pt>
                      <c:pt idx="2306">
                        <c:v>115324</c:v>
                      </c:pt>
                      <c:pt idx="2307">
                        <c:v>115374</c:v>
                      </c:pt>
                      <c:pt idx="2308">
                        <c:v>115424</c:v>
                      </c:pt>
                      <c:pt idx="2309">
                        <c:v>115475</c:v>
                      </c:pt>
                      <c:pt idx="2310">
                        <c:v>115525</c:v>
                      </c:pt>
                      <c:pt idx="2311">
                        <c:v>115575</c:v>
                      </c:pt>
                      <c:pt idx="2312">
                        <c:v>115625</c:v>
                      </c:pt>
                      <c:pt idx="2313">
                        <c:v>115675</c:v>
                      </c:pt>
                      <c:pt idx="2314">
                        <c:v>115725</c:v>
                      </c:pt>
                      <c:pt idx="2315">
                        <c:v>115775</c:v>
                      </c:pt>
                      <c:pt idx="2316">
                        <c:v>115824</c:v>
                      </c:pt>
                      <c:pt idx="2317">
                        <c:v>115874</c:v>
                      </c:pt>
                      <c:pt idx="2318">
                        <c:v>115924</c:v>
                      </c:pt>
                      <c:pt idx="2319">
                        <c:v>115975</c:v>
                      </c:pt>
                      <c:pt idx="2320">
                        <c:v>116024</c:v>
                      </c:pt>
                      <c:pt idx="2321">
                        <c:v>116074</c:v>
                      </c:pt>
                      <c:pt idx="2322">
                        <c:v>116124</c:v>
                      </c:pt>
                      <c:pt idx="2323">
                        <c:v>116174</c:v>
                      </c:pt>
                      <c:pt idx="2324">
                        <c:v>116225</c:v>
                      </c:pt>
                      <c:pt idx="2325">
                        <c:v>116274</c:v>
                      </c:pt>
                      <c:pt idx="2326">
                        <c:v>116325</c:v>
                      </c:pt>
                      <c:pt idx="2327">
                        <c:v>116375</c:v>
                      </c:pt>
                      <c:pt idx="2328">
                        <c:v>116424</c:v>
                      </c:pt>
                      <c:pt idx="2329">
                        <c:v>116474</c:v>
                      </c:pt>
                      <c:pt idx="2330">
                        <c:v>116524</c:v>
                      </c:pt>
                      <c:pt idx="2331">
                        <c:v>116574</c:v>
                      </c:pt>
                      <c:pt idx="2332">
                        <c:v>116624</c:v>
                      </c:pt>
                      <c:pt idx="2333">
                        <c:v>116675</c:v>
                      </c:pt>
                      <c:pt idx="2334">
                        <c:v>116724</c:v>
                      </c:pt>
                      <c:pt idx="2335">
                        <c:v>116774</c:v>
                      </c:pt>
                      <c:pt idx="2336">
                        <c:v>116825</c:v>
                      </c:pt>
                      <c:pt idx="2337">
                        <c:v>116875</c:v>
                      </c:pt>
                      <c:pt idx="2338">
                        <c:v>116925</c:v>
                      </c:pt>
                      <c:pt idx="2339">
                        <c:v>116975</c:v>
                      </c:pt>
                      <c:pt idx="2340">
                        <c:v>117025</c:v>
                      </c:pt>
                      <c:pt idx="2341">
                        <c:v>117074</c:v>
                      </c:pt>
                      <c:pt idx="2342">
                        <c:v>117125</c:v>
                      </c:pt>
                      <c:pt idx="2343">
                        <c:v>117175</c:v>
                      </c:pt>
                      <c:pt idx="2344">
                        <c:v>117225</c:v>
                      </c:pt>
                      <c:pt idx="2345">
                        <c:v>117275</c:v>
                      </c:pt>
                      <c:pt idx="2346">
                        <c:v>117324</c:v>
                      </c:pt>
                      <c:pt idx="2347">
                        <c:v>117377</c:v>
                      </c:pt>
                      <c:pt idx="2348">
                        <c:v>117424</c:v>
                      </c:pt>
                      <c:pt idx="2349">
                        <c:v>117475</c:v>
                      </c:pt>
                      <c:pt idx="2350">
                        <c:v>117525</c:v>
                      </c:pt>
                      <c:pt idx="2351">
                        <c:v>117575</c:v>
                      </c:pt>
                      <c:pt idx="2352">
                        <c:v>117625</c:v>
                      </c:pt>
                      <c:pt idx="2353">
                        <c:v>117675</c:v>
                      </c:pt>
                      <c:pt idx="2354">
                        <c:v>117725</c:v>
                      </c:pt>
                      <c:pt idx="2355">
                        <c:v>117775</c:v>
                      </c:pt>
                      <c:pt idx="2356">
                        <c:v>117825</c:v>
                      </c:pt>
                      <c:pt idx="2357">
                        <c:v>117875</c:v>
                      </c:pt>
                      <c:pt idx="2358">
                        <c:v>117924</c:v>
                      </c:pt>
                      <c:pt idx="2359">
                        <c:v>117974</c:v>
                      </c:pt>
                      <c:pt idx="2360">
                        <c:v>118024</c:v>
                      </c:pt>
                      <c:pt idx="2361">
                        <c:v>118074</c:v>
                      </c:pt>
                      <c:pt idx="2362">
                        <c:v>118124</c:v>
                      </c:pt>
                      <c:pt idx="2363">
                        <c:v>118175</c:v>
                      </c:pt>
                      <c:pt idx="2364">
                        <c:v>118224</c:v>
                      </c:pt>
                      <c:pt idx="2365">
                        <c:v>118275</c:v>
                      </c:pt>
                      <c:pt idx="2366">
                        <c:v>118325</c:v>
                      </c:pt>
                      <c:pt idx="2367">
                        <c:v>118374</c:v>
                      </c:pt>
                      <c:pt idx="2368">
                        <c:v>118424</c:v>
                      </c:pt>
                      <c:pt idx="2369">
                        <c:v>118474</c:v>
                      </c:pt>
                      <c:pt idx="2370">
                        <c:v>118524</c:v>
                      </c:pt>
                      <c:pt idx="2371">
                        <c:v>118575</c:v>
                      </c:pt>
                      <c:pt idx="2372">
                        <c:v>118624</c:v>
                      </c:pt>
                      <c:pt idx="2373">
                        <c:v>118675</c:v>
                      </c:pt>
                      <c:pt idx="2374">
                        <c:v>118725</c:v>
                      </c:pt>
                      <c:pt idx="2375">
                        <c:v>118775</c:v>
                      </c:pt>
                      <c:pt idx="2376">
                        <c:v>118825</c:v>
                      </c:pt>
                      <c:pt idx="2377">
                        <c:v>118874</c:v>
                      </c:pt>
                      <c:pt idx="2378">
                        <c:v>118924</c:v>
                      </c:pt>
                      <c:pt idx="2379">
                        <c:v>118975</c:v>
                      </c:pt>
                      <c:pt idx="2380">
                        <c:v>119024</c:v>
                      </c:pt>
                      <c:pt idx="2381">
                        <c:v>119074</c:v>
                      </c:pt>
                      <c:pt idx="2382">
                        <c:v>119124</c:v>
                      </c:pt>
                      <c:pt idx="2383">
                        <c:v>119174</c:v>
                      </c:pt>
                      <c:pt idx="2384">
                        <c:v>119225</c:v>
                      </c:pt>
                      <c:pt idx="2385">
                        <c:v>119274</c:v>
                      </c:pt>
                      <c:pt idx="2386">
                        <c:v>119325</c:v>
                      </c:pt>
                      <c:pt idx="2387">
                        <c:v>119375</c:v>
                      </c:pt>
                      <c:pt idx="2388">
                        <c:v>119425</c:v>
                      </c:pt>
                      <c:pt idx="2389">
                        <c:v>119475</c:v>
                      </c:pt>
                      <c:pt idx="2390">
                        <c:v>119525</c:v>
                      </c:pt>
                      <c:pt idx="2391">
                        <c:v>119575</c:v>
                      </c:pt>
                      <c:pt idx="2392">
                        <c:v>119625</c:v>
                      </c:pt>
                      <c:pt idx="2393">
                        <c:v>119675</c:v>
                      </c:pt>
                      <c:pt idx="2394">
                        <c:v>119724</c:v>
                      </c:pt>
                      <c:pt idx="2395">
                        <c:v>119775</c:v>
                      </c:pt>
                      <c:pt idx="2396">
                        <c:v>119825</c:v>
                      </c:pt>
                      <c:pt idx="2397">
                        <c:v>119874</c:v>
                      </c:pt>
                      <c:pt idx="2398">
                        <c:v>119925</c:v>
                      </c:pt>
                      <c:pt idx="2399">
                        <c:v>119975</c:v>
                      </c:pt>
                      <c:pt idx="2400">
                        <c:v>120024</c:v>
                      </c:pt>
                      <c:pt idx="2401">
                        <c:v>120075</c:v>
                      </c:pt>
                      <c:pt idx="2402">
                        <c:v>120125</c:v>
                      </c:pt>
                      <c:pt idx="2403">
                        <c:v>120175</c:v>
                      </c:pt>
                      <c:pt idx="2404">
                        <c:v>120225</c:v>
                      </c:pt>
                      <c:pt idx="2405">
                        <c:v>120274</c:v>
                      </c:pt>
                      <c:pt idx="2406">
                        <c:v>120325</c:v>
                      </c:pt>
                      <c:pt idx="2407">
                        <c:v>120375</c:v>
                      </c:pt>
                      <c:pt idx="2408">
                        <c:v>120424</c:v>
                      </c:pt>
                      <c:pt idx="2409">
                        <c:v>120474</c:v>
                      </c:pt>
                      <c:pt idx="2410">
                        <c:v>120524</c:v>
                      </c:pt>
                      <c:pt idx="2411">
                        <c:v>120574</c:v>
                      </c:pt>
                      <c:pt idx="2412">
                        <c:v>120625</c:v>
                      </c:pt>
                      <c:pt idx="2413">
                        <c:v>120674</c:v>
                      </c:pt>
                      <c:pt idx="2414">
                        <c:v>120725</c:v>
                      </c:pt>
                      <c:pt idx="2415">
                        <c:v>120774</c:v>
                      </c:pt>
                      <c:pt idx="2416">
                        <c:v>120824</c:v>
                      </c:pt>
                      <c:pt idx="2417">
                        <c:v>120877</c:v>
                      </c:pt>
                      <c:pt idx="2418">
                        <c:v>120924</c:v>
                      </c:pt>
                      <c:pt idx="2419">
                        <c:v>120975</c:v>
                      </c:pt>
                      <c:pt idx="2420">
                        <c:v>121025</c:v>
                      </c:pt>
                      <c:pt idx="2421">
                        <c:v>121074</c:v>
                      </c:pt>
                      <c:pt idx="2422">
                        <c:v>121124</c:v>
                      </c:pt>
                      <c:pt idx="2423">
                        <c:v>121174</c:v>
                      </c:pt>
                      <c:pt idx="2424">
                        <c:v>121225</c:v>
                      </c:pt>
                      <c:pt idx="2425">
                        <c:v>121274</c:v>
                      </c:pt>
                      <c:pt idx="2426">
                        <c:v>121325</c:v>
                      </c:pt>
                      <c:pt idx="2427">
                        <c:v>121375</c:v>
                      </c:pt>
                      <c:pt idx="2428">
                        <c:v>121425</c:v>
                      </c:pt>
                      <c:pt idx="2429">
                        <c:v>121475</c:v>
                      </c:pt>
                      <c:pt idx="2430">
                        <c:v>121524</c:v>
                      </c:pt>
                      <c:pt idx="2431">
                        <c:v>121575</c:v>
                      </c:pt>
                      <c:pt idx="2432">
                        <c:v>121624</c:v>
                      </c:pt>
                      <c:pt idx="2433">
                        <c:v>121675</c:v>
                      </c:pt>
                      <c:pt idx="2434">
                        <c:v>121725</c:v>
                      </c:pt>
                      <c:pt idx="2435">
                        <c:v>121775</c:v>
                      </c:pt>
                      <c:pt idx="2436">
                        <c:v>121825</c:v>
                      </c:pt>
                      <c:pt idx="2437">
                        <c:v>121875</c:v>
                      </c:pt>
                      <c:pt idx="2438">
                        <c:v>121925</c:v>
                      </c:pt>
                      <c:pt idx="2439">
                        <c:v>121975</c:v>
                      </c:pt>
                      <c:pt idx="2440">
                        <c:v>122025</c:v>
                      </c:pt>
                      <c:pt idx="2441">
                        <c:v>122074</c:v>
                      </c:pt>
                      <c:pt idx="2442">
                        <c:v>122124</c:v>
                      </c:pt>
                      <c:pt idx="2443">
                        <c:v>122174</c:v>
                      </c:pt>
                      <c:pt idx="2444">
                        <c:v>122225</c:v>
                      </c:pt>
                      <c:pt idx="2445">
                        <c:v>122275</c:v>
                      </c:pt>
                      <c:pt idx="2446">
                        <c:v>122325</c:v>
                      </c:pt>
                      <c:pt idx="2447">
                        <c:v>122375</c:v>
                      </c:pt>
                      <c:pt idx="2448">
                        <c:v>122425</c:v>
                      </c:pt>
                      <c:pt idx="2449">
                        <c:v>122474</c:v>
                      </c:pt>
                      <c:pt idx="2450">
                        <c:v>122524</c:v>
                      </c:pt>
                      <c:pt idx="2451">
                        <c:v>122575</c:v>
                      </c:pt>
                      <c:pt idx="2452">
                        <c:v>122624</c:v>
                      </c:pt>
                      <c:pt idx="2453">
                        <c:v>122675</c:v>
                      </c:pt>
                      <c:pt idx="2454">
                        <c:v>122725</c:v>
                      </c:pt>
                      <c:pt idx="2455">
                        <c:v>122774</c:v>
                      </c:pt>
                      <c:pt idx="2456">
                        <c:v>122824</c:v>
                      </c:pt>
                      <c:pt idx="2457">
                        <c:v>122875</c:v>
                      </c:pt>
                      <c:pt idx="2458">
                        <c:v>122925</c:v>
                      </c:pt>
                      <c:pt idx="2459">
                        <c:v>122975</c:v>
                      </c:pt>
                      <c:pt idx="2460">
                        <c:v>123025</c:v>
                      </c:pt>
                      <c:pt idx="2461">
                        <c:v>123074</c:v>
                      </c:pt>
                      <c:pt idx="2462">
                        <c:v>123124</c:v>
                      </c:pt>
                      <c:pt idx="2463">
                        <c:v>123174</c:v>
                      </c:pt>
                      <c:pt idx="2464">
                        <c:v>123225</c:v>
                      </c:pt>
                      <c:pt idx="2465">
                        <c:v>123275</c:v>
                      </c:pt>
                      <c:pt idx="2466">
                        <c:v>123325</c:v>
                      </c:pt>
                      <c:pt idx="2467">
                        <c:v>123374</c:v>
                      </c:pt>
                      <c:pt idx="2468">
                        <c:v>123424</c:v>
                      </c:pt>
                      <c:pt idx="2469">
                        <c:v>123474</c:v>
                      </c:pt>
                      <c:pt idx="2470">
                        <c:v>123525</c:v>
                      </c:pt>
                      <c:pt idx="2471">
                        <c:v>123575</c:v>
                      </c:pt>
                      <c:pt idx="2472">
                        <c:v>123625</c:v>
                      </c:pt>
                      <c:pt idx="2473">
                        <c:v>123674</c:v>
                      </c:pt>
                      <c:pt idx="2474">
                        <c:v>123725</c:v>
                      </c:pt>
                      <c:pt idx="2475">
                        <c:v>123775</c:v>
                      </c:pt>
                      <c:pt idx="2476">
                        <c:v>123825</c:v>
                      </c:pt>
                      <c:pt idx="2477">
                        <c:v>123874</c:v>
                      </c:pt>
                      <c:pt idx="2478">
                        <c:v>123925</c:v>
                      </c:pt>
                      <c:pt idx="2479">
                        <c:v>123975</c:v>
                      </c:pt>
                      <c:pt idx="2480">
                        <c:v>124024</c:v>
                      </c:pt>
                      <c:pt idx="2481">
                        <c:v>124074</c:v>
                      </c:pt>
                      <c:pt idx="2482">
                        <c:v>124125</c:v>
                      </c:pt>
                      <c:pt idx="2483">
                        <c:v>124174</c:v>
                      </c:pt>
                      <c:pt idx="2484">
                        <c:v>124225</c:v>
                      </c:pt>
                      <c:pt idx="2485">
                        <c:v>124274</c:v>
                      </c:pt>
                      <c:pt idx="2486">
                        <c:v>124325</c:v>
                      </c:pt>
                      <c:pt idx="2487">
                        <c:v>124375</c:v>
                      </c:pt>
                      <c:pt idx="2488">
                        <c:v>124424</c:v>
                      </c:pt>
                      <c:pt idx="2489">
                        <c:v>124474</c:v>
                      </c:pt>
                      <c:pt idx="2490">
                        <c:v>124524</c:v>
                      </c:pt>
                      <c:pt idx="2491">
                        <c:v>124575</c:v>
                      </c:pt>
                      <c:pt idx="2492">
                        <c:v>124625</c:v>
                      </c:pt>
                      <c:pt idx="2493">
                        <c:v>124675</c:v>
                      </c:pt>
                      <c:pt idx="2494">
                        <c:v>124725</c:v>
                      </c:pt>
                      <c:pt idx="2495">
                        <c:v>124774</c:v>
                      </c:pt>
                      <c:pt idx="2496">
                        <c:v>124825</c:v>
                      </c:pt>
                      <c:pt idx="2497">
                        <c:v>124874</c:v>
                      </c:pt>
                      <c:pt idx="2498">
                        <c:v>124924</c:v>
                      </c:pt>
                      <c:pt idx="2499">
                        <c:v>124975</c:v>
                      </c:pt>
                      <c:pt idx="2500">
                        <c:v>125025</c:v>
                      </c:pt>
                      <c:pt idx="2501">
                        <c:v>125075</c:v>
                      </c:pt>
                      <c:pt idx="2502">
                        <c:v>125125</c:v>
                      </c:pt>
                      <c:pt idx="2503">
                        <c:v>125175</c:v>
                      </c:pt>
                      <c:pt idx="2504">
                        <c:v>125224</c:v>
                      </c:pt>
                      <c:pt idx="2505">
                        <c:v>125274</c:v>
                      </c:pt>
                      <c:pt idx="2506">
                        <c:v>125325</c:v>
                      </c:pt>
                      <c:pt idx="2507">
                        <c:v>125374</c:v>
                      </c:pt>
                      <c:pt idx="2508">
                        <c:v>125425</c:v>
                      </c:pt>
                      <c:pt idx="2509">
                        <c:v>125475</c:v>
                      </c:pt>
                      <c:pt idx="2510">
                        <c:v>125525</c:v>
                      </c:pt>
                      <c:pt idx="2511">
                        <c:v>125575</c:v>
                      </c:pt>
                      <c:pt idx="2512">
                        <c:v>125624</c:v>
                      </c:pt>
                      <c:pt idx="2513">
                        <c:v>125674</c:v>
                      </c:pt>
                      <c:pt idx="2514">
                        <c:v>125725</c:v>
                      </c:pt>
                      <c:pt idx="2515">
                        <c:v>125774</c:v>
                      </c:pt>
                      <c:pt idx="2516">
                        <c:v>125825</c:v>
                      </c:pt>
                      <c:pt idx="2517">
                        <c:v>125875</c:v>
                      </c:pt>
                      <c:pt idx="2518">
                        <c:v>125924</c:v>
                      </c:pt>
                      <c:pt idx="2519">
                        <c:v>125974</c:v>
                      </c:pt>
                      <c:pt idx="2520">
                        <c:v>126025</c:v>
                      </c:pt>
                      <c:pt idx="2521">
                        <c:v>126075</c:v>
                      </c:pt>
                      <c:pt idx="2522">
                        <c:v>126125</c:v>
                      </c:pt>
                      <c:pt idx="2523">
                        <c:v>126175</c:v>
                      </c:pt>
                      <c:pt idx="2524">
                        <c:v>126225</c:v>
                      </c:pt>
                      <c:pt idx="2525">
                        <c:v>126275</c:v>
                      </c:pt>
                      <c:pt idx="2526">
                        <c:v>126324</c:v>
                      </c:pt>
                      <c:pt idx="2527">
                        <c:v>126374</c:v>
                      </c:pt>
                      <c:pt idx="2528">
                        <c:v>126424</c:v>
                      </c:pt>
                      <c:pt idx="2529">
                        <c:v>126475</c:v>
                      </c:pt>
                      <c:pt idx="2530">
                        <c:v>126524</c:v>
                      </c:pt>
                      <c:pt idx="2531">
                        <c:v>126574</c:v>
                      </c:pt>
                      <c:pt idx="2532">
                        <c:v>126625</c:v>
                      </c:pt>
                      <c:pt idx="2533">
                        <c:v>126675</c:v>
                      </c:pt>
                      <c:pt idx="2534">
                        <c:v>126725</c:v>
                      </c:pt>
                      <c:pt idx="2535">
                        <c:v>126775</c:v>
                      </c:pt>
                      <c:pt idx="2536">
                        <c:v>126824</c:v>
                      </c:pt>
                      <c:pt idx="2537">
                        <c:v>126875</c:v>
                      </c:pt>
                      <c:pt idx="2538">
                        <c:v>126925</c:v>
                      </c:pt>
                      <c:pt idx="2539">
                        <c:v>126974</c:v>
                      </c:pt>
                      <c:pt idx="2540">
                        <c:v>127024</c:v>
                      </c:pt>
                      <c:pt idx="2541">
                        <c:v>127075</c:v>
                      </c:pt>
                      <c:pt idx="2542">
                        <c:v>127125</c:v>
                      </c:pt>
                      <c:pt idx="2543">
                        <c:v>127174</c:v>
                      </c:pt>
                      <c:pt idx="2544">
                        <c:v>127224</c:v>
                      </c:pt>
                      <c:pt idx="2545">
                        <c:v>127275</c:v>
                      </c:pt>
                      <c:pt idx="2546">
                        <c:v>127325</c:v>
                      </c:pt>
                      <c:pt idx="2547">
                        <c:v>127375</c:v>
                      </c:pt>
                      <c:pt idx="2548">
                        <c:v>127424</c:v>
                      </c:pt>
                      <c:pt idx="2549">
                        <c:v>127475</c:v>
                      </c:pt>
                      <c:pt idx="2550">
                        <c:v>127524</c:v>
                      </c:pt>
                      <c:pt idx="2551">
                        <c:v>127575</c:v>
                      </c:pt>
                      <c:pt idx="2552">
                        <c:v>127625</c:v>
                      </c:pt>
                      <c:pt idx="2553">
                        <c:v>127674</c:v>
                      </c:pt>
                      <c:pt idx="2554">
                        <c:v>127725</c:v>
                      </c:pt>
                      <c:pt idx="2555">
                        <c:v>127774</c:v>
                      </c:pt>
                      <c:pt idx="2556">
                        <c:v>127825</c:v>
                      </c:pt>
                      <c:pt idx="2557">
                        <c:v>127874</c:v>
                      </c:pt>
                      <c:pt idx="2558">
                        <c:v>127924</c:v>
                      </c:pt>
                      <c:pt idx="2559">
                        <c:v>127976</c:v>
                      </c:pt>
                      <c:pt idx="2560">
                        <c:v>128025</c:v>
                      </c:pt>
                      <c:pt idx="2561">
                        <c:v>128075</c:v>
                      </c:pt>
                      <c:pt idx="2562">
                        <c:v>128124</c:v>
                      </c:pt>
                      <c:pt idx="2563">
                        <c:v>128174</c:v>
                      </c:pt>
                      <c:pt idx="2564">
                        <c:v>128225</c:v>
                      </c:pt>
                      <c:pt idx="2565">
                        <c:v>128275</c:v>
                      </c:pt>
                      <c:pt idx="2566">
                        <c:v>128324</c:v>
                      </c:pt>
                      <c:pt idx="2567">
                        <c:v>128375</c:v>
                      </c:pt>
                      <c:pt idx="2568">
                        <c:v>128424</c:v>
                      </c:pt>
                      <c:pt idx="2569">
                        <c:v>128475</c:v>
                      </c:pt>
                      <c:pt idx="2570">
                        <c:v>128524</c:v>
                      </c:pt>
                      <c:pt idx="2571">
                        <c:v>128574</c:v>
                      </c:pt>
                      <c:pt idx="2572">
                        <c:v>128625</c:v>
                      </c:pt>
                      <c:pt idx="2573">
                        <c:v>128676</c:v>
                      </c:pt>
                      <c:pt idx="2574">
                        <c:v>128725</c:v>
                      </c:pt>
                      <c:pt idx="2575">
                        <c:v>128775</c:v>
                      </c:pt>
                      <c:pt idx="2576">
                        <c:v>128824</c:v>
                      </c:pt>
                      <c:pt idx="2577">
                        <c:v>128874</c:v>
                      </c:pt>
                      <c:pt idx="2578">
                        <c:v>128924</c:v>
                      </c:pt>
                      <c:pt idx="2579">
                        <c:v>128974</c:v>
                      </c:pt>
                      <c:pt idx="2580">
                        <c:v>129025</c:v>
                      </c:pt>
                      <c:pt idx="2581">
                        <c:v>129075</c:v>
                      </c:pt>
                      <c:pt idx="2582">
                        <c:v>129125</c:v>
                      </c:pt>
                      <c:pt idx="2583">
                        <c:v>129174</c:v>
                      </c:pt>
                      <c:pt idx="2584">
                        <c:v>129224</c:v>
                      </c:pt>
                      <c:pt idx="2585">
                        <c:v>129274</c:v>
                      </c:pt>
                      <c:pt idx="2586">
                        <c:v>129325</c:v>
                      </c:pt>
                      <c:pt idx="2587">
                        <c:v>129374</c:v>
                      </c:pt>
                      <c:pt idx="2588">
                        <c:v>129424</c:v>
                      </c:pt>
                      <c:pt idx="2589">
                        <c:v>129474</c:v>
                      </c:pt>
                      <c:pt idx="2590">
                        <c:v>129525</c:v>
                      </c:pt>
                      <c:pt idx="2591">
                        <c:v>129575</c:v>
                      </c:pt>
                      <c:pt idx="2592">
                        <c:v>129625</c:v>
                      </c:pt>
                      <c:pt idx="2593">
                        <c:v>129674</c:v>
                      </c:pt>
                      <c:pt idx="2594">
                        <c:v>129724</c:v>
                      </c:pt>
                      <c:pt idx="2595">
                        <c:v>129775</c:v>
                      </c:pt>
                      <c:pt idx="2596">
                        <c:v>129824</c:v>
                      </c:pt>
                      <c:pt idx="2597">
                        <c:v>129875</c:v>
                      </c:pt>
                      <c:pt idx="2598">
                        <c:v>129925</c:v>
                      </c:pt>
                      <c:pt idx="2599">
                        <c:v>129974</c:v>
                      </c:pt>
                      <c:pt idx="2600">
                        <c:v>130025</c:v>
                      </c:pt>
                      <c:pt idx="2601">
                        <c:v>130075</c:v>
                      </c:pt>
                      <c:pt idx="2602">
                        <c:v>130124</c:v>
                      </c:pt>
                      <c:pt idx="2603">
                        <c:v>130174</c:v>
                      </c:pt>
                      <c:pt idx="2604">
                        <c:v>130224</c:v>
                      </c:pt>
                      <c:pt idx="2605">
                        <c:v>130274</c:v>
                      </c:pt>
                      <c:pt idx="2606">
                        <c:v>130324</c:v>
                      </c:pt>
                      <c:pt idx="2607">
                        <c:v>130375</c:v>
                      </c:pt>
                      <c:pt idx="2608">
                        <c:v>130425</c:v>
                      </c:pt>
                      <c:pt idx="2609">
                        <c:v>130474</c:v>
                      </c:pt>
                      <c:pt idx="2610">
                        <c:v>130525</c:v>
                      </c:pt>
                      <c:pt idx="2611">
                        <c:v>130574</c:v>
                      </c:pt>
                      <c:pt idx="2612">
                        <c:v>130625</c:v>
                      </c:pt>
                      <c:pt idx="2613">
                        <c:v>130675</c:v>
                      </c:pt>
                      <c:pt idx="2614">
                        <c:v>130725</c:v>
                      </c:pt>
                      <c:pt idx="2615">
                        <c:v>130774</c:v>
                      </c:pt>
                      <c:pt idx="2616">
                        <c:v>130825</c:v>
                      </c:pt>
                      <c:pt idx="2617">
                        <c:v>130875</c:v>
                      </c:pt>
                      <c:pt idx="2618">
                        <c:v>130925</c:v>
                      </c:pt>
                      <c:pt idx="2619">
                        <c:v>130975</c:v>
                      </c:pt>
                      <c:pt idx="2620">
                        <c:v>131024</c:v>
                      </c:pt>
                      <c:pt idx="2621">
                        <c:v>131074</c:v>
                      </c:pt>
                      <c:pt idx="2622">
                        <c:v>131125</c:v>
                      </c:pt>
                      <c:pt idx="2623">
                        <c:v>131175</c:v>
                      </c:pt>
                      <c:pt idx="2624">
                        <c:v>131225</c:v>
                      </c:pt>
                      <c:pt idx="2625">
                        <c:v>131275</c:v>
                      </c:pt>
                      <c:pt idx="2626">
                        <c:v>131324</c:v>
                      </c:pt>
                      <c:pt idx="2627">
                        <c:v>131375</c:v>
                      </c:pt>
                      <c:pt idx="2628">
                        <c:v>131424</c:v>
                      </c:pt>
                      <c:pt idx="2629">
                        <c:v>131475</c:v>
                      </c:pt>
                      <c:pt idx="2630">
                        <c:v>131525</c:v>
                      </c:pt>
                      <c:pt idx="2631">
                        <c:v>131574</c:v>
                      </c:pt>
                      <c:pt idx="2632">
                        <c:v>131625</c:v>
                      </c:pt>
                      <c:pt idx="2633">
                        <c:v>131675</c:v>
                      </c:pt>
                      <c:pt idx="2634">
                        <c:v>131725</c:v>
                      </c:pt>
                      <c:pt idx="2635">
                        <c:v>131775</c:v>
                      </c:pt>
                      <c:pt idx="2636">
                        <c:v>131824</c:v>
                      </c:pt>
                      <c:pt idx="2637">
                        <c:v>131874</c:v>
                      </c:pt>
                      <c:pt idx="2638">
                        <c:v>131924</c:v>
                      </c:pt>
                      <c:pt idx="2639">
                        <c:v>131975</c:v>
                      </c:pt>
                      <c:pt idx="2640">
                        <c:v>132025</c:v>
                      </c:pt>
                      <c:pt idx="2641">
                        <c:v>132075</c:v>
                      </c:pt>
                      <c:pt idx="2642">
                        <c:v>132124</c:v>
                      </c:pt>
                      <c:pt idx="2643">
                        <c:v>132174</c:v>
                      </c:pt>
                      <c:pt idx="2644">
                        <c:v>132224</c:v>
                      </c:pt>
                      <c:pt idx="2645">
                        <c:v>132274</c:v>
                      </c:pt>
                      <c:pt idx="2646">
                        <c:v>132324</c:v>
                      </c:pt>
                      <c:pt idx="2647">
                        <c:v>132374</c:v>
                      </c:pt>
                      <c:pt idx="2648">
                        <c:v>132425</c:v>
                      </c:pt>
                      <c:pt idx="2649">
                        <c:v>132475</c:v>
                      </c:pt>
                      <c:pt idx="2650">
                        <c:v>132525</c:v>
                      </c:pt>
                      <c:pt idx="2651">
                        <c:v>132575</c:v>
                      </c:pt>
                      <c:pt idx="2652">
                        <c:v>132624</c:v>
                      </c:pt>
                      <c:pt idx="2653">
                        <c:v>132674</c:v>
                      </c:pt>
                      <c:pt idx="2654">
                        <c:v>132724</c:v>
                      </c:pt>
                      <c:pt idx="2655">
                        <c:v>132774</c:v>
                      </c:pt>
                      <c:pt idx="2656">
                        <c:v>132824</c:v>
                      </c:pt>
                      <c:pt idx="2657">
                        <c:v>132875</c:v>
                      </c:pt>
                      <c:pt idx="2658">
                        <c:v>132925</c:v>
                      </c:pt>
                      <c:pt idx="2659">
                        <c:v>132975</c:v>
                      </c:pt>
                      <c:pt idx="2660">
                        <c:v>133024</c:v>
                      </c:pt>
                      <c:pt idx="2661">
                        <c:v>133074</c:v>
                      </c:pt>
                      <c:pt idx="2662">
                        <c:v>133124</c:v>
                      </c:pt>
                      <c:pt idx="2663">
                        <c:v>133174</c:v>
                      </c:pt>
                      <c:pt idx="2664">
                        <c:v>133224</c:v>
                      </c:pt>
                      <c:pt idx="2665">
                        <c:v>133275</c:v>
                      </c:pt>
                      <c:pt idx="2666">
                        <c:v>133325</c:v>
                      </c:pt>
                      <c:pt idx="2667">
                        <c:v>133375</c:v>
                      </c:pt>
                      <c:pt idx="2668">
                        <c:v>133425</c:v>
                      </c:pt>
                      <c:pt idx="2669">
                        <c:v>133474</c:v>
                      </c:pt>
                      <c:pt idx="2670">
                        <c:v>133524</c:v>
                      </c:pt>
                      <c:pt idx="2671">
                        <c:v>133574</c:v>
                      </c:pt>
                      <c:pt idx="2672">
                        <c:v>133625</c:v>
                      </c:pt>
                      <c:pt idx="2673">
                        <c:v>133674</c:v>
                      </c:pt>
                      <c:pt idx="2674">
                        <c:v>133724</c:v>
                      </c:pt>
                      <c:pt idx="2675">
                        <c:v>133775</c:v>
                      </c:pt>
                      <c:pt idx="2676">
                        <c:v>133825</c:v>
                      </c:pt>
                      <c:pt idx="2677">
                        <c:v>133875</c:v>
                      </c:pt>
                      <c:pt idx="2678">
                        <c:v>133925</c:v>
                      </c:pt>
                      <c:pt idx="2679">
                        <c:v>133974</c:v>
                      </c:pt>
                      <c:pt idx="2680">
                        <c:v>134025</c:v>
                      </c:pt>
                      <c:pt idx="2681">
                        <c:v>134074</c:v>
                      </c:pt>
                      <c:pt idx="2682">
                        <c:v>134125</c:v>
                      </c:pt>
                      <c:pt idx="2683">
                        <c:v>134175</c:v>
                      </c:pt>
                      <c:pt idx="2684">
                        <c:v>134224</c:v>
                      </c:pt>
                      <c:pt idx="2685">
                        <c:v>134276</c:v>
                      </c:pt>
                      <c:pt idx="2686">
                        <c:v>134325</c:v>
                      </c:pt>
                      <c:pt idx="2687">
                        <c:v>134375</c:v>
                      </c:pt>
                      <c:pt idx="2688">
                        <c:v>134425</c:v>
                      </c:pt>
                      <c:pt idx="2689">
                        <c:v>134475</c:v>
                      </c:pt>
                      <c:pt idx="2690">
                        <c:v>134525</c:v>
                      </c:pt>
                      <c:pt idx="2691">
                        <c:v>134574</c:v>
                      </c:pt>
                      <c:pt idx="2692">
                        <c:v>134624</c:v>
                      </c:pt>
                      <c:pt idx="2693">
                        <c:v>134674</c:v>
                      </c:pt>
                      <c:pt idx="2694">
                        <c:v>134725</c:v>
                      </c:pt>
                      <c:pt idx="2695">
                        <c:v>134774</c:v>
                      </c:pt>
                      <c:pt idx="2696">
                        <c:v>134824</c:v>
                      </c:pt>
                      <c:pt idx="2697">
                        <c:v>134876</c:v>
                      </c:pt>
                      <c:pt idx="2698">
                        <c:v>134925</c:v>
                      </c:pt>
                      <c:pt idx="2699">
                        <c:v>134974</c:v>
                      </c:pt>
                      <c:pt idx="2700">
                        <c:v>135024</c:v>
                      </c:pt>
                      <c:pt idx="2701">
                        <c:v>135074</c:v>
                      </c:pt>
                      <c:pt idx="2702">
                        <c:v>135125</c:v>
                      </c:pt>
                      <c:pt idx="2703">
                        <c:v>135174</c:v>
                      </c:pt>
                      <c:pt idx="2704">
                        <c:v>135224</c:v>
                      </c:pt>
                      <c:pt idx="2705">
                        <c:v>135274</c:v>
                      </c:pt>
                      <c:pt idx="2706">
                        <c:v>135325</c:v>
                      </c:pt>
                      <c:pt idx="2707">
                        <c:v>135374</c:v>
                      </c:pt>
                      <c:pt idx="2708">
                        <c:v>135424</c:v>
                      </c:pt>
                      <c:pt idx="2709">
                        <c:v>135474</c:v>
                      </c:pt>
                      <c:pt idx="2710">
                        <c:v>135524</c:v>
                      </c:pt>
                      <c:pt idx="2711">
                        <c:v>135575</c:v>
                      </c:pt>
                      <c:pt idx="2712">
                        <c:v>135624</c:v>
                      </c:pt>
                      <c:pt idx="2713">
                        <c:v>135675</c:v>
                      </c:pt>
                      <c:pt idx="2714">
                        <c:v>135725</c:v>
                      </c:pt>
                      <c:pt idx="2715">
                        <c:v>135775</c:v>
                      </c:pt>
                      <c:pt idx="2716">
                        <c:v>135824</c:v>
                      </c:pt>
                      <c:pt idx="2717">
                        <c:v>135875</c:v>
                      </c:pt>
                      <c:pt idx="2718">
                        <c:v>135924</c:v>
                      </c:pt>
                      <c:pt idx="2719">
                        <c:v>135975</c:v>
                      </c:pt>
                      <c:pt idx="2720">
                        <c:v>136025</c:v>
                      </c:pt>
                      <c:pt idx="2721">
                        <c:v>136074</c:v>
                      </c:pt>
                      <c:pt idx="2722">
                        <c:v>136124</c:v>
                      </c:pt>
                      <c:pt idx="2723">
                        <c:v>136174</c:v>
                      </c:pt>
                      <c:pt idx="2724">
                        <c:v>136224</c:v>
                      </c:pt>
                      <c:pt idx="2725">
                        <c:v>136275</c:v>
                      </c:pt>
                      <c:pt idx="2726">
                        <c:v>136325</c:v>
                      </c:pt>
                      <c:pt idx="2727">
                        <c:v>136375</c:v>
                      </c:pt>
                      <c:pt idx="2728">
                        <c:v>136429</c:v>
                      </c:pt>
                      <c:pt idx="2729">
                        <c:v>136474</c:v>
                      </c:pt>
                      <c:pt idx="2730">
                        <c:v>136524</c:v>
                      </c:pt>
                      <c:pt idx="2731">
                        <c:v>136574</c:v>
                      </c:pt>
                      <c:pt idx="2732">
                        <c:v>136624</c:v>
                      </c:pt>
                      <c:pt idx="2733">
                        <c:v>136674</c:v>
                      </c:pt>
                      <c:pt idx="2734">
                        <c:v>136725</c:v>
                      </c:pt>
                      <c:pt idx="2735">
                        <c:v>136774</c:v>
                      </c:pt>
                      <c:pt idx="2736">
                        <c:v>136824</c:v>
                      </c:pt>
                      <c:pt idx="2737">
                        <c:v>136874</c:v>
                      </c:pt>
                      <c:pt idx="2738">
                        <c:v>136924</c:v>
                      </c:pt>
                      <c:pt idx="2739">
                        <c:v>136976</c:v>
                      </c:pt>
                      <c:pt idx="2740">
                        <c:v>137024</c:v>
                      </c:pt>
                      <c:pt idx="2741">
                        <c:v>137074</c:v>
                      </c:pt>
                      <c:pt idx="2742">
                        <c:v>137125</c:v>
                      </c:pt>
                      <c:pt idx="2743">
                        <c:v>137175</c:v>
                      </c:pt>
                      <c:pt idx="2744">
                        <c:v>137224</c:v>
                      </c:pt>
                      <c:pt idx="2745">
                        <c:v>137274</c:v>
                      </c:pt>
                      <c:pt idx="2746">
                        <c:v>137324</c:v>
                      </c:pt>
                      <c:pt idx="2747">
                        <c:v>137375</c:v>
                      </c:pt>
                      <c:pt idx="2748">
                        <c:v>137425</c:v>
                      </c:pt>
                      <c:pt idx="2749">
                        <c:v>137475</c:v>
                      </c:pt>
                      <c:pt idx="2750">
                        <c:v>137525</c:v>
                      </c:pt>
                      <c:pt idx="2751">
                        <c:v>137575</c:v>
                      </c:pt>
                      <c:pt idx="2752">
                        <c:v>137624</c:v>
                      </c:pt>
                      <c:pt idx="2753">
                        <c:v>137675</c:v>
                      </c:pt>
                      <c:pt idx="2754">
                        <c:v>137725</c:v>
                      </c:pt>
                      <c:pt idx="2755">
                        <c:v>137774</c:v>
                      </c:pt>
                      <c:pt idx="2756">
                        <c:v>137825</c:v>
                      </c:pt>
                      <c:pt idx="2757">
                        <c:v>137874</c:v>
                      </c:pt>
                      <c:pt idx="2758">
                        <c:v>137925</c:v>
                      </c:pt>
                      <c:pt idx="2759">
                        <c:v>137974</c:v>
                      </c:pt>
                      <c:pt idx="2760">
                        <c:v>138024</c:v>
                      </c:pt>
                      <c:pt idx="2761">
                        <c:v>138074</c:v>
                      </c:pt>
                      <c:pt idx="2762">
                        <c:v>138125</c:v>
                      </c:pt>
                      <c:pt idx="2763">
                        <c:v>138174</c:v>
                      </c:pt>
                      <c:pt idx="2764">
                        <c:v>138225</c:v>
                      </c:pt>
                      <c:pt idx="2765">
                        <c:v>138274</c:v>
                      </c:pt>
                      <c:pt idx="2766">
                        <c:v>138325</c:v>
                      </c:pt>
                      <c:pt idx="2767">
                        <c:v>138375</c:v>
                      </c:pt>
                      <c:pt idx="2768">
                        <c:v>138426</c:v>
                      </c:pt>
                      <c:pt idx="2769">
                        <c:v>138474</c:v>
                      </c:pt>
                      <c:pt idx="2770">
                        <c:v>138524</c:v>
                      </c:pt>
                      <c:pt idx="2771">
                        <c:v>138575</c:v>
                      </c:pt>
                      <c:pt idx="2772">
                        <c:v>138625</c:v>
                      </c:pt>
                      <c:pt idx="2773">
                        <c:v>138675</c:v>
                      </c:pt>
                      <c:pt idx="2774">
                        <c:v>138725</c:v>
                      </c:pt>
                      <c:pt idx="2775">
                        <c:v>138775</c:v>
                      </c:pt>
                      <c:pt idx="2776">
                        <c:v>138825</c:v>
                      </c:pt>
                      <c:pt idx="2777">
                        <c:v>138874</c:v>
                      </c:pt>
                      <c:pt idx="2778">
                        <c:v>138924</c:v>
                      </c:pt>
                      <c:pt idx="2779">
                        <c:v>138974</c:v>
                      </c:pt>
                      <c:pt idx="2780">
                        <c:v>139025</c:v>
                      </c:pt>
                      <c:pt idx="2781">
                        <c:v>139075</c:v>
                      </c:pt>
                      <c:pt idx="2782">
                        <c:v>139124</c:v>
                      </c:pt>
                      <c:pt idx="2783">
                        <c:v>139174</c:v>
                      </c:pt>
                      <c:pt idx="2784">
                        <c:v>139225</c:v>
                      </c:pt>
                      <c:pt idx="2785">
                        <c:v>139274</c:v>
                      </c:pt>
                      <c:pt idx="2786">
                        <c:v>139324</c:v>
                      </c:pt>
                      <c:pt idx="2787">
                        <c:v>139375</c:v>
                      </c:pt>
                      <c:pt idx="2788">
                        <c:v>139426</c:v>
                      </c:pt>
                      <c:pt idx="2789">
                        <c:v>139474</c:v>
                      </c:pt>
                      <c:pt idx="2790">
                        <c:v>139524</c:v>
                      </c:pt>
                      <c:pt idx="2791">
                        <c:v>139574</c:v>
                      </c:pt>
                      <c:pt idx="2792">
                        <c:v>139625</c:v>
                      </c:pt>
                      <c:pt idx="2793">
                        <c:v>139675</c:v>
                      </c:pt>
                      <c:pt idx="2794">
                        <c:v>139725</c:v>
                      </c:pt>
                      <c:pt idx="2795">
                        <c:v>139775</c:v>
                      </c:pt>
                      <c:pt idx="2796">
                        <c:v>139825</c:v>
                      </c:pt>
                      <c:pt idx="2797">
                        <c:v>139874</c:v>
                      </c:pt>
                      <c:pt idx="2798">
                        <c:v>139924</c:v>
                      </c:pt>
                      <c:pt idx="2799">
                        <c:v>139974</c:v>
                      </c:pt>
                      <c:pt idx="2800">
                        <c:v>140024</c:v>
                      </c:pt>
                      <c:pt idx="2801">
                        <c:v>140074</c:v>
                      </c:pt>
                      <c:pt idx="2802">
                        <c:v>140124</c:v>
                      </c:pt>
                      <c:pt idx="2803">
                        <c:v>140174</c:v>
                      </c:pt>
                      <c:pt idx="2804">
                        <c:v>140225</c:v>
                      </c:pt>
                      <c:pt idx="2805">
                        <c:v>140275</c:v>
                      </c:pt>
                      <c:pt idx="2806">
                        <c:v>140325</c:v>
                      </c:pt>
                      <c:pt idx="2807">
                        <c:v>140375</c:v>
                      </c:pt>
                      <c:pt idx="2808">
                        <c:v>140425</c:v>
                      </c:pt>
                      <c:pt idx="2809">
                        <c:v>140474</c:v>
                      </c:pt>
                      <c:pt idx="2810">
                        <c:v>140525</c:v>
                      </c:pt>
                      <c:pt idx="2811">
                        <c:v>140575</c:v>
                      </c:pt>
                      <c:pt idx="2812">
                        <c:v>140625</c:v>
                      </c:pt>
                      <c:pt idx="2813">
                        <c:v>140674</c:v>
                      </c:pt>
                      <c:pt idx="2814">
                        <c:v>140725</c:v>
                      </c:pt>
                      <c:pt idx="2815">
                        <c:v>140774</c:v>
                      </c:pt>
                      <c:pt idx="2816">
                        <c:v>140824</c:v>
                      </c:pt>
                      <c:pt idx="2817">
                        <c:v>140874</c:v>
                      </c:pt>
                      <c:pt idx="2818">
                        <c:v>140924</c:v>
                      </c:pt>
                      <c:pt idx="2819">
                        <c:v>140975</c:v>
                      </c:pt>
                      <c:pt idx="2820">
                        <c:v>141025</c:v>
                      </c:pt>
                      <c:pt idx="2821">
                        <c:v>141074</c:v>
                      </c:pt>
                      <c:pt idx="2822">
                        <c:v>141124</c:v>
                      </c:pt>
                      <c:pt idx="2823">
                        <c:v>141174</c:v>
                      </c:pt>
                      <c:pt idx="2824">
                        <c:v>141225</c:v>
                      </c:pt>
                      <c:pt idx="2825">
                        <c:v>141275</c:v>
                      </c:pt>
                      <c:pt idx="2826">
                        <c:v>141324</c:v>
                      </c:pt>
                      <c:pt idx="2827">
                        <c:v>141374</c:v>
                      </c:pt>
                      <c:pt idx="2828">
                        <c:v>141425</c:v>
                      </c:pt>
                      <c:pt idx="2829">
                        <c:v>141474</c:v>
                      </c:pt>
                      <c:pt idx="2830">
                        <c:v>141525</c:v>
                      </c:pt>
                      <c:pt idx="2831">
                        <c:v>141574</c:v>
                      </c:pt>
                      <c:pt idx="2832">
                        <c:v>141624</c:v>
                      </c:pt>
                      <c:pt idx="2833">
                        <c:v>141675</c:v>
                      </c:pt>
                      <c:pt idx="2834">
                        <c:v>141724</c:v>
                      </c:pt>
                      <c:pt idx="2835">
                        <c:v>141775</c:v>
                      </c:pt>
                      <c:pt idx="2836">
                        <c:v>141824</c:v>
                      </c:pt>
                      <c:pt idx="2837">
                        <c:v>141874</c:v>
                      </c:pt>
                      <c:pt idx="2838">
                        <c:v>141925</c:v>
                      </c:pt>
                      <c:pt idx="2839">
                        <c:v>141974</c:v>
                      </c:pt>
                      <c:pt idx="2840">
                        <c:v>142024</c:v>
                      </c:pt>
                      <c:pt idx="2841">
                        <c:v>142074</c:v>
                      </c:pt>
                      <c:pt idx="2842">
                        <c:v>142126</c:v>
                      </c:pt>
                      <c:pt idx="2843">
                        <c:v>142174</c:v>
                      </c:pt>
                      <c:pt idx="2844">
                        <c:v>142225</c:v>
                      </c:pt>
                      <c:pt idx="2845">
                        <c:v>142275</c:v>
                      </c:pt>
                      <c:pt idx="2846">
                        <c:v>142325</c:v>
                      </c:pt>
                      <c:pt idx="2847">
                        <c:v>142375</c:v>
                      </c:pt>
                      <c:pt idx="2848">
                        <c:v>142425</c:v>
                      </c:pt>
                      <c:pt idx="2849">
                        <c:v>142474</c:v>
                      </c:pt>
                      <c:pt idx="2850">
                        <c:v>142524</c:v>
                      </c:pt>
                      <c:pt idx="2851">
                        <c:v>142575</c:v>
                      </c:pt>
                      <c:pt idx="2852">
                        <c:v>142625</c:v>
                      </c:pt>
                      <c:pt idx="2853">
                        <c:v>142674</c:v>
                      </c:pt>
                      <c:pt idx="2854">
                        <c:v>142724</c:v>
                      </c:pt>
                      <c:pt idx="2855">
                        <c:v>142774</c:v>
                      </c:pt>
                      <c:pt idx="2856">
                        <c:v>142824</c:v>
                      </c:pt>
                      <c:pt idx="2857">
                        <c:v>142874</c:v>
                      </c:pt>
                      <c:pt idx="2858">
                        <c:v>142924</c:v>
                      </c:pt>
                      <c:pt idx="2859">
                        <c:v>142974</c:v>
                      </c:pt>
                      <c:pt idx="2860">
                        <c:v>143025</c:v>
                      </c:pt>
                      <c:pt idx="2861">
                        <c:v>143075</c:v>
                      </c:pt>
                      <c:pt idx="2862">
                        <c:v>143125</c:v>
                      </c:pt>
                      <c:pt idx="2863">
                        <c:v>143175</c:v>
                      </c:pt>
                      <c:pt idx="2864">
                        <c:v>143225</c:v>
                      </c:pt>
                      <c:pt idx="2865">
                        <c:v>143275</c:v>
                      </c:pt>
                      <c:pt idx="2866">
                        <c:v>143324</c:v>
                      </c:pt>
                      <c:pt idx="2867">
                        <c:v>143375</c:v>
                      </c:pt>
                      <c:pt idx="2868">
                        <c:v>143425</c:v>
                      </c:pt>
                      <c:pt idx="2869">
                        <c:v>143475</c:v>
                      </c:pt>
                      <c:pt idx="2870">
                        <c:v>143525</c:v>
                      </c:pt>
                      <c:pt idx="2871">
                        <c:v>143575</c:v>
                      </c:pt>
                      <c:pt idx="2872">
                        <c:v>143625</c:v>
                      </c:pt>
                      <c:pt idx="2873">
                        <c:v>143675</c:v>
                      </c:pt>
                      <c:pt idx="2874">
                        <c:v>143725</c:v>
                      </c:pt>
                      <c:pt idx="2875">
                        <c:v>143776</c:v>
                      </c:pt>
                      <c:pt idx="2876">
                        <c:v>143825</c:v>
                      </c:pt>
                      <c:pt idx="2877">
                        <c:v>143875</c:v>
                      </c:pt>
                      <c:pt idx="2878">
                        <c:v>143924</c:v>
                      </c:pt>
                      <c:pt idx="2879">
                        <c:v>143974</c:v>
                      </c:pt>
                      <c:pt idx="2880">
                        <c:v>144024</c:v>
                      </c:pt>
                      <c:pt idx="2881">
                        <c:v>144074</c:v>
                      </c:pt>
                      <c:pt idx="2882">
                        <c:v>144124</c:v>
                      </c:pt>
                      <c:pt idx="2883">
                        <c:v>144174</c:v>
                      </c:pt>
                      <c:pt idx="2884">
                        <c:v>144224</c:v>
                      </c:pt>
                      <c:pt idx="2885">
                        <c:v>144274</c:v>
                      </c:pt>
                      <c:pt idx="2886">
                        <c:v>144325</c:v>
                      </c:pt>
                      <c:pt idx="2887">
                        <c:v>144375</c:v>
                      </c:pt>
                      <c:pt idx="2888">
                        <c:v>144425</c:v>
                      </c:pt>
                      <c:pt idx="2889">
                        <c:v>144475</c:v>
                      </c:pt>
                      <c:pt idx="2890">
                        <c:v>144525</c:v>
                      </c:pt>
                      <c:pt idx="2891">
                        <c:v>144574</c:v>
                      </c:pt>
                      <c:pt idx="2892">
                        <c:v>144624</c:v>
                      </c:pt>
                      <c:pt idx="2893">
                        <c:v>144675</c:v>
                      </c:pt>
                      <c:pt idx="2894">
                        <c:v>144725</c:v>
                      </c:pt>
                      <c:pt idx="2895">
                        <c:v>144774</c:v>
                      </c:pt>
                      <c:pt idx="2896">
                        <c:v>144824</c:v>
                      </c:pt>
                      <c:pt idx="2897">
                        <c:v>144874</c:v>
                      </c:pt>
                      <c:pt idx="2898">
                        <c:v>144925</c:v>
                      </c:pt>
                      <c:pt idx="2899">
                        <c:v>144975</c:v>
                      </c:pt>
                      <c:pt idx="2900">
                        <c:v>145025</c:v>
                      </c:pt>
                      <c:pt idx="2901">
                        <c:v>145074</c:v>
                      </c:pt>
                      <c:pt idx="2902">
                        <c:v>145124</c:v>
                      </c:pt>
                      <c:pt idx="2903">
                        <c:v>145175</c:v>
                      </c:pt>
                      <c:pt idx="2904">
                        <c:v>145224</c:v>
                      </c:pt>
                      <c:pt idx="2905">
                        <c:v>145275</c:v>
                      </c:pt>
                      <c:pt idx="2906">
                        <c:v>145325</c:v>
                      </c:pt>
                      <c:pt idx="2907">
                        <c:v>145374</c:v>
                      </c:pt>
                      <c:pt idx="2908">
                        <c:v>145425</c:v>
                      </c:pt>
                      <c:pt idx="2909">
                        <c:v>145475</c:v>
                      </c:pt>
                      <c:pt idx="2910">
                        <c:v>145525</c:v>
                      </c:pt>
                      <c:pt idx="2911">
                        <c:v>145575</c:v>
                      </c:pt>
                      <c:pt idx="2912">
                        <c:v>145625</c:v>
                      </c:pt>
                      <c:pt idx="2913">
                        <c:v>145675</c:v>
                      </c:pt>
                      <c:pt idx="2914">
                        <c:v>145725</c:v>
                      </c:pt>
                      <c:pt idx="2915">
                        <c:v>145775</c:v>
                      </c:pt>
                      <c:pt idx="2916">
                        <c:v>145824</c:v>
                      </c:pt>
                      <c:pt idx="2917">
                        <c:v>145875</c:v>
                      </c:pt>
                      <c:pt idx="2918">
                        <c:v>145924</c:v>
                      </c:pt>
                      <c:pt idx="2919">
                        <c:v>145974</c:v>
                      </c:pt>
                      <c:pt idx="2920">
                        <c:v>146024</c:v>
                      </c:pt>
                      <c:pt idx="2921">
                        <c:v>146075</c:v>
                      </c:pt>
                      <c:pt idx="2922">
                        <c:v>146125</c:v>
                      </c:pt>
                      <c:pt idx="2923">
                        <c:v>146175</c:v>
                      </c:pt>
                      <c:pt idx="2924">
                        <c:v>146225</c:v>
                      </c:pt>
                      <c:pt idx="2925">
                        <c:v>146275</c:v>
                      </c:pt>
                      <c:pt idx="2926">
                        <c:v>146325</c:v>
                      </c:pt>
                      <c:pt idx="2927">
                        <c:v>146374</c:v>
                      </c:pt>
                      <c:pt idx="2928">
                        <c:v>146425</c:v>
                      </c:pt>
                      <c:pt idx="2929">
                        <c:v>146475</c:v>
                      </c:pt>
                      <c:pt idx="2930">
                        <c:v>146524</c:v>
                      </c:pt>
                      <c:pt idx="2931">
                        <c:v>146575</c:v>
                      </c:pt>
                      <c:pt idx="2932">
                        <c:v>146624</c:v>
                      </c:pt>
                      <c:pt idx="2933">
                        <c:v>146675</c:v>
                      </c:pt>
                      <c:pt idx="2934">
                        <c:v>146724</c:v>
                      </c:pt>
                      <c:pt idx="2935">
                        <c:v>146774</c:v>
                      </c:pt>
                      <c:pt idx="2936">
                        <c:v>146825</c:v>
                      </c:pt>
                      <c:pt idx="2937">
                        <c:v>146874</c:v>
                      </c:pt>
                      <c:pt idx="2938">
                        <c:v>146924</c:v>
                      </c:pt>
                      <c:pt idx="2939">
                        <c:v>146974</c:v>
                      </c:pt>
                      <c:pt idx="2940">
                        <c:v>147024</c:v>
                      </c:pt>
                      <c:pt idx="2941">
                        <c:v>147075</c:v>
                      </c:pt>
                      <c:pt idx="2942">
                        <c:v>147125</c:v>
                      </c:pt>
                      <c:pt idx="2943">
                        <c:v>147174</c:v>
                      </c:pt>
                      <c:pt idx="2944">
                        <c:v>147225</c:v>
                      </c:pt>
                      <c:pt idx="2945">
                        <c:v>147274</c:v>
                      </c:pt>
                      <c:pt idx="2946">
                        <c:v>147325</c:v>
                      </c:pt>
                      <c:pt idx="2947">
                        <c:v>147374</c:v>
                      </c:pt>
                      <c:pt idx="2948">
                        <c:v>147424</c:v>
                      </c:pt>
                      <c:pt idx="2949">
                        <c:v>147475</c:v>
                      </c:pt>
                      <c:pt idx="2950">
                        <c:v>147525</c:v>
                      </c:pt>
                      <c:pt idx="2951">
                        <c:v>147575</c:v>
                      </c:pt>
                      <c:pt idx="2952">
                        <c:v>147625</c:v>
                      </c:pt>
                      <c:pt idx="2953">
                        <c:v>147675</c:v>
                      </c:pt>
                      <c:pt idx="2954">
                        <c:v>147725</c:v>
                      </c:pt>
                      <c:pt idx="2955">
                        <c:v>147775</c:v>
                      </c:pt>
                      <c:pt idx="2956">
                        <c:v>147825</c:v>
                      </c:pt>
                      <c:pt idx="2957">
                        <c:v>147874</c:v>
                      </c:pt>
                      <c:pt idx="2958">
                        <c:v>147925</c:v>
                      </c:pt>
                      <c:pt idx="2959">
                        <c:v>147974</c:v>
                      </c:pt>
                      <c:pt idx="2960">
                        <c:v>148024</c:v>
                      </c:pt>
                      <c:pt idx="2961">
                        <c:v>148074</c:v>
                      </c:pt>
                      <c:pt idx="2962">
                        <c:v>148125</c:v>
                      </c:pt>
                      <c:pt idx="2963">
                        <c:v>148174</c:v>
                      </c:pt>
                      <c:pt idx="2964">
                        <c:v>148224</c:v>
                      </c:pt>
                      <c:pt idx="2965">
                        <c:v>148274</c:v>
                      </c:pt>
                      <c:pt idx="2966">
                        <c:v>148326</c:v>
                      </c:pt>
                      <c:pt idx="2967">
                        <c:v>148375</c:v>
                      </c:pt>
                      <c:pt idx="2968">
                        <c:v>148425</c:v>
                      </c:pt>
                      <c:pt idx="2969">
                        <c:v>148475</c:v>
                      </c:pt>
                      <c:pt idx="2970">
                        <c:v>148524</c:v>
                      </c:pt>
                      <c:pt idx="2971">
                        <c:v>148574</c:v>
                      </c:pt>
                      <c:pt idx="2972">
                        <c:v>148624</c:v>
                      </c:pt>
                      <c:pt idx="2973">
                        <c:v>148675</c:v>
                      </c:pt>
                      <c:pt idx="2974">
                        <c:v>148724</c:v>
                      </c:pt>
                      <c:pt idx="2975">
                        <c:v>148774</c:v>
                      </c:pt>
                      <c:pt idx="2976">
                        <c:v>148824</c:v>
                      </c:pt>
                      <c:pt idx="2977">
                        <c:v>148874</c:v>
                      </c:pt>
                      <c:pt idx="2978">
                        <c:v>148924</c:v>
                      </c:pt>
                      <c:pt idx="2979">
                        <c:v>148974</c:v>
                      </c:pt>
                      <c:pt idx="2980">
                        <c:v>149025</c:v>
                      </c:pt>
                      <c:pt idx="2981">
                        <c:v>149075</c:v>
                      </c:pt>
                      <c:pt idx="2982">
                        <c:v>149124</c:v>
                      </c:pt>
                      <c:pt idx="2983">
                        <c:v>149175</c:v>
                      </c:pt>
                      <c:pt idx="2984">
                        <c:v>149225</c:v>
                      </c:pt>
                      <c:pt idx="2985">
                        <c:v>149274</c:v>
                      </c:pt>
                      <c:pt idx="2986">
                        <c:v>149324</c:v>
                      </c:pt>
                      <c:pt idx="2987">
                        <c:v>149374</c:v>
                      </c:pt>
                      <c:pt idx="2988">
                        <c:v>149425</c:v>
                      </c:pt>
                      <c:pt idx="2989">
                        <c:v>149475</c:v>
                      </c:pt>
                      <c:pt idx="2990">
                        <c:v>149525</c:v>
                      </c:pt>
                      <c:pt idx="2991">
                        <c:v>149575</c:v>
                      </c:pt>
                      <c:pt idx="2992">
                        <c:v>149624</c:v>
                      </c:pt>
                      <c:pt idx="2993">
                        <c:v>149675</c:v>
                      </c:pt>
                      <c:pt idx="2994">
                        <c:v>149725</c:v>
                      </c:pt>
                      <c:pt idx="2995">
                        <c:v>149775</c:v>
                      </c:pt>
                      <c:pt idx="2996">
                        <c:v>149825</c:v>
                      </c:pt>
                      <c:pt idx="2997">
                        <c:v>149875</c:v>
                      </c:pt>
                      <c:pt idx="2998">
                        <c:v>149925</c:v>
                      </c:pt>
                      <c:pt idx="2999">
                        <c:v>149974</c:v>
                      </c:pt>
                      <c:pt idx="3000">
                        <c:v>150024</c:v>
                      </c:pt>
                      <c:pt idx="3001">
                        <c:v>150075</c:v>
                      </c:pt>
                      <c:pt idx="3002">
                        <c:v>150125</c:v>
                      </c:pt>
                      <c:pt idx="3003">
                        <c:v>150175</c:v>
                      </c:pt>
                      <c:pt idx="3004">
                        <c:v>150224</c:v>
                      </c:pt>
                      <c:pt idx="3005">
                        <c:v>150275</c:v>
                      </c:pt>
                      <c:pt idx="3006">
                        <c:v>150324</c:v>
                      </c:pt>
                      <c:pt idx="3007">
                        <c:v>150375</c:v>
                      </c:pt>
                      <c:pt idx="3008">
                        <c:v>150424</c:v>
                      </c:pt>
                      <c:pt idx="3009">
                        <c:v>150475</c:v>
                      </c:pt>
                      <c:pt idx="3010">
                        <c:v>150524</c:v>
                      </c:pt>
                      <c:pt idx="3011">
                        <c:v>150574</c:v>
                      </c:pt>
                      <c:pt idx="3012">
                        <c:v>150625</c:v>
                      </c:pt>
                      <c:pt idx="3013">
                        <c:v>150675</c:v>
                      </c:pt>
                      <c:pt idx="3014">
                        <c:v>150725</c:v>
                      </c:pt>
                      <c:pt idx="3015">
                        <c:v>150774</c:v>
                      </c:pt>
                      <c:pt idx="3016">
                        <c:v>150835</c:v>
                      </c:pt>
                      <c:pt idx="3017">
                        <c:v>150874</c:v>
                      </c:pt>
                      <c:pt idx="3018">
                        <c:v>150925</c:v>
                      </c:pt>
                      <c:pt idx="3019">
                        <c:v>150975</c:v>
                      </c:pt>
                      <c:pt idx="3020">
                        <c:v>151025</c:v>
                      </c:pt>
                      <c:pt idx="3021">
                        <c:v>151075</c:v>
                      </c:pt>
                      <c:pt idx="3022">
                        <c:v>151124</c:v>
                      </c:pt>
                      <c:pt idx="3023">
                        <c:v>151175</c:v>
                      </c:pt>
                      <c:pt idx="3024">
                        <c:v>151224</c:v>
                      </c:pt>
                      <c:pt idx="3025">
                        <c:v>151274</c:v>
                      </c:pt>
                      <c:pt idx="3026">
                        <c:v>151324</c:v>
                      </c:pt>
                      <c:pt idx="3027">
                        <c:v>151374</c:v>
                      </c:pt>
                      <c:pt idx="3028">
                        <c:v>151424</c:v>
                      </c:pt>
                      <c:pt idx="3029">
                        <c:v>151474</c:v>
                      </c:pt>
                      <c:pt idx="3030">
                        <c:v>151524</c:v>
                      </c:pt>
                      <c:pt idx="3031">
                        <c:v>151574</c:v>
                      </c:pt>
                      <c:pt idx="3032">
                        <c:v>151625</c:v>
                      </c:pt>
                      <c:pt idx="3033">
                        <c:v>151675</c:v>
                      </c:pt>
                      <c:pt idx="3034">
                        <c:v>151725</c:v>
                      </c:pt>
                      <c:pt idx="3035">
                        <c:v>151774</c:v>
                      </c:pt>
                      <c:pt idx="3036">
                        <c:v>151824</c:v>
                      </c:pt>
                      <c:pt idx="3037">
                        <c:v>151874</c:v>
                      </c:pt>
                      <c:pt idx="3038">
                        <c:v>151927</c:v>
                      </c:pt>
                      <c:pt idx="3039">
                        <c:v>151975</c:v>
                      </c:pt>
                      <c:pt idx="3040">
                        <c:v>152025</c:v>
                      </c:pt>
                      <c:pt idx="3041">
                        <c:v>152075</c:v>
                      </c:pt>
                      <c:pt idx="3042">
                        <c:v>152125</c:v>
                      </c:pt>
                      <c:pt idx="3043">
                        <c:v>152174</c:v>
                      </c:pt>
                      <c:pt idx="3044">
                        <c:v>152225</c:v>
                      </c:pt>
                      <c:pt idx="3045">
                        <c:v>152274</c:v>
                      </c:pt>
                      <c:pt idx="3046">
                        <c:v>152325</c:v>
                      </c:pt>
                      <c:pt idx="3047">
                        <c:v>152374</c:v>
                      </c:pt>
                      <c:pt idx="3048">
                        <c:v>152425</c:v>
                      </c:pt>
                      <c:pt idx="3049">
                        <c:v>152474</c:v>
                      </c:pt>
                      <c:pt idx="3050">
                        <c:v>152524</c:v>
                      </c:pt>
                      <c:pt idx="3051">
                        <c:v>152574</c:v>
                      </c:pt>
                      <c:pt idx="3052">
                        <c:v>152624</c:v>
                      </c:pt>
                      <c:pt idx="3053">
                        <c:v>152675</c:v>
                      </c:pt>
                      <c:pt idx="3054">
                        <c:v>152724</c:v>
                      </c:pt>
                      <c:pt idx="3055">
                        <c:v>152775</c:v>
                      </c:pt>
                      <c:pt idx="3056">
                        <c:v>152825</c:v>
                      </c:pt>
                      <c:pt idx="3057">
                        <c:v>152874</c:v>
                      </c:pt>
                      <c:pt idx="3058">
                        <c:v>152925</c:v>
                      </c:pt>
                      <c:pt idx="3059">
                        <c:v>152975</c:v>
                      </c:pt>
                      <c:pt idx="3060">
                        <c:v>153025</c:v>
                      </c:pt>
                      <c:pt idx="3061">
                        <c:v>153074</c:v>
                      </c:pt>
                      <c:pt idx="3062">
                        <c:v>153124</c:v>
                      </c:pt>
                      <c:pt idx="3063">
                        <c:v>153174</c:v>
                      </c:pt>
                      <c:pt idx="3064">
                        <c:v>153224</c:v>
                      </c:pt>
                      <c:pt idx="3065">
                        <c:v>153274</c:v>
                      </c:pt>
                      <c:pt idx="3066">
                        <c:v>153325</c:v>
                      </c:pt>
                      <c:pt idx="3067">
                        <c:v>153375</c:v>
                      </c:pt>
                      <c:pt idx="3068">
                        <c:v>153424</c:v>
                      </c:pt>
                      <c:pt idx="3069">
                        <c:v>153474</c:v>
                      </c:pt>
                      <c:pt idx="3070">
                        <c:v>153524</c:v>
                      </c:pt>
                      <c:pt idx="3071">
                        <c:v>153574</c:v>
                      </c:pt>
                      <c:pt idx="3072">
                        <c:v>153624</c:v>
                      </c:pt>
                      <c:pt idx="3073">
                        <c:v>153674</c:v>
                      </c:pt>
                      <c:pt idx="3074">
                        <c:v>153724</c:v>
                      </c:pt>
                      <c:pt idx="3075">
                        <c:v>153776</c:v>
                      </c:pt>
                      <c:pt idx="3076">
                        <c:v>153825</c:v>
                      </c:pt>
                      <c:pt idx="3077">
                        <c:v>153874</c:v>
                      </c:pt>
                      <c:pt idx="3078">
                        <c:v>153924</c:v>
                      </c:pt>
                      <c:pt idx="3079">
                        <c:v>153974</c:v>
                      </c:pt>
                      <c:pt idx="3080">
                        <c:v>154025</c:v>
                      </c:pt>
                      <c:pt idx="3081">
                        <c:v>154075</c:v>
                      </c:pt>
                      <c:pt idx="3082">
                        <c:v>154124</c:v>
                      </c:pt>
                      <c:pt idx="3083">
                        <c:v>154175</c:v>
                      </c:pt>
                      <c:pt idx="3084">
                        <c:v>154224</c:v>
                      </c:pt>
                      <c:pt idx="3085">
                        <c:v>154274</c:v>
                      </c:pt>
                      <c:pt idx="3086">
                        <c:v>154326</c:v>
                      </c:pt>
                      <c:pt idx="3087">
                        <c:v>154375</c:v>
                      </c:pt>
                      <c:pt idx="3088">
                        <c:v>154424</c:v>
                      </c:pt>
                      <c:pt idx="3089">
                        <c:v>154475</c:v>
                      </c:pt>
                      <c:pt idx="3090">
                        <c:v>154525</c:v>
                      </c:pt>
                      <c:pt idx="3091">
                        <c:v>154575</c:v>
                      </c:pt>
                      <c:pt idx="3092">
                        <c:v>154625</c:v>
                      </c:pt>
                      <c:pt idx="3093">
                        <c:v>154675</c:v>
                      </c:pt>
                      <c:pt idx="3094">
                        <c:v>154725</c:v>
                      </c:pt>
                      <c:pt idx="3095">
                        <c:v>154774</c:v>
                      </c:pt>
                      <c:pt idx="3096">
                        <c:v>154824</c:v>
                      </c:pt>
                      <c:pt idx="3097">
                        <c:v>154875</c:v>
                      </c:pt>
                      <c:pt idx="3098">
                        <c:v>154925</c:v>
                      </c:pt>
                      <c:pt idx="3099">
                        <c:v>154974</c:v>
                      </c:pt>
                      <c:pt idx="3100">
                        <c:v>155024</c:v>
                      </c:pt>
                      <c:pt idx="3101">
                        <c:v>155074</c:v>
                      </c:pt>
                      <c:pt idx="3102">
                        <c:v>155124</c:v>
                      </c:pt>
                      <c:pt idx="3103">
                        <c:v>155175</c:v>
                      </c:pt>
                      <c:pt idx="3104">
                        <c:v>155225</c:v>
                      </c:pt>
                      <c:pt idx="3105">
                        <c:v>155275</c:v>
                      </c:pt>
                      <c:pt idx="3106">
                        <c:v>155325</c:v>
                      </c:pt>
                      <c:pt idx="3107">
                        <c:v>155375</c:v>
                      </c:pt>
                      <c:pt idx="3108">
                        <c:v>155424</c:v>
                      </c:pt>
                      <c:pt idx="3109">
                        <c:v>155474</c:v>
                      </c:pt>
                      <c:pt idx="3110">
                        <c:v>155524</c:v>
                      </c:pt>
                      <c:pt idx="3111">
                        <c:v>155574</c:v>
                      </c:pt>
                      <c:pt idx="3112">
                        <c:v>155624</c:v>
                      </c:pt>
                      <c:pt idx="3113">
                        <c:v>155676</c:v>
                      </c:pt>
                      <c:pt idx="3114">
                        <c:v>155724</c:v>
                      </c:pt>
                      <c:pt idx="3115">
                        <c:v>155775</c:v>
                      </c:pt>
                      <c:pt idx="3116">
                        <c:v>155825</c:v>
                      </c:pt>
                      <c:pt idx="3117">
                        <c:v>155874</c:v>
                      </c:pt>
                      <c:pt idx="3118">
                        <c:v>155924</c:v>
                      </c:pt>
                      <c:pt idx="3119">
                        <c:v>155974</c:v>
                      </c:pt>
                      <c:pt idx="3120">
                        <c:v>156024</c:v>
                      </c:pt>
                      <c:pt idx="3121">
                        <c:v>156075</c:v>
                      </c:pt>
                      <c:pt idx="3122">
                        <c:v>156125</c:v>
                      </c:pt>
                      <c:pt idx="3123">
                        <c:v>156174</c:v>
                      </c:pt>
                      <c:pt idx="3124">
                        <c:v>156225</c:v>
                      </c:pt>
                      <c:pt idx="3125">
                        <c:v>156275</c:v>
                      </c:pt>
                      <c:pt idx="3126">
                        <c:v>156325</c:v>
                      </c:pt>
                      <c:pt idx="3127">
                        <c:v>156374</c:v>
                      </c:pt>
                      <c:pt idx="3128">
                        <c:v>156424</c:v>
                      </c:pt>
                      <c:pt idx="3129">
                        <c:v>156475</c:v>
                      </c:pt>
                      <c:pt idx="3130">
                        <c:v>156524</c:v>
                      </c:pt>
                      <c:pt idx="3131">
                        <c:v>156575</c:v>
                      </c:pt>
                      <c:pt idx="3132">
                        <c:v>156625</c:v>
                      </c:pt>
                      <c:pt idx="3133">
                        <c:v>156675</c:v>
                      </c:pt>
                      <c:pt idx="3134">
                        <c:v>156725</c:v>
                      </c:pt>
                      <c:pt idx="3135">
                        <c:v>156775</c:v>
                      </c:pt>
                      <c:pt idx="3136">
                        <c:v>156824</c:v>
                      </c:pt>
                      <c:pt idx="3137">
                        <c:v>156874</c:v>
                      </c:pt>
                      <c:pt idx="3138">
                        <c:v>156924</c:v>
                      </c:pt>
                      <c:pt idx="3139">
                        <c:v>156974</c:v>
                      </c:pt>
                      <c:pt idx="3140">
                        <c:v>157025</c:v>
                      </c:pt>
                      <c:pt idx="3141">
                        <c:v>157074</c:v>
                      </c:pt>
                      <c:pt idx="3142">
                        <c:v>157124</c:v>
                      </c:pt>
                      <c:pt idx="3143">
                        <c:v>157175</c:v>
                      </c:pt>
                      <c:pt idx="3144">
                        <c:v>157225</c:v>
                      </c:pt>
                      <c:pt idx="3145">
                        <c:v>157275</c:v>
                      </c:pt>
                      <c:pt idx="3146">
                        <c:v>157325</c:v>
                      </c:pt>
                      <c:pt idx="3147">
                        <c:v>157375</c:v>
                      </c:pt>
                      <c:pt idx="3148">
                        <c:v>157425</c:v>
                      </c:pt>
                      <c:pt idx="3149">
                        <c:v>157475</c:v>
                      </c:pt>
                      <c:pt idx="3150">
                        <c:v>157524</c:v>
                      </c:pt>
                      <c:pt idx="3151">
                        <c:v>157574</c:v>
                      </c:pt>
                      <c:pt idx="3152">
                        <c:v>157625</c:v>
                      </c:pt>
                      <c:pt idx="3153">
                        <c:v>157675</c:v>
                      </c:pt>
                      <c:pt idx="3154">
                        <c:v>157725</c:v>
                      </c:pt>
                      <c:pt idx="3155">
                        <c:v>157774</c:v>
                      </c:pt>
                      <c:pt idx="3156">
                        <c:v>157824</c:v>
                      </c:pt>
                      <c:pt idx="3157">
                        <c:v>157875</c:v>
                      </c:pt>
                      <c:pt idx="3158">
                        <c:v>157925</c:v>
                      </c:pt>
                      <c:pt idx="3159">
                        <c:v>157974</c:v>
                      </c:pt>
                      <c:pt idx="3160">
                        <c:v>158024</c:v>
                      </c:pt>
                      <c:pt idx="3161">
                        <c:v>158075</c:v>
                      </c:pt>
                      <c:pt idx="3162">
                        <c:v>158126</c:v>
                      </c:pt>
                      <c:pt idx="3163">
                        <c:v>158174</c:v>
                      </c:pt>
                      <c:pt idx="3164">
                        <c:v>158224</c:v>
                      </c:pt>
                      <c:pt idx="3165">
                        <c:v>158275</c:v>
                      </c:pt>
                      <c:pt idx="3166">
                        <c:v>158325</c:v>
                      </c:pt>
                      <c:pt idx="3167">
                        <c:v>158374</c:v>
                      </c:pt>
                      <c:pt idx="3168">
                        <c:v>158424</c:v>
                      </c:pt>
                      <c:pt idx="3169">
                        <c:v>158474</c:v>
                      </c:pt>
                      <c:pt idx="3170">
                        <c:v>158524</c:v>
                      </c:pt>
                      <c:pt idx="3171">
                        <c:v>158575</c:v>
                      </c:pt>
                      <c:pt idx="3172">
                        <c:v>158624</c:v>
                      </c:pt>
                      <c:pt idx="3173">
                        <c:v>158674</c:v>
                      </c:pt>
                      <c:pt idx="3174">
                        <c:v>158725</c:v>
                      </c:pt>
                      <c:pt idx="3175">
                        <c:v>158775</c:v>
                      </c:pt>
                      <c:pt idx="3176">
                        <c:v>158825</c:v>
                      </c:pt>
                      <c:pt idx="3177">
                        <c:v>158875</c:v>
                      </c:pt>
                      <c:pt idx="3178">
                        <c:v>158925</c:v>
                      </c:pt>
                      <c:pt idx="3179">
                        <c:v>158974</c:v>
                      </c:pt>
                      <c:pt idx="3180">
                        <c:v>159024</c:v>
                      </c:pt>
                      <c:pt idx="3181">
                        <c:v>159075</c:v>
                      </c:pt>
                      <c:pt idx="3182">
                        <c:v>159125</c:v>
                      </c:pt>
                      <c:pt idx="3183">
                        <c:v>159175</c:v>
                      </c:pt>
                      <c:pt idx="3184">
                        <c:v>159224</c:v>
                      </c:pt>
                      <c:pt idx="3185">
                        <c:v>159275</c:v>
                      </c:pt>
                      <c:pt idx="3186">
                        <c:v>159324</c:v>
                      </c:pt>
                      <c:pt idx="3187">
                        <c:v>159374</c:v>
                      </c:pt>
                      <c:pt idx="3188">
                        <c:v>159424</c:v>
                      </c:pt>
                      <c:pt idx="3189">
                        <c:v>159474</c:v>
                      </c:pt>
                      <c:pt idx="3190">
                        <c:v>159525</c:v>
                      </c:pt>
                      <c:pt idx="3191">
                        <c:v>159574</c:v>
                      </c:pt>
                      <c:pt idx="3192">
                        <c:v>159629</c:v>
                      </c:pt>
                      <c:pt idx="3193">
                        <c:v>159675</c:v>
                      </c:pt>
                      <c:pt idx="3194">
                        <c:v>159724</c:v>
                      </c:pt>
                      <c:pt idx="3195">
                        <c:v>159775</c:v>
                      </c:pt>
                      <c:pt idx="3196">
                        <c:v>159825</c:v>
                      </c:pt>
                      <c:pt idx="3197">
                        <c:v>159875</c:v>
                      </c:pt>
                      <c:pt idx="3198">
                        <c:v>159925</c:v>
                      </c:pt>
                      <c:pt idx="3199">
                        <c:v>159975</c:v>
                      </c:pt>
                      <c:pt idx="3200">
                        <c:v>160025</c:v>
                      </c:pt>
                      <c:pt idx="3201">
                        <c:v>160074</c:v>
                      </c:pt>
                      <c:pt idx="3202">
                        <c:v>160124</c:v>
                      </c:pt>
                      <c:pt idx="3203">
                        <c:v>160174</c:v>
                      </c:pt>
                      <c:pt idx="3204">
                        <c:v>160225</c:v>
                      </c:pt>
                      <c:pt idx="3205">
                        <c:v>160275</c:v>
                      </c:pt>
                      <c:pt idx="3206">
                        <c:v>160325</c:v>
                      </c:pt>
                      <c:pt idx="3207">
                        <c:v>160374</c:v>
                      </c:pt>
                      <c:pt idx="3208">
                        <c:v>160426</c:v>
                      </c:pt>
                      <c:pt idx="3209">
                        <c:v>160474</c:v>
                      </c:pt>
                      <c:pt idx="3210">
                        <c:v>160525</c:v>
                      </c:pt>
                      <c:pt idx="3211">
                        <c:v>160575</c:v>
                      </c:pt>
                      <c:pt idx="3212">
                        <c:v>160624</c:v>
                      </c:pt>
                      <c:pt idx="3213">
                        <c:v>160675</c:v>
                      </c:pt>
                      <c:pt idx="3214">
                        <c:v>160724</c:v>
                      </c:pt>
                      <c:pt idx="3215">
                        <c:v>160774</c:v>
                      </c:pt>
                      <c:pt idx="3216">
                        <c:v>160824</c:v>
                      </c:pt>
                      <c:pt idx="3217">
                        <c:v>160875</c:v>
                      </c:pt>
                      <c:pt idx="3218">
                        <c:v>160925</c:v>
                      </c:pt>
                      <c:pt idx="3219">
                        <c:v>160975</c:v>
                      </c:pt>
                      <c:pt idx="3220">
                        <c:v>161024</c:v>
                      </c:pt>
                      <c:pt idx="3221">
                        <c:v>161074</c:v>
                      </c:pt>
                      <c:pt idx="3222">
                        <c:v>161124</c:v>
                      </c:pt>
                      <c:pt idx="3223">
                        <c:v>161174</c:v>
                      </c:pt>
                      <c:pt idx="3224">
                        <c:v>161224</c:v>
                      </c:pt>
                      <c:pt idx="3225">
                        <c:v>161274</c:v>
                      </c:pt>
                      <c:pt idx="3226">
                        <c:v>161325</c:v>
                      </c:pt>
                      <c:pt idx="3227">
                        <c:v>161374</c:v>
                      </c:pt>
                      <c:pt idx="3228">
                        <c:v>161425</c:v>
                      </c:pt>
                      <c:pt idx="3229">
                        <c:v>161474</c:v>
                      </c:pt>
                      <c:pt idx="3230">
                        <c:v>161525</c:v>
                      </c:pt>
                      <c:pt idx="3231">
                        <c:v>161575</c:v>
                      </c:pt>
                      <c:pt idx="3232">
                        <c:v>161625</c:v>
                      </c:pt>
                      <c:pt idx="3233">
                        <c:v>161675</c:v>
                      </c:pt>
                      <c:pt idx="3234">
                        <c:v>161725</c:v>
                      </c:pt>
                      <c:pt idx="3235">
                        <c:v>161775</c:v>
                      </c:pt>
                      <c:pt idx="3236">
                        <c:v>161825</c:v>
                      </c:pt>
                      <c:pt idx="3237">
                        <c:v>161879</c:v>
                      </c:pt>
                      <c:pt idx="3238">
                        <c:v>161925</c:v>
                      </c:pt>
                      <c:pt idx="3239">
                        <c:v>161974</c:v>
                      </c:pt>
                      <c:pt idx="3240">
                        <c:v>162024</c:v>
                      </c:pt>
                      <c:pt idx="3241">
                        <c:v>162075</c:v>
                      </c:pt>
                      <c:pt idx="3242">
                        <c:v>162129</c:v>
                      </c:pt>
                      <c:pt idx="3243">
                        <c:v>162175</c:v>
                      </c:pt>
                      <c:pt idx="3244">
                        <c:v>162225</c:v>
                      </c:pt>
                      <c:pt idx="3245">
                        <c:v>162275</c:v>
                      </c:pt>
                      <c:pt idx="3246">
                        <c:v>162325</c:v>
                      </c:pt>
                      <c:pt idx="3247">
                        <c:v>162375</c:v>
                      </c:pt>
                      <c:pt idx="3248">
                        <c:v>162425</c:v>
                      </c:pt>
                      <c:pt idx="3249">
                        <c:v>162475</c:v>
                      </c:pt>
                      <c:pt idx="3250">
                        <c:v>162524</c:v>
                      </c:pt>
                      <c:pt idx="3251">
                        <c:v>162575</c:v>
                      </c:pt>
                      <c:pt idx="3252">
                        <c:v>162625</c:v>
                      </c:pt>
                      <c:pt idx="3253">
                        <c:v>162674</c:v>
                      </c:pt>
                      <c:pt idx="3254">
                        <c:v>162725</c:v>
                      </c:pt>
                      <c:pt idx="3255">
                        <c:v>162774</c:v>
                      </c:pt>
                      <c:pt idx="3256">
                        <c:v>162824</c:v>
                      </c:pt>
                      <c:pt idx="3257">
                        <c:v>162874</c:v>
                      </c:pt>
                      <c:pt idx="3258">
                        <c:v>162924</c:v>
                      </c:pt>
                      <c:pt idx="3259">
                        <c:v>162974</c:v>
                      </c:pt>
                      <c:pt idx="3260">
                        <c:v>163024</c:v>
                      </c:pt>
                      <c:pt idx="3261">
                        <c:v>163075</c:v>
                      </c:pt>
                      <c:pt idx="3262">
                        <c:v>163124</c:v>
                      </c:pt>
                      <c:pt idx="3263">
                        <c:v>163174</c:v>
                      </c:pt>
                      <c:pt idx="3264">
                        <c:v>163225</c:v>
                      </c:pt>
                      <c:pt idx="3265">
                        <c:v>163274</c:v>
                      </c:pt>
                      <c:pt idx="3266">
                        <c:v>163326</c:v>
                      </c:pt>
                      <c:pt idx="3267">
                        <c:v>163374</c:v>
                      </c:pt>
                      <c:pt idx="3268">
                        <c:v>163424</c:v>
                      </c:pt>
                      <c:pt idx="3269">
                        <c:v>163475</c:v>
                      </c:pt>
                      <c:pt idx="3270">
                        <c:v>163524</c:v>
                      </c:pt>
                      <c:pt idx="3271">
                        <c:v>163575</c:v>
                      </c:pt>
                      <c:pt idx="3272">
                        <c:v>163624</c:v>
                      </c:pt>
                      <c:pt idx="3273">
                        <c:v>163675</c:v>
                      </c:pt>
                      <c:pt idx="3274">
                        <c:v>163724</c:v>
                      </c:pt>
                      <c:pt idx="3275">
                        <c:v>163774</c:v>
                      </c:pt>
                      <c:pt idx="3276">
                        <c:v>163825</c:v>
                      </c:pt>
                      <c:pt idx="3277">
                        <c:v>163875</c:v>
                      </c:pt>
                      <c:pt idx="3278">
                        <c:v>163925</c:v>
                      </c:pt>
                      <c:pt idx="3279">
                        <c:v>163974</c:v>
                      </c:pt>
                      <c:pt idx="3280">
                        <c:v>164024</c:v>
                      </c:pt>
                      <c:pt idx="3281">
                        <c:v>164074</c:v>
                      </c:pt>
                      <c:pt idx="3282">
                        <c:v>164124</c:v>
                      </c:pt>
                      <c:pt idx="3283">
                        <c:v>164175</c:v>
                      </c:pt>
                      <c:pt idx="3284">
                        <c:v>164225</c:v>
                      </c:pt>
                      <c:pt idx="3285">
                        <c:v>164275</c:v>
                      </c:pt>
                      <c:pt idx="3286">
                        <c:v>164325</c:v>
                      </c:pt>
                      <c:pt idx="3287">
                        <c:v>164375</c:v>
                      </c:pt>
                      <c:pt idx="3288">
                        <c:v>164424</c:v>
                      </c:pt>
                      <c:pt idx="3289">
                        <c:v>164475</c:v>
                      </c:pt>
                      <c:pt idx="3290">
                        <c:v>164524</c:v>
                      </c:pt>
                      <c:pt idx="3291">
                        <c:v>164574</c:v>
                      </c:pt>
                      <c:pt idx="3292">
                        <c:v>164625</c:v>
                      </c:pt>
                      <c:pt idx="3293">
                        <c:v>164674</c:v>
                      </c:pt>
                      <c:pt idx="3294">
                        <c:v>164724</c:v>
                      </c:pt>
                      <c:pt idx="3295">
                        <c:v>164774</c:v>
                      </c:pt>
                      <c:pt idx="3296">
                        <c:v>164825</c:v>
                      </c:pt>
                      <c:pt idx="3297">
                        <c:v>164874</c:v>
                      </c:pt>
                      <c:pt idx="3298">
                        <c:v>164925</c:v>
                      </c:pt>
                      <c:pt idx="3299">
                        <c:v>164974</c:v>
                      </c:pt>
                      <c:pt idx="3300">
                        <c:v>165025</c:v>
                      </c:pt>
                      <c:pt idx="3301">
                        <c:v>165075</c:v>
                      </c:pt>
                      <c:pt idx="3302">
                        <c:v>165124</c:v>
                      </c:pt>
                      <c:pt idx="3303">
                        <c:v>165174</c:v>
                      </c:pt>
                      <c:pt idx="3304">
                        <c:v>165225</c:v>
                      </c:pt>
                      <c:pt idx="3305">
                        <c:v>165275</c:v>
                      </c:pt>
                      <c:pt idx="3306">
                        <c:v>165324</c:v>
                      </c:pt>
                      <c:pt idx="3307">
                        <c:v>165374</c:v>
                      </c:pt>
                      <c:pt idx="3308">
                        <c:v>165424</c:v>
                      </c:pt>
                      <c:pt idx="3309">
                        <c:v>165475</c:v>
                      </c:pt>
                      <c:pt idx="3310">
                        <c:v>165524</c:v>
                      </c:pt>
                      <c:pt idx="3311">
                        <c:v>165575</c:v>
                      </c:pt>
                      <c:pt idx="3312">
                        <c:v>165626</c:v>
                      </c:pt>
                      <c:pt idx="3313">
                        <c:v>165675</c:v>
                      </c:pt>
                      <c:pt idx="3314">
                        <c:v>165724</c:v>
                      </c:pt>
                      <c:pt idx="3315">
                        <c:v>165774</c:v>
                      </c:pt>
                      <c:pt idx="3316">
                        <c:v>165824</c:v>
                      </c:pt>
                      <c:pt idx="3317">
                        <c:v>165875</c:v>
                      </c:pt>
                      <c:pt idx="3318">
                        <c:v>165924</c:v>
                      </c:pt>
                      <c:pt idx="3319">
                        <c:v>165974</c:v>
                      </c:pt>
                      <c:pt idx="3320">
                        <c:v>166024</c:v>
                      </c:pt>
                      <c:pt idx="3321">
                        <c:v>166075</c:v>
                      </c:pt>
                      <c:pt idx="3322">
                        <c:v>166124</c:v>
                      </c:pt>
                      <c:pt idx="3323">
                        <c:v>166174</c:v>
                      </c:pt>
                      <c:pt idx="3324">
                        <c:v>166225</c:v>
                      </c:pt>
                      <c:pt idx="3325">
                        <c:v>166274</c:v>
                      </c:pt>
                      <c:pt idx="3326">
                        <c:v>166324</c:v>
                      </c:pt>
                      <c:pt idx="3327">
                        <c:v>166374</c:v>
                      </c:pt>
                      <c:pt idx="3328">
                        <c:v>166424</c:v>
                      </c:pt>
                      <c:pt idx="3329">
                        <c:v>166474</c:v>
                      </c:pt>
                      <c:pt idx="3330">
                        <c:v>166524</c:v>
                      </c:pt>
                      <c:pt idx="3331">
                        <c:v>166575</c:v>
                      </c:pt>
                      <c:pt idx="3332">
                        <c:v>166625</c:v>
                      </c:pt>
                      <c:pt idx="3333">
                        <c:v>166675</c:v>
                      </c:pt>
                      <c:pt idx="3334">
                        <c:v>166724</c:v>
                      </c:pt>
                      <c:pt idx="3335">
                        <c:v>166774</c:v>
                      </c:pt>
                      <c:pt idx="3336">
                        <c:v>166825</c:v>
                      </c:pt>
                      <c:pt idx="3337">
                        <c:v>166875</c:v>
                      </c:pt>
                      <c:pt idx="3338">
                        <c:v>166925</c:v>
                      </c:pt>
                      <c:pt idx="3339">
                        <c:v>166975</c:v>
                      </c:pt>
                      <c:pt idx="3340">
                        <c:v>167024</c:v>
                      </c:pt>
                      <c:pt idx="3341">
                        <c:v>167074</c:v>
                      </c:pt>
                      <c:pt idx="3342">
                        <c:v>167125</c:v>
                      </c:pt>
                      <c:pt idx="3343">
                        <c:v>167174</c:v>
                      </c:pt>
                      <c:pt idx="3344">
                        <c:v>167224</c:v>
                      </c:pt>
                      <c:pt idx="3345">
                        <c:v>167274</c:v>
                      </c:pt>
                      <c:pt idx="3346">
                        <c:v>167324</c:v>
                      </c:pt>
                      <c:pt idx="3347">
                        <c:v>167375</c:v>
                      </c:pt>
                      <c:pt idx="3348">
                        <c:v>167424</c:v>
                      </c:pt>
                      <c:pt idx="3349">
                        <c:v>167474</c:v>
                      </c:pt>
                      <c:pt idx="3350">
                        <c:v>167525</c:v>
                      </c:pt>
                      <c:pt idx="3351">
                        <c:v>167575</c:v>
                      </c:pt>
                      <c:pt idx="3352">
                        <c:v>167624</c:v>
                      </c:pt>
                      <c:pt idx="3353">
                        <c:v>167674</c:v>
                      </c:pt>
                      <c:pt idx="3354">
                        <c:v>167725</c:v>
                      </c:pt>
                      <c:pt idx="3355">
                        <c:v>167774</c:v>
                      </c:pt>
                      <c:pt idx="3356">
                        <c:v>167824</c:v>
                      </c:pt>
                      <c:pt idx="3357">
                        <c:v>167875</c:v>
                      </c:pt>
                      <c:pt idx="3358">
                        <c:v>167925</c:v>
                      </c:pt>
                      <c:pt idx="3359">
                        <c:v>167974</c:v>
                      </c:pt>
                      <c:pt idx="3360">
                        <c:v>168024</c:v>
                      </c:pt>
                      <c:pt idx="3361">
                        <c:v>168074</c:v>
                      </c:pt>
                      <c:pt idx="3362">
                        <c:v>168124</c:v>
                      </c:pt>
                      <c:pt idx="3363">
                        <c:v>168174</c:v>
                      </c:pt>
                      <c:pt idx="3364">
                        <c:v>168224</c:v>
                      </c:pt>
                      <c:pt idx="3365">
                        <c:v>168274</c:v>
                      </c:pt>
                      <c:pt idx="3366">
                        <c:v>168325</c:v>
                      </c:pt>
                      <c:pt idx="3367">
                        <c:v>168374</c:v>
                      </c:pt>
                      <c:pt idx="3368">
                        <c:v>168425</c:v>
                      </c:pt>
                      <c:pt idx="3369">
                        <c:v>168474</c:v>
                      </c:pt>
                      <c:pt idx="3370">
                        <c:v>168524</c:v>
                      </c:pt>
                      <c:pt idx="3371">
                        <c:v>168575</c:v>
                      </c:pt>
                      <c:pt idx="3372">
                        <c:v>168624</c:v>
                      </c:pt>
                      <c:pt idx="3373">
                        <c:v>168674</c:v>
                      </c:pt>
                      <c:pt idx="3374">
                        <c:v>168725</c:v>
                      </c:pt>
                      <c:pt idx="3375">
                        <c:v>168775</c:v>
                      </c:pt>
                      <c:pt idx="3376">
                        <c:v>168824</c:v>
                      </c:pt>
                      <c:pt idx="3377">
                        <c:v>168875</c:v>
                      </c:pt>
                      <c:pt idx="3378">
                        <c:v>168925</c:v>
                      </c:pt>
                      <c:pt idx="3379">
                        <c:v>168975</c:v>
                      </c:pt>
                      <c:pt idx="3380">
                        <c:v>169024</c:v>
                      </c:pt>
                      <c:pt idx="3381">
                        <c:v>169074</c:v>
                      </c:pt>
                      <c:pt idx="3382">
                        <c:v>169124</c:v>
                      </c:pt>
                      <c:pt idx="3383">
                        <c:v>169174</c:v>
                      </c:pt>
                      <c:pt idx="3384">
                        <c:v>169225</c:v>
                      </c:pt>
                      <c:pt idx="3385">
                        <c:v>169274</c:v>
                      </c:pt>
                      <c:pt idx="3386">
                        <c:v>169325</c:v>
                      </c:pt>
                      <c:pt idx="3387">
                        <c:v>169375</c:v>
                      </c:pt>
                      <c:pt idx="3388">
                        <c:v>169425</c:v>
                      </c:pt>
                      <c:pt idx="3389">
                        <c:v>169475</c:v>
                      </c:pt>
                      <c:pt idx="3390">
                        <c:v>169525</c:v>
                      </c:pt>
                      <c:pt idx="3391">
                        <c:v>169575</c:v>
                      </c:pt>
                      <c:pt idx="3392">
                        <c:v>169625</c:v>
                      </c:pt>
                      <c:pt idx="3393">
                        <c:v>169675</c:v>
                      </c:pt>
                      <c:pt idx="3394">
                        <c:v>169725</c:v>
                      </c:pt>
                      <c:pt idx="3395">
                        <c:v>169775</c:v>
                      </c:pt>
                      <c:pt idx="3396">
                        <c:v>169825</c:v>
                      </c:pt>
                      <c:pt idx="3397">
                        <c:v>169874</c:v>
                      </c:pt>
                      <c:pt idx="3398">
                        <c:v>169924</c:v>
                      </c:pt>
                      <c:pt idx="3399">
                        <c:v>169975</c:v>
                      </c:pt>
                      <c:pt idx="3400">
                        <c:v>170025</c:v>
                      </c:pt>
                      <c:pt idx="3401">
                        <c:v>170075</c:v>
                      </c:pt>
                      <c:pt idx="3402">
                        <c:v>170125</c:v>
                      </c:pt>
                      <c:pt idx="3403">
                        <c:v>170174</c:v>
                      </c:pt>
                      <c:pt idx="3404">
                        <c:v>170225</c:v>
                      </c:pt>
                      <c:pt idx="3405">
                        <c:v>170276</c:v>
                      </c:pt>
                      <c:pt idx="3406">
                        <c:v>170325</c:v>
                      </c:pt>
                      <c:pt idx="3407">
                        <c:v>170374</c:v>
                      </c:pt>
                      <c:pt idx="3408">
                        <c:v>170424</c:v>
                      </c:pt>
                      <c:pt idx="3409">
                        <c:v>170474</c:v>
                      </c:pt>
                      <c:pt idx="3410">
                        <c:v>170525</c:v>
                      </c:pt>
                      <c:pt idx="3411">
                        <c:v>170575</c:v>
                      </c:pt>
                      <c:pt idx="3412">
                        <c:v>170625</c:v>
                      </c:pt>
                      <c:pt idx="3413">
                        <c:v>170675</c:v>
                      </c:pt>
                      <c:pt idx="3414">
                        <c:v>170725</c:v>
                      </c:pt>
                      <c:pt idx="3415">
                        <c:v>170774</c:v>
                      </c:pt>
                      <c:pt idx="3416">
                        <c:v>170824</c:v>
                      </c:pt>
                      <c:pt idx="3417">
                        <c:v>170874</c:v>
                      </c:pt>
                      <c:pt idx="3418">
                        <c:v>170925</c:v>
                      </c:pt>
                      <c:pt idx="3419">
                        <c:v>170975</c:v>
                      </c:pt>
                      <c:pt idx="3420">
                        <c:v>171025</c:v>
                      </c:pt>
                      <c:pt idx="3421">
                        <c:v>171074</c:v>
                      </c:pt>
                      <c:pt idx="3422">
                        <c:v>171124</c:v>
                      </c:pt>
                      <c:pt idx="3423">
                        <c:v>171174</c:v>
                      </c:pt>
                      <c:pt idx="3424">
                        <c:v>171224</c:v>
                      </c:pt>
                      <c:pt idx="3425">
                        <c:v>171275</c:v>
                      </c:pt>
                      <c:pt idx="3426">
                        <c:v>171324</c:v>
                      </c:pt>
                      <c:pt idx="3427">
                        <c:v>171374</c:v>
                      </c:pt>
                      <c:pt idx="3428">
                        <c:v>171424</c:v>
                      </c:pt>
                      <c:pt idx="3429">
                        <c:v>171474</c:v>
                      </c:pt>
                      <c:pt idx="3430">
                        <c:v>171524</c:v>
                      </c:pt>
                      <c:pt idx="3431">
                        <c:v>171575</c:v>
                      </c:pt>
                      <c:pt idx="3432">
                        <c:v>171625</c:v>
                      </c:pt>
                      <c:pt idx="3433">
                        <c:v>171674</c:v>
                      </c:pt>
                      <c:pt idx="3434">
                        <c:v>171724</c:v>
                      </c:pt>
                      <c:pt idx="3435">
                        <c:v>171774</c:v>
                      </c:pt>
                      <c:pt idx="3436">
                        <c:v>171825</c:v>
                      </c:pt>
                      <c:pt idx="3437">
                        <c:v>171875</c:v>
                      </c:pt>
                      <c:pt idx="3438">
                        <c:v>171925</c:v>
                      </c:pt>
                      <c:pt idx="3439">
                        <c:v>171974</c:v>
                      </c:pt>
                      <c:pt idx="3440">
                        <c:v>172024</c:v>
                      </c:pt>
                      <c:pt idx="3441">
                        <c:v>172074</c:v>
                      </c:pt>
                      <c:pt idx="3442">
                        <c:v>172125</c:v>
                      </c:pt>
                      <c:pt idx="3443">
                        <c:v>172175</c:v>
                      </c:pt>
                      <c:pt idx="3444">
                        <c:v>172224</c:v>
                      </c:pt>
                      <c:pt idx="3445">
                        <c:v>172274</c:v>
                      </c:pt>
                      <c:pt idx="3446">
                        <c:v>172324</c:v>
                      </c:pt>
                      <c:pt idx="3447">
                        <c:v>172374</c:v>
                      </c:pt>
                      <c:pt idx="3448">
                        <c:v>172424</c:v>
                      </c:pt>
                      <c:pt idx="3449">
                        <c:v>172474</c:v>
                      </c:pt>
                      <c:pt idx="3450">
                        <c:v>172525</c:v>
                      </c:pt>
                      <c:pt idx="3451">
                        <c:v>172574</c:v>
                      </c:pt>
                      <c:pt idx="3452">
                        <c:v>172624</c:v>
                      </c:pt>
                      <c:pt idx="3453">
                        <c:v>172674</c:v>
                      </c:pt>
                      <c:pt idx="3454">
                        <c:v>172724</c:v>
                      </c:pt>
                      <c:pt idx="3455">
                        <c:v>172775</c:v>
                      </c:pt>
                      <c:pt idx="3456">
                        <c:v>172825</c:v>
                      </c:pt>
                      <c:pt idx="3457">
                        <c:v>172875</c:v>
                      </c:pt>
                      <c:pt idx="3458">
                        <c:v>172925</c:v>
                      </c:pt>
                      <c:pt idx="3459">
                        <c:v>172975</c:v>
                      </c:pt>
                      <c:pt idx="3460">
                        <c:v>173024</c:v>
                      </c:pt>
                      <c:pt idx="3461">
                        <c:v>173074</c:v>
                      </c:pt>
                      <c:pt idx="3462">
                        <c:v>173125</c:v>
                      </c:pt>
                      <c:pt idx="3463">
                        <c:v>173175</c:v>
                      </c:pt>
                      <c:pt idx="3464">
                        <c:v>173224</c:v>
                      </c:pt>
                      <c:pt idx="3465">
                        <c:v>173274</c:v>
                      </c:pt>
                      <c:pt idx="3466">
                        <c:v>173324</c:v>
                      </c:pt>
                      <c:pt idx="3467">
                        <c:v>173374</c:v>
                      </c:pt>
                      <c:pt idx="3468">
                        <c:v>173424</c:v>
                      </c:pt>
                      <c:pt idx="3469">
                        <c:v>173474</c:v>
                      </c:pt>
                      <c:pt idx="3470">
                        <c:v>173524</c:v>
                      </c:pt>
                      <c:pt idx="3471">
                        <c:v>173574</c:v>
                      </c:pt>
                      <c:pt idx="3472">
                        <c:v>173624</c:v>
                      </c:pt>
                      <c:pt idx="3473">
                        <c:v>173674</c:v>
                      </c:pt>
                      <c:pt idx="3474">
                        <c:v>173724</c:v>
                      </c:pt>
                      <c:pt idx="3475">
                        <c:v>173774</c:v>
                      </c:pt>
                      <c:pt idx="3476">
                        <c:v>173824</c:v>
                      </c:pt>
                      <c:pt idx="3477">
                        <c:v>173874</c:v>
                      </c:pt>
                      <c:pt idx="3478">
                        <c:v>173924</c:v>
                      </c:pt>
                      <c:pt idx="3479">
                        <c:v>173974</c:v>
                      </c:pt>
                      <c:pt idx="3480">
                        <c:v>174024</c:v>
                      </c:pt>
                      <c:pt idx="3481">
                        <c:v>174075</c:v>
                      </c:pt>
                      <c:pt idx="3482">
                        <c:v>174125</c:v>
                      </c:pt>
                      <c:pt idx="3483">
                        <c:v>174174</c:v>
                      </c:pt>
                      <c:pt idx="3484">
                        <c:v>174225</c:v>
                      </c:pt>
                      <c:pt idx="3485">
                        <c:v>174275</c:v>
                      </c:pt>
                      <c:pt idx="3486">
                        <c:v>174324</c:v>
                      </c:pt>
                      <c:pt idx="3487">
                        <c:v>174375</c:v>
                      </c:pt>
                      <c:pt idx="3488">
                        <c:v>174425</c:v>
                      </c:pt>
                      <c:pt idx="3489">
                        <c:v>174475</c:v>
                      </c:pt>
                      <c:pt idx="3490">
                        <c:v>174524</c:v>
                      </c:pt>
                      <c:pt idx="3491">
                        <c:v>174574</c:v>
                      </c:pt>
                      <c:pt idx="3492">
                        <c:v>174625</c:v>
                      </c:pt>
                      <c:pt idx="3493">
                        <c:v>174675</c:v>
                      </c:pt>
                      <c:pt idx="3494">
                        <c:v>174725</c:v>
                      </c:pt>
                      <c:pt idx="3495">
                        <c:v>174775</c:v>
                      </c:pt>
                      <c:pt idx="3496">
                        <c:v>174825</c:v>
                      </c:pt>
                      <c:pt idx="3497">
                        <c:v>174874</c:v>
                      </c:pt>
                      <c:pt idx="3498">
                        <c:v>174924</c:v>
                      </c:pt>
                      <c:pt idx="3499">
                        <c:v>174974</c:v>
                      </c:pt>
                      <c:pt idx="3500">
                        <c:v>175024</c:v>
                      </c:pt>
                      <c:pt idx="3501">
                        <c:v>175074</c:v>
                      </c:pt>
                      <c:pt idx="3502">
                        <c:v>175127</c:v>
                      </c:pt>
                      <c:pt idx="3503">
                        <c:v>175175</c:v>
                      </c:pt>
                      <c:pt idx="3504">
                        <c:v>175224</c:v>
                      </c:pt>
                      <c:pt idx="3505">
                        <c:v>175274</c:v>
                      </c:pt>
                      <c:pt idx="3506">
                        <c:v>175324</c:v>
                      </c:pt>
                      <c:pt idx="3507">
                        <c:v>175374</c:v>
                      </c:pt>
                      <c:pt idx="3508">
                        <c:v>175425</c:v>
                      </c:pt>
                      <c:pt idx="3509">
                        <c:v>175475</c:v>
                      </c:pt>
                      <c:pt idx="3510">
                        <c:v>175525</c:v>
                      </c:pt>
                      <c:pt idx="3511">
                        <c:v>175574</c:v>
                      </c:pt>
                      <c:pt idx="3512">
                        <c:v>175624</c:v>
                      </c:pt>
                      <c:pt idx="3513">
                        <c:v>175674</c:v>
                      </c:pt>
                      <c:pt idx="3514">
                        <c:v>175724</c:v>
                      </c:pt>
                      <c:pt idx="3515">
                        <c:v>175775</c:v>
                      </c:pt>
                      <c:pt idx="3516">
                        <c:v>175825</c:v>
                      </c:pt>
                      <c:pt idx="3517">
                        <c:v>175874</c:v>
                      </c:pt>
                      <c:pt idx="3518">
                        <c:v>175924</c:v>
                      </c:pt>
                      <c:pt idx="3519">
                        <c:v>175975</c:v>
                      </c:pt>
                      <c:pt idx="3520">
                        <c:v>176025</c:v>
                      </c:pt>
                      <c:pt idx="3521">
                        <c:v>176074</c:v>
                      </c:pt>
                      <c:pt idx="3522">
                        <c:v>176124</c:v>
                      </c:pt>
                      <c:pt idx="3523">
                        <c:v>176174</c:v>
                      </c:pt>
                      <c:pt idx="3524">
                        <c:v>176224</c:v>
                      </c:pt>
                      <c:pt idx="3525">
                        <c:v>176275</c:v>
                      </c:pt>
                      <c:pt idx="3526">
                        <c:v>176325</c:v>
                      </c:pt>
                      <c:pt idx="3527">
                        <c:v>176374</c:v>
                      </c:pt>
                      <c:pt idx="3528">
                        <c:v>176424</c:v>
                      </c:pt>
                      <c:pt idx="3529">
                        <c:v>176478</c:v>
                      </c:pt>
                      <c:pt idx="3530">
                        <c:v>176525</c:v>
                      </c:pt>
                      <c:pt idx="3531">
                        <c:v>176575</c:v>
                      </c:pt>
                      <c:pt idx="3532">
                        <c:v>176624</c:v>
                      </c:pt>
                      <c:pt idx="3533">
                        <c:v>176674</c:v>
                      </c:pt>
                      <c:pt idx="3534">
                        <c:v>176724</c:v>
                      </c:pt>
                      <c:pt idx="3535">
                        <c:v>176774</c:v>
                      </c:pt>
                      <c:pt idx="3536">
                        <c:v>176824</c:v>
                      </c:pt>
                      <c:pt idx="3537">
                        <c:v>176874</c:v>
                      </c:pt>
                      <c:pt idx="3538">
                        <c:v>176925</c:v>
                      </c:pt>
                      <c:pt idx="3539">
                        <c:v>176975</c:v>
                      </c:pt>
                      <c:pt idx="3540">
                        <c:v>177025</c:v>
                      </c:pt>
                      <c:pt idx="3541">
                        <c:v>177074</c:v>
                      </c:pt>
                      <c:pt idx="3542">
                        <c:v>177125</c:v>
                      </c:pt>
                      <c:pt idx="3543">
                        <c:v>177174</c:v>
                      </c:pt>
                      <c:pt idx="3544">
                        <c:v>177225</c:v>
                      </c:pt>
                      <c:pt idx="3545">
                        <c:v>177275</c:v>
                      </c:pt>
                      <c:pt idx="3546">
                        <c:v>177325</c:v>
                      </c:pt>
                      <c:pt idx="3547">
                        <c:v>177374</c:v>
                      </c:pt>
                      <c:pt idx="3548">
                        <c:v>177424</c:v>
                      </c:pt>
                      <c:pt idx="3549">
                        <c:v>177474</c:v>
                      </c:pt>
                      <c:pt idx="3550">
                        <c:v>177525</c:v>
                      </c:pt>
                      <c:pt idx="3551">
                        <c:v>177575</c:v>
                      </c:pt>
                      <c:pt idx="3552">
                        <c:v>177625</c:v>
                      </c:pt>
                      <c:pt idx="3553">
                        <c:v>177675</c:v>
                      </c:pt>
                      <c:pt idx="3554">
                        <c:v>177724</c:v>
                      </c:pt>
                      <c:pt idx="3555">
                        <c:v>177774</c:v>
                      </c:pt>
                      <c:pt idx="3556">
                        <c:v>177824</c:v>
                      </c:pt>
                      <c:pt idx="3557">
                        <c:v>177874</c:v>
                      </c:pt>
                      <c:pt idx="3558">
                        <c:v>177925</c:v>
                      </c:pt>
                      <c:pt idx="3559">
                        <c:v>177975</c:v>
                      </c:pt>
                      <c:pt idx="3560">
                        <c:v>178024</c:v>
                      </c:pt>
                      <c:pt idx="3561">
                        <c:v>178074</c:v>
                      </c:pt>
                      <c:pt idx="3562">
                        <c:v>178124</c:v>
                      </c:pt>
                      <c:pt idx="3563">
                        <c:v>178174</c:v>
                      </c:pt>
                      <c:pt idx="3564">
                        <c:v>178225</c:v>
                      </c:pt>
                      <c:pt idx="3565">
                        <c:v>178275</c:v>
                      </c:pt>
                      <c:pt idx="3566">
                        <c:v>178325</c:v>
                      </c:pt>
                      <c:pt idx="3567">
                        <c:v>178374</c:v>
                      </c:pt>
                      <c:pt idx="3568">
                        <c:v>178425</c:v>
                      </c:pt>
                      <c:pt idx="3569">
                        <c:v>178475</c:v>
                      </c:pt>
                      <c:pt idx="3570">
                        <c:v>178524</c:v>
                      </c:pt>
                      <c:pt idx="3571">
                        <c:v>178575</c:v>
                      </c:pt>
                      <c:pt idx="3572">
                        <c:v>178625</c:v>
                      </c:pt>
                      <c:pt idx="3573">
                        <c:v>178674</c:v>
                      </c:pt>
                      <c:pt idx="3574">
                        <c:v>178725</c:v>
                      </c:pt>
                      <c:pt idx="3575">
                        <c:v>178775</c:v>
                      </c:pt>
                      <c:pt idx="3576">
                        <c:v>178824</c:v>
                      </c:pt>
                      <c:pt idx="3577">
                        <c:v>178874</c:v>
                      </c:pt>
                      <c:pt idx="3578">
                        <c:v>178925</c:v>
                      </c:pt>
                      <c:pt idx="3579">
                        <c:v>178974</c:v>
                      </c:pt>
                      <c:pt idx="3580">
                        <c:v>179024</c:v>
                      </c:pt>
                      <c:pt idx="3581">
                        <c:v>179074</c:v>
                      </c:pt>
                      <c:pt idx="3582">
                        <c:v>179124</c:v>
                      </c:pt>
                      <c:pt idx="3583">
                        <c:v>179174</c:v>
                      </c:pt>
                      <c:pt idx="3584">
                        <c:v>179224</c:v>
                      </c:pt>
                      <c:pt idx="3585">
                        <c:v>179275</c:v>
                      </c:pt>
                      <c:pt idx="3586">
                        <c:v>179325</c:v>
                      </c:pt>
                      <c:pt idx="3587">
                        <c:v>179374</c:v>
                      </c:pt>
                      <c:pt idx="3588">
                        <c:v>179424</c:v>
                      </c:pt>
                      <c:pt idx="3589">
                        <c:v>179475</c:v>
                      </c:pt>
                      <c:pt idx="3590">
                        <c:v>179525</c:v>
                      </c:pt>
                      <c:pt idx="3591">
                        <c:v>179575</c:v>
                      </c:pt>
                      <c:pt idx="3592">
                        <c:v>179624</c:v>
                      </c:pt>
                      <c:pt idx="3593">
                        <c:v>179675</c:v>
                      </c:pt>
                      <c:pt idx="3594">
                        <c:v>179725</c:v>
                      </c:pt>
                      <c:pt idx="3595">
                        <c:v>179774</c:v>
                      </c:pt>
                      <c:pt idx="3596">
                        <c:v>179825</c:v>
                      </c:pt>
                      <c:pt idx="3597">
                        <c:v>179875</c:v>
                      </c:pt>
                      <c:pt idx="3598">
                        <c:v>179925</c:v>
                      </c:pt>
                      <c:pt idx="3599">
                        <c:v>179975</c:v>
                      </c:pt>
                      <c:pt idx="3600">
                        <c:v>180025</c:v>
                      </c:pt>
                      <c:pt idx="3601">
                        <c:v>180074</c:v>
                      </c:pt>
                      <c:pt idx="3602">
                        <c:v>180124</c:v>
                      </c:pt>
                      <c:pt idx="3603">
                        <c:v>180174</c:v>
                      </c:pt>
                      <c:pt idx="3604">
                        <c:v>180224</c:v>
                      </c:pt>
                      <c:pt idx="3605">
                        <c:v>180275</c:v>
                      </c:pt>
                      <c:pt idx="3606">
                        <c:v>180325</c:v>
                      </c:pt>
                      <c:pt idx="3607">
                        <c:v>180375</c:v>
                      </c:pt>
                      <c:pt idx="3608">
                        <c:v>180425</c:v>
                      </c:pt>
                      <c:pt idx="3609">
                        <c:v>180474</c:v>
                      </c:pt>
                      <c:pt idx="3610">
                        <c:v>180524</c:v>
                      </c:pt>
                      <c:pt idx="3611">
                        <c:v>180575</c:v>
                      </c:pt>
                      <c:pt idx="3612">
                        <c:v>180624</c:v>
                      </c:pt>
                      <c:pt idx="3613">
                        <c:v>180674</c:v>
                      </c:pt>
                      <c:pt idx="3614">
                        <c:v>180724</c:v>
                      </c:pt>
                      <c:pt idx="3615">
                        <c:v>180775</c:v>
                      </c:pt>
                      <c:pt idx="3616">
                        <c:v>180824</c:v>
                      </c:pt>
                      <c:pt idx="3617">
                        <c:v>180874</c:v>
                      </c:pt>
                      <c:pt idx="3618">
                        <c:v>180925</c:v>
                      </c:pt>
                      <c:pt idx="3619">
                        <c:v>180975</c:v>
                      </c:pt>
                      <c:pt idx="3620">
                        <c:v>181024</c:v>
                      </c:pt>
                      <c:pt idx="3621">
                        <c:v>181075</c:v>
                      </c:pt>
                      <c:pt idx="3622">
                        <c:v>181125</c:v>
                      </c:pt>
                      <c:pt idx="3623">
                        <c:v>181174</c:v>
                      </c:pt>
                      <c:pt idx="3624">
                        <c:v>181225</c:v>
                      </c:pt>
                      <c:pt idx="3625">
                        <c:v>181274</c:v>
                      </c:pt>
                      <c:pt idx="3626">
                        <c:v>181324</c:v>
                      </c:pt>
                      <c:pt idx="3627">
                        <c:v>181375</c:v>
                      </c:pt>
                      <c:pt idx="3628">
                        <c:v>181425</c:v>
                      </c:pt>
                      <c:pt idx="3629">
                        <c:v>181475</c:v>
                      </c:pt>
                      <c:pt idx="3630">
                        <c:v>181525</c:v>
                      </c:pt>
                      <c:pt idx="3631">
                        <c:v>181575</c:v>
                      </c:pt>
                      <c:pt idx="3632">
                        <c:v>181625</c:v>
                      </c:pt>
                      <c:pt idx="3633">
                        <c:v>181675</c:v>
                      </c:pt>
                      <c:pt idx="3634">
                        <c:v>181724</c:v>
                      </c:pt>
                      <c:pt idx="3635">
                        <c:v>181774</c:v>
                      </c:pt>
                      <c:pt idx="3636">
                        <c:v>181824</c:v>
                      </c:pt>
                      <c:pt idx="3637">
                        <c:v>181875</c:v>
                      </c:pt>
                      <c:pt idx="3638">
                        <c:v>181925</c:v>
                      </c:pt>
                      <c:pt idx="3639">
                        <c:v>181974</c:v>
                      </c:pt>
                      <c:pt idx="3640">
                        <c:v>182024</c:v>
                      </c:pt>
                      <c:pt idx="3641">
                        <c:v>182074</c:v>
                      </c:pt>
                      <c:pt idx="3642">
                        <c:v>182125</c:v>
                      </c:pt>
                      <c:pt idx="3643">
                        <c:v>182176</c:v>
                      </c:pt>
                      <c:pt idx="3644">
                        <c:v>182224</c:v>
                      </c:pt>
                      <c:pt idx="3645">
                        <c:v>182275</c:v>
                      </c:pt>
                      <c:pt idx="3646">
                        <c:v>182324</c:v>
                      </c:pt>
                      <c:pt idx="3647">
                        <c:v>182374</c:v>
                      </c:pt>
                      <c:pt idx="3648">
                        <c:v>182424</c:v>
                      </c:pt>
                      <c:pt idx="3649">
                        <c:v>182475</c:v>
                      </c:pt>
                      <c:pt idx="3650">
                        <c:v>182525</c:v>
                      </c:pt>
                      <c:pt idx="3651">
                        <c:v>182575</c:v>
                      </c:pt>
                      <c:pt idx="3652">
                        <c:v>182625</c:v>
                      </c:pt>
                      <c:pt idx="3653">
                        <c:v>182675</c:v>
                      </c:pt>
                      <c:pt idx="3654">
                        <c:v>182725</c:v>
                      </c:pt>
                      <c:pt idx="3655">
                        <c:v>182775</c:v>
                      </c:pt>
                      <c:pt idx="3656">
                        <c:v>182824</c:v>
                      </c:pt>
                      <c:pt idx="3657">
                        <c:v>182874</c:v>
                      </c:pt>
                      <c:pt idx="3658">
                        <c:v>182926</c:v>
                      </c:pt>
                      <c:pt idx="3659">
                        <c:v>182976</c:v>
                      </c:pt>
                      <c:pt idx="3660">
                        <c:v>183024</c:v>
                      </c:pt>
                      <c:pt idx="3661">
                        <c:v>183074</c:v>
                      </c:pt>
                      <c:pt idx="3662">
                        <c:v>183125</c:v>
                      </c:pt>
                      <c:pt idx="3663">
                        <c:v>183175</c:v>
                      </c:pt>
                      <c:pt idx="3664">
                        <c:v>183225</c:v>
                      </c:pt>
                      <c:pt idx="3665">
                        <c:v>183275</c:v>
                      </c:pt>
                      <c:pt idx="3666">
                        <c:v>183325</c:v>
                      </c:pt>
                      <c:pt idx="3667">
                        <c:v>183375</c:v>
                      </c:pt>
                      <c:pt idx="3668">
                        <c:v>183424</c:v>
                      </c:pt>
                      <c:pt idx="3669">
                        <c:v>183474</c:v>
                      </c:pt>
                      <c:pt idx="3670">
                        <c:v>183525</c:v>
                      </c:pt>
                      <c:pt idx="3671">
                        <c:v>183575</c:v>
                      </c:pt>
                      <c:pt idx="3672">
                        <c:v>183624</c:v>
                      </c:pt>
                      <c:pt idx="3673">
                        <c:v>183674</c:v>
                      </c:pt>
                      <c:pt idx="3674">
                        <c:v>183725</c:v>
                      </c:pt>
                      <c:pt idx="3675">
                        <c:v>183775</c:v>
                      </c:pt>
                      <c:pt idx="3676">
                        <c:v>183824</c:v>
                      </c:pt>
                      <c:pt idx="3677">
                        <c:v>183874</c:v>
                      </c:pt>
                      <c:pt idx="3678">
                        <c:v>183924</c:v>
                      </c:pt>
                      <c:pt idx="3679">
                        <c:v>183975</c:v>
                      </c:pt>
                      <c:pt idx="3680">
                        <c:v>184025</c:v>
                      </c:pt>
                      <c:pt idx="3681">
                        <c:v>184075</c:v>
                      </c:pt>
                      <c:pt idx="3682">
                        <c:v>184125</c:v>
                      </c:pt>
                      <c:pt idx="3683">
                        <c:v>184175</c:v>
                      </c:pt>
                      <c:pt idx="3684">
                        <c:v>184224</c:v>
                      </c:pt>
                      <c:pt idx="3685">
                        <c:v>184275</c:v>
                      </c:pt>
                      <c:pt idx="3686">
                        <c:v>184324</c:v>
                      </c:pt>
                      <c:pt idx="3687">
                        <c:v>184375</c:v>
                      </c:pt>
                      <c:pt idx="3688">
                        <c:v>184425</c:v>
                      </c:pt>
                      <c:pt idx="3689">
                        <c:v>184475</c:v>
                      </c:pt>
                      <c:pt idx="3690">
                        <c:v>184524</c:v>
                      </c:pt>
                      <c:pt idx="3691">
                        <c:v>184575</c:v>
                      </c:pt>
                      <c:pt idx="3692">
                        <c:v>184625</c:v>
                      </c:pt>
                      <c:pt idx="3693">
                        <c:v>184674</c:v>
                      </c:pt>
                      <c:pt idx="3694">
                        <c:v>184724</c:v>
                      </c:pt>
                      <c:pt idx="3695">
                        <c:v>184774</c:v>
                      </c:pt>
                      <c:pt idx="3696">
                        <c:v>184825</c:v>
                      </c:pt>
                      <c:pt idx="3697">
                        <c:v>184875</c:v>
                      </c:pt>
                      <c:pt idx="3698">
                        <c:v>184927</c:v>
                      </c:pt>
                      <c:pt idx="3699">
                        <c:v>184974</c:v>
                      </c:pt>
                      <c:pt idx="3700">
                        <c:v>185024</c:v>
                      </c:pt>
                      <c:pt idx="3701">
                        <c:v>185075</c:v>
                      </c:pt>
                      <c:pt idx="3702">
                        <c:v>185124</c:v>
                      </c:pt>
                      <c:pt idx="3703">
                        <c:v>185175</c:v>
                      </c:pt>
                      <c:pt idx="3704">
                        <c:v>185224</c:v>
                      </c:pt>
                      <c:pt idx="3705">
                        <c:v>185275</c:v>
                      </c:pt>
                      <c:pt idx="3706">
                        <c:v>185324</c:v>
                      </c:pt>
                      <c:pt idx="3707">
                        <c:v>185375</c:v>
                      </c:pt>
                      <c:pt idx="3708">
                        <c:v>185425</c:v>
                      </c:pt>
                      <c:pt idx="3709">
                        <c:v>185475</c:v>
                      </c:pt>
                      <c:pt idx="3710">
                        <c:v>185525</c:v>
                      </c:pt>
                      <c:pt idx="3711">
                        <c:v>185574</c:v>
                      </c:pt>
                      <c:pt idx="3712">
                        <c:v>185625</c:v>
                      </c:pt>
                      <c:pt idx="3713">
                        <c:v>185675</c:v>
                      </c:pt>
                      <c:pt idx="3714">
                        <c:v>185725</c:v>
                      </c:pt>
                      <c:pt idx="3715">
                        <c:v>185774</c:v>
                      </c:pt>
                      <c:pt idx="3716">
                        <c:v>185824</c:v>
                      </c:pt>
                      <c:pt idx="3717">
                        <c:v>185874</c:v>
                      </c:pt>
                      <c:pt idx="3718">
                        <c:v>185924</c:v>
                      </c:pt>
                      <c:pt idx="3719">
                        <c:v>185976</c:v>
                      </c:pt>
                      <c:pt idx="3720">
                        <c:v>186025</c:v>
                      </c:pt>
                      <c:pt idx="3721">
                        <c:v>186075</c:v>
                      </c:pt>
                      <c:pt idx="3722">
                        <c:v>186125</c:v>
                      </c:pt>
                      <c:pt idx="3723">
                        <c:v>186174</c:v>
                      </c:pt>
                      <c:pt idx="3724">
                        <c:v>186225</c:v>
                      </c:pt>
                      <c:pt idx="3725">
                        <c:v>186275</c:v>
                      </c:pt>
                      <c:pt idx="3726">
                        <c:v>186325</c:v>
                      </c:pt>
                      <c:pt idx="3727">
                        <c:v>186374</c:v>
                      </c:pt>
                      <c:pt idx="3728">
                        <c:v>186424</c:v>
                      </c:pt>
                      <c:pt idx="3729">
                        <c:v>186475</c:v>
                      </c:pt>
                      <c:pt idx="3730">
                        <c:v>186525</c:v>
                      </c:pt>
                      <c:pt idx="3731">
                        <c:v>186575</c:v>
                      </c:pt>
                      <c:pt idx="3732">
                        <c:v>186625</c:v>
                      </c:pt>
                      <c:pt idx="3733">
                        <c:v>186675</c:v>
                      </c:pt>
                      <c:pt idx="3734">
                        <c:v>186725</c:v>
                      </c:pt>
                      <c:pt idx="3735">
                        <c:v>186775</c:v>
                      </c:pt>
                      <c:pt idx="3736">
                        <c:v>186825</c:v>
                      </c:pt>
                      <c:pt idx="3737">
                        <c:v>186875</c:v>
                      </c:pt>
                      <c:pt idx="3738">
                        <c:v>186925</c:v>
                      </c:pt>
                      <c:pt idx="3739">
                        <c:v>186974</c:v>
                      </c:pt>
                      <c:pt idx="3740">
                        <c:v>187024</c:v>
                      </c:pt>
                      <c:pt idx="3741">
                        <c:v>187074</c:v>
                      </c:pt>
                      <c:pt idx="3742">
                        <c:v>187125</c:v>
                      </c:pt>
                      <c:pt idx="3743">
                        <c:v>187174</c:v>
                      </c:pt>
                      <c:pt idx="3744">
                        <c:v>187225</c:v>
                      </c:pt>
                      <c:pt idx="3745">
                        <c:v>187274</c:v>
                      </c:pt>
                      <c:pt idx="3746">
                        <c:v>187324</c:v>
                      </c:pt>
                      <c:pt idx="3747">
                        <c:v>187375</c:v>
                      </c:pt>
                      <c:pt idx="3748">
                        <c:v>187425</c:v>
                      </c:pt>
                      <c:pt idx="3749">
                        <c:v>187475</c:v>
                      </c:pt>
                      <c:pt idx="3750">
                        <c:v>187525</c:v>
                      </c:pt>
                      <c:pt idx="3751">
                        <c:v>187575</c:v>
                      </c:pt>
                      <c:pt idx="3752">
                        <c:v>187625</c:v>
                      </c:pt>
                      <c:pt idx="3753">
                        <c:v>187675</c:v>
                      </c:pt>
                      <c:pt idx="3754">
                        <c:v>187724</c:v>
                      </c:pt>
                      <c:pt idx="3755">
                        <c:v>187774</c:v>
                      </c:pt>
                      <c:pt idx="3756">
                        <c:v>187825</c:v>
                      </c:pt>
                      <c:pt idx="3757">
                        <c:v>187875</c:v>
                      </c:pt>
                      <c:pt idx="3758">
                        <c:v>187925</c:v>
                      </c:pt>
                      <c:pt idx="3759">
                        <c:v>187975</c:v>
                      </c:pt>
                      <c:pt idx="3760">
                        <c:v>188024</c:v>
                      </c:pt>
                      <c:pt idx="3761">
                        <c:v>188075</c:v>
                      </c:pt>
                      <c:pt idx="3762">
                        <c:v>188125</c:v>
                      </c:pt>
                      <c:pt idx="3763">
                        <c:v>188175</c:v>
                      </c:pt>
                      <c:pt idx="3764">
                        <c:v>188224</c:v>
                      </c:pt>
                      <c:pt idx="3765">
                        <c:v>188274</c:v>
                      </c:pt>
                      <c:pt idx="3766">
                        <c:v>188325</c:v>
                      </c:pt>
                      <c:pt idx="3767">
                        <c:v>188375</c:v>
                      </c:pt>
                      <c:pt idx="3768">
                        <c:v>188425</c:v>
                      </c:pt>
                      <c:pt idx="3769">
                        <c:v>188475</c:v>
                      </c:pt>
                      <c:pt idx="3770">
                        <c:v>188525</c:v>
                      </c:pt>
                      <c:pt idx="3771">
                        <c:v>188575</c:v>
                      </c:pt>
                      <c:pt idx="3772">
                        <c:v>188624</c:v>
                      </c:pt>
                      <c:pt idx="3773">
                        <c:v>188675</c:v>
                      </c:pt>
                      <c:pt idx="3774">
                        <c:v>188724</c:v>
                      </c:pt>
                      <c:pt idx="3775">
                        <c:v>188774</c:v>
                      </c:pt>
                      <c:pt idx="3776">
                        <c:v>188825</c:v>
                      </c:pt>
                      <c:pt idx="3777">
                        <c:v>188874</c:v>
                      </c:pt>
                      <c:pt idx="3778">
                        <c:v>188925</c:v>
                      </c:pt>
                      <c:pt idx="3779">
                        <c:v>188974</c:v>
                      </c:pt>
                      <c:pt idx="3780">
                        <c:v>189024</c:v>
                      </c:pt>
                      <c:pt idx="3781">
                        <c:v>189074</c:v>
                      </c:pt>
                      <c:pt idx="3782">
                        <c:v>189124</c:v>
                      </c:pt>
                      <c:pt idx="3783">
                        <c:v>189174</c:v>
                      </c:pt>
                      <c:pt idx="3784">
                        <c:v>189225</c:v>
                      </c:pt>
                      <c:pt idx="3785">
                        <c:v>189275</c:v>
                      </c:pt>
                      <c:pt idx="3786">
                        <c:v>189324</c:v>
                      </c:pt>
                      <c:pt idx="3787">
                        <c:v>189374</c:v>
                      </c:pt>
                      <c:pt idx="3788">
                        <c:v>189424</c:v>
                      </c:pt>
                      <c:pt idx="3789">
                        <c:v>189474</c:v>
                      </c:pt>
                      <c:pt idx="3790">
                        <c:v>189524</c:v>
                      </c:pt>
                      <c:pt idx="3791">
                        <c:v>189574</c:v>
                      </c:pt>
                      <c:pt idx="3792">
                        <c:v>189624</c:v>
                      </c:pt>
                      <c:pt idx="3793">
                        <c:v>189675</c:v>
                      </c:pt>
                      <c:pt idx="3794">
                        <c:v>189724</c:v>
                      </c:pt>
                      <c:pt idx="3795">
                        <c:v>189774</c:v>
                      </c:pt>
                      <c:pt idx="3796">
                        <c:v>189825</c:v>
                      </c:pt>
                      <c:pt idx="3797">
                        <c:v>189874</c:v>
                      </c:pt>
                      <c:pt idx="3798">
                        <c:v>189924</c:v>
                      </c:pt>
                      <c:pt idx="3799">
                        <c:v>189974</c:v>
                      </c:pt>
                      <c:pt idx="3800">
                        <c:v>190024</c:v>
                      </c:pt>
                      <c:pt idx="3801">
                        <c:v>190074</c:v>
                      </c:pt>
                      <c:pt idx="3802">
                        <c:v>190125</c:v>
                      </c:pt>
                      <c:pt idx="3803">
                        <c:v>190175</c:v>
                      </c:pt>
                      <c:pt idx="3804">
                        <c:v>190224</c:v>
                      </c:pt>
                      <c:pt idx="3805">
                        <c:v>190275</c:v>
                      </c:pt>
                      <c:pt idx="3806">
                        <c:v>190325</c:v>
                      </c:pt>
                      <c:pt idx="3807">
                        <c:v>190374</c:v>
                      </c:pt>
                      <c:pt idx="3808">
                        <c:v>190425</c:v>
                      </c:pt>
                      <c:pt idx="3809">
                        <c:v>190474</c:v>
                      </c:pt>
                      <c:pt idx="3810">
                        <c:v>190524</c:v>
                      </c:pt>
                      <c:pt idx="3811">
                        <c:v>190575</c:v>
                      </c:pt>
                      <c:pt idx="3812">
                        <c:v>190624</c:v>
                      </c:pt>
                      <c:pt idx="3813">
                        <c:v>190675</c:v>
                      </c:pt>
                      <c:pt idx="3814">
                        <c:v>190724</c:v>
                      </c:pt>
                      <c:pt idx="3815">
                        <c:v>190775</c:v>
                      </c:pt>
                      <c:pt idx="3816">
                        <c:v>190825</c:v>
                      </c:pt>
                      <c:pt idx="3817">
                        <c:v>190874</c:v>
                      </c:pt>
                      <c:pt idx="3818">
                        <c:v>190924</c:v>
                      </c:pt>
                      <c:pt idx="3819">
                        <c:v>190974</c:v>
                      </c:pt>
                      <c:pt idx="3820">
                        <c:v>191024</c:v>
                      </c:pt>
                      <c:pt idx="3821">
                        <c:v>191074</c:v>
                      </c:pt>
                      <c:pt idx="3822">
                        <c:v>191124</c:v>
                      </c:pt>
                      <c:pt idx="3823">
                        <c:v>191175</c:v>
                      </c:pt>
                      <c:pt idx="3824">
                        <c:v>191225</c:v>
                      </c:pt>
                      <c:pt idx="3825">
                        <c:v>191275</c:v>
                      </c:pt>
                      <c:pt idx="3826">
                        <c:v>191325</c:v>
                      </c:pt>
                      <c:pt idx="3827">
                        <c:v>191374</c:v>
                      </c:pt>
                      <c:pt idx="3828">
                        <c:v>191426</c:v>
                      </c:pt>
                      <c:pt idx="3829">
                        <c:v>191474</c:v>
                      </c:pt>
                      <c:pt idx="3830">
                        <c:v>191524</c:v>
                      </c:pt>
                      <c:pt idx="3831">
                        <c:v>191574</c:v>
                      </c:pt>
                      <c:pt idx="3832">
                        <c:v>191625</c:v>
                      </c:pt>
                      <c:pt idx="3833">
                        <c:v>191677</c:v>
                      </c:pt>
                      <c:pt idx="3834">
                        <c:v>191725</c:v>
                      </c:pt>
                      <c:pt idx="3835">
                        <c:v>191774</c:v>
                      </c:pt>
                      <c:pt idx="3836">
                        <c:v>191824</c:v>
                      </c:pt>
                      <c:pt idx="3837">
                        <c:v>191875</c:v>
                      </c:pt>
                      <c:pt idx="3838">
                        <c:v>191925</c:v>
                      </c:pt>
                      <c:pt idx="3839">
                        <c:v>191974</c:v>
                      </c:pt>
                      <c:pt idx="3840">
                        <c:v>192024</c:v>
                      </c:pt>
                      <c:pt idx="3841">
                        <c:v>192074</c:v>
                      </c:pt>
                      <c:pt idx="3842">
                        <c:v>192125</c:v>
                      </c:pt>
                      <c:pt idx="3843">
                        <c:v>192175</c:v>
                      </c:pt>
                      <c:pt idx="3844">
                        <c:v>192224</c:v>
                      </c:pt>
                      <c:pt idx="3845">
                        <c:v>192275</c:v>
                      </c:pt>
                      <c:pt idx="3846">
                        <c:v>192325</c:v>
                      </c:pt>
                      <c:pt idx="3847">
                        <c:v>192374</c:v>
                      </c:pt>
                      <c:pt idx="3848">
                        <c:v>192425</c:v>
                      </c:pt>
                      <c:pt idx="3849">
                        <c:v>192474</c:v>
                      </c:pt>
                      <c:pt idx="3850">
                        <c:v>192524</c:v>
                      </c:pt>
                      <c:pt idx="3851">
                        <c:v>192575</c:v>
                      </c:pt>
                      <c:pt idx="3852">
                        <c:v>192625</c:v>
                      </c:pt>
                      <c:pt idx="3853">
                        <c:v>192675</c:v>
                      </c:pt>
                      <c:pt idx="3854">
                        <c:v>192725</c:v>
                      </c:pt>
                      <c:pt idx="3855">
                        <c:v>192774</c:v>
                      </c:pt>
                      <c:pt idx="3856">
                        <c:v>192824</c:v>
                      </c:pt>
                      <c:pt idx="3857">
                        <c:v>192874</c:v>
                      </c:pt>
                      <c:pt idx="3858">
                        <c:v>192924</c:v>
                      </c:pt>
                      <c:pt idx="3859">
                        <c:v>192974</c:v>
                      </c:pt>
                      <c:pt idx="3860">
                        <c:v>193024</c:v>
                      </c:pt>
                      <c:pt idx="3861">
                        <c:v>193075</c:v>
                      </c:pt>
                      <c:pt idx="3862">
                        <c:v>193125</c:v>
                      </c:pt>
                      <c:pt idx="3863">
                        <c:v>193174</c:v>
                      </c:pt>
                      <c:pt idx="3864">
                        <c:v>193225</c:v>
                      </c:pt>
                      <c:pt idx="3865">
                        <c:v>193275</c:v>
                      </c:pt>
                      <c:pt idx="3866">
                        <c:v>193324</c:v>
                      </c:pt>
                      <c:pt idx="3867">
                        <c:v>193374</c:v>
                      </c:pt>
                      <c:pt idx="3868">
                        <c:v>193424</c:v>
                      </c:pt>
                      <c:pt idx="3869">
                        <c:v>193475</c:v>
                      </c:pt>
                      <c:pt idx="3870">
                        <c:v>193525</c:v>
                      </c:pt>
                      <c:pt idx="3871">
                        <c:v>193574</c:v>
                      </c:pt>
                      <c:pt idx="3872">
                        <c:v>193624</c:v>
                      </c:pt>
                      <c:pt idx="3873">
                        <c:v>193674</c:v>
                      </c:pt>
                      <c:pt idx="3874">
                        <c:v>193724</c:v>
                      </c:pt>
                      <c:pt idx="3875">
                        <c:v>193774</c:v>
                      </c:pt>
                      <c:pt idx="3876">
                        <c:v>193825</c:v>
                      </c:pt>
                      <c:pt idx="3877">
                        <c:v>193876</c:v>
                      </c:pt>
                      <c:pt idx="3878">
                        <c:v>193925</c:v>
                      </c:pt>
                      <c:pt idx="3879">
                        <c:v>193975</c:v>
                      </c:pt>
                      <c:pt idx="3880">
                        <c:v>194025</c:v>
                      </c:pt>
                      <c:pt idx="3881">
                        <c:v>194075</c:v>
                      </c:pt>
                      <c:pt idx="3882">
                        <c:v>194124</c:v>
                      </c:pt>
                      <c:pt idx="3883">
                        <c:v>194175</c:v>
                      </c:pt>
                      <c:pt idx="3884">
                        <c:v>194225</c:v>
                      </c:pt>
                      <c:pt idx="3885">
                        <c:v>194275</c:v>
                      </c:pt>
                      <c:pt idx="3886">
                        <c:v>194324</c:v>
                      </c:pt>
                      <c:pt idx="3887">
                        <c:v>194375</c:v>
                      </c:pt>
                      <c:pt idx="3888">
                        <c:v>194425</c:v>
                      </c:pt>
                      <c:pt idx="3889">
                        <c:v>194475</c:v>
                      </c:pt>
                      <c:pt idx="3890">
                        <c:v>194526</c:v>
                      </c:pt>
                      <c:pt idx="3891">
                        <c:v>194575</c:v>
                      </c:pt>
                      <c:pt idx="3892">
                        <c:v>194625</c:v>
                      </c:pt>
                      <c:pt idx="3893">
                        <c:v>194674</c:v>
                      </c:pt>
                      <c:pt idx="3894">
                        <c:v>194725</c:v>
                      </c:pt>
                      <c:pt idx="3895">
                        <c:v>194775</c:v>
                      </c:pt>
                      <c:pt idx="3896">
                        <c:v>194825</c:v>
                      </c:pt>
                      <c:pt idx="3897">
                        <c:v>194875</c:v>
                      </c:pt>
                      <c:pt idx="3898">
                        <c:v>194924</c:v>
                      </c:pt>
                      <c:pt idx="3899">
                        <c:v>194974</c:v>
                      </c:pt>
                      <c:pt idx="3900">
                        <c:v>195024</c:v>
                      </c:pt>
                      <c:pt idx="3901">
                        <c:v>195074</c:v>
                      </c:pt>
                      <c:pt idx="3902">
                        <c:v>195124</c:v>
                      </c:pt>
                      <c:pt idx="3903">
                        <c:v>195174</c:v>
                      </c:pt>
                      <c:pt idx="3904">
                        <c:v>195225</c:v>
                      </c:pt>
                      <c:pt idx="3905">
                        <c:v>195275</c:v>
                      </c:pt>
                      <c:pt idx="3906">
                        <c:v>195325</c:v>
                      </c:pt>
                      <c:pt idx="3907">
                        <c:v>195375</c:v>
                      </c:pt>
                      <c:pt idx="3908">
                        <c:v>195424</c:v>
                      </c:pt>
                      <c:pt idx="3909">
                        <c:v>195475</c:v>
                      </c:pt>
                      <c:pt idx="3910">
                        <c:v>195524</c:v>
                      </c:pt>
                      <c:pt idx="3911">
                        <c:v>195575</c:v>
                      </c:pt>
                      <c:pt idx="3912">
                        <c:v>195625</c:v>
                      </c:pt>
                      <c:pt idx="3913">
                        <c:v>195674</c:v>
                      </c:pt>
                      <c:pt idx="3914">
                        <c:v>195725</c:v>
                      </c:pt>
                      <c:pt idx="3915">
                        <c:v>195775</c:v>
                      </c:pt>
                      <c:pt idx="3916">
                        <c:v>195824</c:v>
                      </c:pt>
                      <c:pt idx="3917">
                        <c:v>195875</c:v>
                      </c:pt>
                      <c:pt idx="3918">
                        <c:v>195925</c:v>
                      </c:pt>
                      <c:pt idx="3919">
                        <c:v>195974</c:v>
                      </c:pt>
                      <c:pt idx="3920">
                        <c:v>196024</c:v>
                      </c:pt>
                      <c:pt idx="3921">
                        <c:v>196074</c:v>
                      </c:pt>
                      <c:pt idx="3922">
                        <c:v>196124</c:v>
                      </c:pt>
                      <c:pt idx="3923">
                        <c:v>196174</c:v>
                      </c:pt>
                      <c:pt idx="3924">
                        <c:v>196225</c:v>
                      </c:pt>
                      <c:pt idx="3925">
                        <c:v>196274</c:v>
                      </c:pt>
                      <c:pt idx="3926">
                        <c:v>196324</c:v>
                      </c:pt>
                      <c:pt idx="3927">
                        <c:v>196375</c:v>
                      </c:pt>
                      <c:pt idx="3928">
                        <c:v>196424</c:v>
                      </c:pt>
                      <c:pt idx="3929">
                        <c:v>196474</c:v>
                      </c:pt>
                      <c:pt idx="3930">
                        <c:v>196525</c:v>
                      </c:pt>
                      <c:pt idx="3931">
                        <c:v>196574</c:v>
                      </c:pt>
                      <c:pt idx="3932">
                        <c:v>196624</c:v>
                      </c:pt>
                      <c:pt idx="3933">
                        <c:v>196674</c:v>
                      </c:pt>
                      <c:pt idx="3934">
                        <c:v>196724</c:v>
                      </c:pt>
                      <c:pt idx="3935">
                        <c:v>196775</c:v>
                      </c:pt>
                      <c:pt idx="3936">
                        <c:v>196824</c:v>
                      </c:pt>
                      <c:pt idx="3937">
                        <c:v>196875</c:v>
                      </c:pt>
                      <c:pt idx="3938">
                        <c:v>196925</c:v>
                      </c:pt>
                      <c:pt idx="3939">
                        <c:v>196974</c:v>
                      </c:pt>
                      <c:pt idx="3940">
                        <c:v>197025</c:v>
                      </c:pt>
                      <c:pt idx="3941">
                        <c:v>197074</c:v>
                      </c:pt>
                      <c:pt idx="3942">
                        <c:v>197124</c:v>
                      </c:pt>
                      <c:pt idx="3943">
                        <c:v>197175</c:v>
                      </c:pt>
                      <c:pt idx="3944">
                        <c:v>197225</c:v>
                      </c:pt>
                      <c:pt idx="3945">
                        <c:v>197275</c:v>
                      </c:pt>
                      <c:pt idx="3946">
                        <c:v>197324</c:v>
                      </c:pt>
                      <c:pt idx="3947">
                        <c:v>197374</c:v>
                      </c:pt>
                      <c:pt idx="3948">
                        <c:v>197424</c:v>
                      </c:pt>
                      <c:pt idx="3949">
                        <c:v>197475</c:v>
                      </c:pt>
                      <c:pt idx="3950">
                        <c:v>197527</c:v>
                      </c:pt>
                      <c:pt idx="3951">
                        <c:v>197574</c:v>
                      </c:pt>
                      <c:pt idx="3952">
                        <c:v>197624</c:v>
                      </c:pt>
                      <c:pt idx="3953">
                        <c:v>197674</c:v>
                      </c:pt>
                      <c:pt idx="3954">
                        <c:v>197725</c:v>
                      </c:pt>
                      <c:pt idx="3955">
                        <c:v>197774</c:v>
                      </c:pt>
                      <c:pt idx="3956">
                        <c:v>197824</c:v>
                      </c:pt>
                      <c:pt idx="3957">
                        <c:v>197875</c:v>
                      </c:pt>
                      <c:pt idx="3958">
                        <c:v>197925</c:v>
                      </c:pt>
                      <c:pt idx="3959">
                        <c:v>197974</c:v>
                      </c:pt>
                      <c:pt idx="3960">
                        <c:v>198025</c:v>
                      </c:pt>
                      <c:pt idx="3961">
                        <c:v>198075</c:v>
                      </c:pt>
                      <c:pt idx="3962">
                        <c:v>198125</c:v>
                      </c:pt>
                      <c:pt idx="3963">
                        <c:v>198174</c:v>
                      </c:pt>
                      <c:pt idx="3964">
                        <c:v>198225</c:v>
                      </c:pt>
                      <c:pt idx="3965">
                        <c:v>198274</c:v>
                      </c:pt>
                      <c:pt idx="3966">
                        <c:v>198325</c:v>
                      </c:pt>
                      <c:pt idx="3967">
                        <c:v>198375</c:v>
                      </c:pt>
                      <c:pt idx="3968">
                        <c:v>198424</c:v>
                      </c:pt>
                      <c:pt idx="3969">
                        <c:v>198475</c:v>
                      </c:pt>
                      <c:pt idx="3970">
                        <c:v>198525</c:v>
                      </c:pt>
                      <c:pt idx="3971">
                        <c:v>198574</c:v>
                      </c:pt>
                      <c:pt idx="3972">
                        <c:v>198624</c:v>
                      </c:pt>
                      <c:pt idx="3973">
                        <c:v>198674</c:v>
                      </c:pt>
                      <c:pt idx="3974">
                        <c:v>198725</c:v>
                      </c:pt>
                      <c:pt idx="3975">
                        <c:v>198775</c:v>
                      </c:pt>
                      <c:pt idx="3976">
                        <c:v>198826</c:v>
                      </c:pt>
                      <c:pt idx="3977">
                        <c:v>198874</c:v>
                      </c:pt>
                      <c:pt idx="3978">
                        <c:v>198925</c:v>
                      </c:pt>
                      <c:pt idx="3979">
                        <c:v>198975</c:v>
                      </c:pt>
                      <c:pt idx="3980">
                        <c:v>199024</c:v>
                      </c:pt>
                      <c:pt idx="3981">
                        <c:v>199074</c:v>
                      </c:pt>
                      <c:pt idx="3982">
                        <c:v>199125</c:v>
                      </c:pt>
                      <c:pt idx="3983">
                        <c:v>199175</c:v>
                      </c:pt>
                      <c:pt idx="3984">
                        <c:v>199224</c:v>
                      </c:pt>
                      <c:pt idx="3985">
                        <c:v>199275</c:v>
                      </c:pt>
                      <c:pt idx="3986">
                        <c:v>199324</c:v>
                      </c:pt>
                      <c:pt idx="3987">
                        <c:v>199374</c:v>
                      </c:pt>
                      <c:pt idx="3988">
                        <c:v>199424</c:v>
                      </c:pt>
                      <c:pt idx="3989">
                        <c:v>199475</c:v>
                      </c:pt>
                      <c:pt idx="3990">
                        <c:v>199524</c:v>
                      </c:pt>
                      <c:pt idx="3991">
                        <c:v>199574</c:v>
                      </c:pt>
                      <c:pt idx="3992">
                        <c:v>199625</c:v>
                      </c:pt>
                      <c:pt idx="3993">
                        <c:v>199674</c:v>
                      </c:pt>
                      <c:pt idx="3994">
                        <c:v>199724</c:v>
                      </c:pt>
                      <c:pt idx="3995">
                        <c:v>199774</c:v>
                      </c:pt>
                      <c:pt idx="3996">
                        <c:v>199825</c:v>
                      </c:pt>
                      <c:pt idx="3997">
                        <c:v>199874</c:v>
                      </c:pt>
                      <c:pt idx="3998">
                        <c:v>199924</c:v>
                      </c:pt>
                      <c:pt idx="3999">
                        <c:v>199975</c:v>
                      </c:pt>
                      <c:pt idx="4000">
                        <c:v>200024</c:v>
                      </c:pt>
                      <c:pt idx="4001">
                        <c:v>200074</c:v>
                      </c:pt>
                      <c:pt idx="4002">
                        <c:v>200124</c:v>
                      </c:pt>
                      <c:pt idx="4003">
                        <c:v>200174</c:v>
                      </c:pt>
                      <c:pt idx="4004">
                        <c:v>200224</c:v>
                      </c:pt>
                      <c:pt idx="4005">
                        <c:v>200274</c:v>
                      </c:pt>
                      <c:pt idx="4006">
                        <c:v>200324</c:v>
                      </c:pt>
                      <c:pt idx="4007">
                        <c:v>200375</c:v>
                      </c:pt>
                      <c:pt idx="4008">
                        <c:v>200424</c:v>
                      </c:pt>
                      <c:pt idx="4009">
                        <c:v>200475</c:v>
                      </c:pt>
                      <c:pt idx="4010">
                        <c:v>200525</c:v>
                      </c:pt>
                      <c:pt idx="4011">
                        <c:v>200574</c:v>
                      </c:pt>
                      <c:pt idx="4012">
                        <c:v>200625</c:v>
                      </c:pt>
                      <c:pt idx="4013">
                        <c:v>200675</c:v>
                      </c:pt>
                      <c:pt idx="4014">
                        <c:v>200725</c:v>
                      </c:pt>
                      <c:pt idx="4015">
                        <c:v>200774</c:v>
                      </c:pt>
                      <c:pt idx="4016">
                        <c:v>200825</c:v>
                      </c:pt>
                      <c:pt idx="4017">
                        <c:v>200875</c:v>
                      </c:pt>
                      <c:pt idx="4018">
                        <c:v>200925</c:v>
                      </c:pt>
                      <c:pt idx="4019">
                        <c:v>200975</c:v>
                      </c:pt>
                      <c:pt idx="4020">
                        <c:v>201025</c:v>
                      </c:pt>
                      <c:pt idx="4021">
                        <c:v>201074</c:v>
                      </c:pt>
                      <c:pt idx="4022">
                        <c:v>201125</c:v>
                      </c:pt>
                      <c:pt idx="4023">
                        <c:v>201175</c:v>
                      </c:pt>
                      <c:pt idx="4024">
                        <c:v>201224</c:v>
                      </c:pt>
                      <c:pt idx="4025">
                        <c:v>201274</c:v>
                      </c:pt>
                      <c:pt idx="4026">
                        <c:v>201325</c:v>
                      </c:pt>
                      <c:pt idx="4027">
                        <c:v>201374</c:v>
                      </c:pt>
                      <c:pt idx="4028">
                        <c:v>201425</c:v>
                      </c:pt>
                      <c:pt idx="4029">
                        <c:v>201475</c:v>
                      </c:pt>
                      <c:pt idx="4030">
                        <c:v>201524</c:v>
                      </c:pt>
                      <c:pt idx="4031">
                        <c:v>201575</c:v>
                      </c:pt>
                      <c:pt idx="4032">
                        <c:v>201625</c:v>
                      </c:pt>
                      <c:pt idx="4033">
                        <c:v>201674</c:v>
                      </c:pt>
                      <c:pt idx="4034">
                        <c:v>201725</c:v>
                      </c:pt>
                      <c:pt idx="4035">
                        <c:v>201775</c:v>
                      </c:pt>
                      <c:pt idx="4036">
                        <c:v>201825</c:v>
                      </c:pt>
                      <c:pt idx="4037">
                        <c:v>201874</c:v>
                      </c:pt>
                      <c:pt idx="4038">
                        <c:v>201924</c:v>
                      </c:pt>
                      <c:pt idx="4039">
                        <c:v>201974</c:v>
                      </c:pt>
                      <c:pt idx="4040">
                        <c:v>202025</c:v>
                      </c:pt>
                      <c:pt idx="4041">
                        <c:v>202075</c:v>
                      </c:pt>
                      <c:pt idx="4042">
                        <c:v>202125</c:v>
                      </c:pt>
                      <c:pt idx="4043">
                        <c:v>202175</c:v>
                      </c:pt>
                      <c:pt idx="4044">
                        <c:v>202225</c:v>
                      </c:pt>
                      <c:pt idx="4045">
                        <c:v>202275</c:v>
                      </c:pt>
                      <c:pt idx="4046">
                        <c:v>202324</c:v>
                      </c:pt>
                      <c:pt idx="4047">
                        <c:v>202375</c:v>
                      </c:pt>
                      <c:pt idx="4048">
                        <c:v>202424</c:v>
                      </c:pt>
                      <c:pt idx="4049">
                        <c:v>202474</c:v>
                      </c:pt>
                      <c:pt idx="4050">
                        <c:v>202525</c:v>
                      </c:pt>
                      <c:pt idx="4051">
                        <c:v>202575</c:v>
                      </c:pt>
                      <c:pt idx="4052">
                        <c:v>202624</c:v>
                      </c:pt>
                      <c:pt idx="4053">
                        <c:v>202675</c:v>
                      </c:pt>
                      <c:pt idx="4054">
                        <c:v>202725</c:v>
                      </c:pt>
                      <c:pt idx="4055">
                        <c:v>202774</c:v>
                      </c:pt>
                      <c:pt idx="4056">
                        <c:v>202824</c:v>
                      </c:pt>
                      <c:pt idx="4057">
                        <c:v>202874</c:v>
                      </c:pt>
                      <c:pt idx="4058">
                        <c:v>202924</c:v>
                      </c:pt>
                      <c:pt idx="4059">
                        <c:v>202974</c:v>
                      </c:pt>
                      <c:pt idx="4060">
                        <c:v>203025</c:v>
                      </c:pt>
                      <c:pt idx="4061">
                        <c:v>203074</c:v>
                      </c:pt>
                      <c:pt idx="4062">
                        <c:v>203125</c:v>
                      </c:pt>
                      <c:pt idx="4063">
                        <c:v>203174</c:v>
                      </c:pt>
                      <c:pt idx="4064">
                        <c:v>203224</c:v>
                      </c:pt>
                      <c:pt idx="4065">
                        <c:v>203275</c:v>
                      </c:pt>
                      <c:pt idx="4066">
                        <c:v>203324</c:v>
                      </c:pt>
                      <c:pt idx="4067">
                        <c:v>203375</c:v>
                      </c:pt>
                      <c:pt idx="4068">
                        <c:v>203425</c:v>
                      </c:pt>
                      <c:pt idx="4069">
                        <c:v>203475</c:v>
                      </c:pt>
                      <c:pt idx="4070">
                        <c:v>203525</c:v>
                      </c:pt>
                      <c:pt idx="4071">
                        <c:v>203575</c:v>
                      </c:pt>
                      <c:pt idx="4072">
                        <c:v>203625</c:v>
                      </c:pt>
                      <c:pt idx="4073">
                        <c:v>203675</c:v>
                      </c:pt>
                      <c:pt idx="4074">
                        <c:v>203725</c:v>
                      </c:pt>
                      <c:pt idx="4075">
                        <c:v>203775</c:v>
                      </c:pt>
                      <c:pt idx="4076">
                        <c:v>203825</c:v>
                      </c:pt>
                      <c:pt idx="4077">
                        <c:v>203875</c:v>
                      </c:pt>
                      <c:pt idx="4078">
                        <c:v>203925</c:v>
                      </c:pt>
                      <c:pt idx="4079">
                        <c:v>203974</c:v>
                      </c:pt>
                      <c:pt idx="4080">
                        <c:v>204024</c:v>
                      </c:pt>
                      <c:pt idx="4081">
                        <c:v>204074</c:v>
                      </c:pt>
                      <c:pt idx="4082">
                        <c:v>204124</c:v>
                      </c:pt>
                      <c:pt idx="4083">
                        <c:v>204175</c:v>
                      </c:pt>
                      <c:pt idx="4084">
                        <c:v>204225</c:v>
                      </c:pt>
                      <c:pt idx="4085">
                        <c:v>204275</c:v>
                      </c:pt>
                      <c:pt idx="4086">
                        <c:v>204324</c:v>
                      </c:pt>
                      <c:pt idx="4087">
                        <c:v>204374</c:v>
                      </c:pt>
                      <c:pt idx="4088">
                        <c:v>204425</c:v>
                      </c:pt>
                      <c:pt idx="4089">
                        <c:v>204474</c:v>
                      </c:pt>
                      <c:pt idx="4090">
                        <c:v>204524</c:v>
                      </c:pt>
                      <c:pt idx="4091">
                        <c:v>204574</c:v>
                      </c:pt>
                      <c:pt idx="4092">
                        <c:v>204624</c:v>
                      </c:pt>
                      <c:pt idx="4093">
                        <c:v>204675</c:v>
                      </c:pt>
                      <c:pt idx="4094">
                        <c:v>204725</c:v>
                      </c:pt>
                      <c:pt idx="4095">
                        <c:v>204774</c:v>
                      </c:pt>
                      <c:pt idx="4096">
                        <c:v>204825</c:v>
                      </c:pt>
                      <c:pt idx="4097">
                        <c:v>204874</c:v>
                      </c:pt>
                      <c:pt idx="4098">
                        <c:v>204924</c:v>
                      </c:pt>
                      <c:pt idx="4099">
                        <c:v>204974</c:v>
                      </c:pt>
                      <c:pt idx="4100">
                        <c:v>205024</c:v>
                      </c:pt>
                      <c:pt idx="4101">
                        <c:v>205075</c:v>
                      </c:pt>
                      <c:pt idx="4102">
                        <c:v>205125</c:v>
                      </c:pt>
                      <c:pt idx="4103">
                        <c:v>205174</c:v>
                      </c:pt>
                      <c:pt idx="4104">
                        <c:v>205224</c:v>
                      </c:pt>
                      <c:pt idx="4105">
                        <c:v>205274</c:v>
                      </c:pt>
                      <c:pt idx="4106">
                        <c:v>205325</c:v>
                      </c:pt>
                      <c:pt idx="4107">
                        <c:v>205375</c:v>
                      </c:pt>
                      <c:pt idx="4108">
                        <c:v>205424</c:v>
                      </c:pt>
                      <c:pt idx="4109">
                        <c:v>205474</c:v>
                      </c:pt>
                      <c:pt idx="4110">
                        <c:v>205525</c:v>
                      </c:pt>
                      <c:pt idx="4111">
                        <c:v>205575</c:v>
                      </c:pt>
                      <c:pt idx="4112">
                        <c:v>205625</c:v>
                      </c:pt>
                      <c:pt idx="4113">
                        <c:v>205675</c:v>
                      </c:pt>
                      <c:pt idx="4114">
                        <c:v>205724</c:v>
                      </c:pt>
                      <c:pt idx="4115">
                        <c:v>205775</c:v>
                      </c:pt>
                      <c:pt idx="4116">
                        <c:v>205825</c:v>
                      </c:pt>
                      <c:pt idx="4117">
                        <c:v>205874</c:v>
                      </c:pt>
                      <c:pt idx="4118">
                        <c:v>205924</c:v>
                      </c:pt>
                      <c:pt idx="4119">
                        <c:v>205974</c:v>
                      </c:pt>
                      <c:pt idx="4120">
                        <c:v>206025</c:v>
                      </c:pt>
                      <c:pt idx="4121">
                        <c:v>206075</c:v>
                      </c:pt>
                      <c:pt idx="4122">
                        <c:v>206124</c:v>
                      </c:pt>
                      <c:pt idx="4123">
                        <c:v>206175</c:v>
                      </c:pt>
                      <c:pt idx="4124">
                        <c:v>206225</c:v>
                      </c:pt>
                      <c:pt idx="4125">
                        <c:v>206275</c:v>
                      </c:pt>
                      <c:pt idx="4126">
                        <c:v>206325</c:v>
                      </c:pt>
                      <c:pt idx="4127">
                        <c:v>206374</c:v>
                      </c:pt>
                      <c:pt idx="4128">
                        <c:v>206424</c:v>
                      </c:pt>
                      <c:pt idx="4129">
                        <c:v>206475</c:v>
                      </c:pt>
                      <c:pt idx="4130">
                        <c:v>206525</c:v>
                      </c:pt>
                      <c:pt idx="4131">
                        <c:v>206574</c:v>
                      </c:pt>
                      <c:pt idx="4132">
                        <c:v>206624</c:v>
                      </c:pt>
                      <c:pt idx="4133">
                        <c:v>206675</c:v>
                      </c:pt>
                      <c:pt idx="4134">
                        <c:v>206725</c:v>
                      </c:pt>
                      <c:pt idx="4135">
                        <c:v>206775</c:v>
                      </c:pt>
                      <c:pt idx="4136">
                        <c:v>206824</c:v>
                      </c:pt>
                      <c:pt idx="4137">
                        <c:v>206874</c:v>
                      </c:pt>
                      <c:pt idx="4138">
                        <c:v>206924</c:v>
                      </c:pt>
                      <c:pt idx="4139">
                        <c:v>206974</c:v>
                      </c:pt>
                      <c:pt idx="4140">
                        <c:v>207024</c:v>
                      </c:pt>
                      <c:pt idx="4141">
                        <c:v>207074</c:v>
                      </c:pt>
                      <c:pt idx="4142">
                        <c:v>207125</c:v>
                      </c:pt>
                      <c:pt idx="4143">
                        <c:v>207175</c:v>
                      </c:pt>
                      <c:pt idx="4144">
                        <c:v>207224</c:v>
                      </c:pt>
                      <c:pt idx="4145">
                        <c:v>207275</c:v>
                      </c:pt>
                      <c:pt idx="4146">
                        <c:v>207324</c:v>
                      </c:pt>
                      <c:pt idx="4147">
                        <c:v>207375</c:v>
                      </c:pt>
                      <c:pt idx="4148">
                        <c:v>207425</c:v>
                      </c:pt>
                      <c:pt idx="4149">
                        <c:v>207474</c:v>
                      </c:pt>
                      <c:pt idx="4150">
                        <c:v>207526</c:v>
                      </c:pt>
                      <c:pt idx="4151">
                        <c:v>207574</c:v>
                      </c:pt>
                      <c:pt idx="4152">
                        <c:v>207624</c:v>
                      </c:pt>
                      <c:pt idx="4153">
                        <c:v>207675</c:v>
                      </c:pt>
                      <c:pt idx="4154">
                        <c:v>207724</c:v>
                      </c:pt>
                      <c:pt idx="4155">
                        <c:v>207774</c:v>
                      </c:pt>
                      <c:pt idx="4156">
                        <c:v>207825</c:v>
                      </c:pt>
                      <c:pt idx="4157">
                        <c:v>207875</c:v>
                      </c:pt>
                      <c:pt idx="4158">
                        <c:v>207925</c:v>
                      </c:pt>
                      <c:pt idx="4159">
                        <c:v>207974</c:v>
                      </c:pt>
                      <c:pt idx="4160">
                        <c:v>208024</c:v>
                      </c:pt>
                      <c:pt idx="4161">
                        <c:v>208074</c:v>
                      </c:pt>
                      <c:pt idx="4162">
                        <c:v>208124</c:v>
                      </c:pt>
                      <c:pt idx="4163">
                        <c:v>208174</c:v>
                      </c:pt>
                      <c:pt idx="4164">
                        <c:v>208224</c:v>
                      </c:pt>
                      <c:pt idx="4165">
                        <c:v>208274</c:v>
                      </c:pt>
                      <c:pt idx="4166">
                        <c:v>208324</c:v>
                      </c:pt>
                      <c:pt idx="4167">
                        <c:v>208374</c:v>
                      </c:pt>
                      <c:pt idx="4168">
                        <c:v>208424</c:v>
                      </c:pt>
                      <c:pt idx="4169">
                        <c:v>208475</c:v>
                      </c:pt>
                      <c:pt idx="4170">
                        <c:v>208525</c:v>
                      </c:pt>
                      <c:pt idx="4171">
                        <c:v>208575</c:v>
                      </c:pt>
                      <c:pt idx="4172">
                        <c:v>208625</c:v>
                      </c:pt>
                      <c:pt idx="4173">
                        <c:v>208675</c:v>
                      </c:pt>
                      <c:pt idx="4174">
                        <c:v>208725</c:v>
                      </c:pt>
                      <c:pt idx="4175">
                        <c:v>208774</c:v>
                      </c:pt>
                      <c:pt idx="4176">
                        <c:v>208825</c:v>
                      </c:pt>
                      <c:pt idx="4177">
                        <c:v>208875</c:v>
                      </c:pt>
                      <c:pt idx="4178">
                        <c:v>208924</c:v>
                      </c:pt>
                      <c:pt idx="4179">
                        <c:v>208974</c:v>
                      </c:pt>
                      <c:pt idx="4180">
                        <c:v>209024</c:v>
                      </c:pt>
                      <c:pt idx="4181">
                        <c:v>209075</c:v>
                      </c:pt>
                      <c:pt idx="4182">
                        <c:v>209124</c:v>
                      </c:pt>
                      <c:pt idx="4183">
                        <c:v>209174</c:v>
                      </c:pt>
                      <c:pt idx="4184">
                        <c:v>209224</c:v>
                      </c:pt>
                      <c:pt idx="4185">
                        <c:v>209276</c:v>
                      </c:pt>
                      <c:pt idx="4186">
                        <c:v>209325</c:v>
                      </c:pt>
                      <c:pt idx="4187">
                        <c:v>209375</c:v>
                      </c:pt>
                      <c:pt idx="4188">
                        <c:v>209425</c:v>
                      </c:pt>
                      <c:pt idx="4189">
                        <c:v>209475</c:v>
                      </c:pt>
                      <c:pt idx="4190">
                        <c:v>209525</c:v>
                      </c:pt>
                      <c:pt idx="4191">
                        <c:v>209576</c:v>
                      </c:pt>
                      <c:pt idx="4192">
                        <c:v>209624</c:v>
                      </c:pt>
                      <c:pt idx="4193">
                        <c:v>209675</c:v>
                      </c:pt>
                      <c:pt idx="4194">
                        <c:v>209725</c:v>
                      </c:pt>
                      <c:pt idx="4195">
                        <c:v>209774</c:v>
                      </c:pt>
                      <c:pt idx="4196">
                        <c:v>209825</c:v>
                      </c:pt>
                      <c:pt idx="4197">
                        <c:v>209875</c:v>
                      </c:pt>
                      <c:pt idx="4198">
                        <c:v>209924</c:v>
                      </c:pt>
                      <c:pt idx="4199">
                        <c:v>209974</c:v>
                      </c:pt>
                      <c:pt idx="4200">
                        <c:v>210025</c:v>
                      </c:pt>
                      <c:pt idx="4201">
                        <c:v>210075</c:v>
                      </c:pt>
                      <c:pt idx="4202">
                        <c:v>210124</c:v>
                      </c:pt>
                      <c:pt idx="4203">
                        <c:v>210174</c:v>
                      </c:pt>
                      <c:pt idx="4204">
                        <c:v>210224</c:v>
                      </c:pt>
                      <c:pt idx="4205">
                        <c:v>210275</c:v>
                      </c:pt>
                      <c:pt idx="4206">
                        <c:v>210324</c:v>
                      </c:pt>
                      <c:pt idx="4207">
                        <c:v>210374</c:v>
                      </c:pt>
                      <c:pt idx="4208">
                        <c:v>210424</c:v>
                      </c:pt>
                      <c:pt idx="4209">
                        <c:v>210474</c:v>
                      </c:pt>
                      <c:pt idx="4210">
                        <c:v>210524</c:v>
                      </c:pt>
                      <c:pt idx="4211">
                        <c:v>210574</c:v>
                      </c:pt>
                      <c:pt idx="4212">
                        <c:v>210624</c:v>
                      </c:pt>
                      <c:pt idx="4213">
                        <c:v>210674</c:v>
                      </c:pt>
                      <c:pt idx="4214">
                        <c:v>210725</c:v>
                      </c:pt>
                      <c:pt idx="4215">
                        <c:v>210775</c:v>
                      </c:pt>
                      <c:pt idx="4216">
                        <c:v>210825</c:v>
                      </c:pt>
                      <c:pt idx="4217">
                        <c:v>210875</c:v>
                      </c:pt>
                      <c:pt idx="4218">
                        <c:v>210925</c:v>
                      </c:pt>
                      <c:pt idx="4219">
                        <c:v>210974</c:v>
                      </c:pt>
                      <c:pt idx="4220">
                        <c:v>211024</c:v>
                      </c:pt>
                      <c:pt idx="4221">
                        <c:v>211074</c:v>
                      </c:pt>
                      <c:pt idx="4222">
                        <c:v>211125</c:v>
                      </c:pt>
                      <c:pt idx="4223">
                        <c:v>211174</c:v>
                      </c:pt>
                      <c:pt idx="4224">
                        <c:v>211224</c:v>
                      </c:pt>
                      <c:pt idx="4225">
                        <c:v>211274</c:v>
                      </c:pt>
                      <c:pt idx="4226">
                        <c:v>211328</c:v>
                      </c:pt>
                      <c:pt idx="4227">
                        <c:v>211375</c:v>
                      </c:pt>
                      <c:pt idx="4228">
                        <c:v>211425</c:v>
                      </c:pt>
                      <c:pt idx="4229">
                        <c:v>211474</c:v>
                      </c:pt>
                      <c:pt idx="4230">
                        <c:v>211525</c:v>
                      </c:pt>
                      <c:pt idx="4231">
                        <c:v>211574</c:v>
                      </c:pt>
                      <c:pt idx="4232">
                        <c:v>211625</c:v>
                      </c:pt>
                      <c:pt idx="4233">
                        <c:v>211675</c:v>
                      </c:pt>
                      <c:pt idx="4234">
                        <c:v>211725</c:v>
                      </c:pt>
                      <c:pt idx="4235">
                        <c:v>211775</c:v>
                      </c:pt>
                      <c:pt idx="4236">
                        <c:v>211825</c:v>
                      </c:pt>
                      <c:pt idx="4237">
                        <c:v>211874</c:v>
                      </c:pt>
                      <c:pt idx="4238">
                        <c:v>211924</c:v>
                      </c:pt>
                      <c:pt idx="4239">
                        <c:v>211975</c:v>
                      </c:pt>
                      <c:pt idx="4240">
                        <c:v>212024</c:v>
                      </c:pt>
                      <c:pt idx="4241">
                        <c:v>212074</c:v>
                      </c:pt>
                      <c:pt idx="4242">
                        <c:v>212124</c:v>
                      </c:pt>
                      <c:pt idx="4243">
                        <c:v>212174</c:v>
                      </c:pt>
                      <c:pt idx="4244">
                        <c:v>212224</c:v>
                      </c:pt>
                      <c:pt idx="4245">
                        <c:v>212274</c:v>
                      </c:pt>
                      <c:pt idx="4246">
                        <c:v>212325</c:v>
                      </c:pt>
                      <c:pt idx="4247">
                        <c:v>212375</c:v>
                      </c:pt>
                      <c:pt idx="4248">
                        <c:v>212424</c:v>
                      </c:pt>
                      <c:pt idx="4249">
                        <c:v>212474</c:v>
                      </c:pt>
                      <c:pt idx="4250">
                        <c:v>212524</c:v>
                      </c:pt>
                      <c:pt idx="4251">
                        <c:v>212575</c:v>
                      </c:pt>
                      <c:pt idx="4252">
                        <c:v>212625</c:v>
                      </c:pt>
                      <c:pt idx="4253">
                        <c:v>212675</c:v>
                      </c:pt>
                      <c:pt idx="4254">
                        <c:v>212725</c:v>
                      </c:pt>
                      <c:pt idx="4255">
                        <c:v>212775</c:v>
                      </c:pt>
                      <c:pt idx="4256">
                        <c:v>212824</c:v>
                      </c:pt>
                      <c:pt idx="4257">
                        <c:v>212874</c:v>
                      </c:pt>
                      <c:pt idx="4258">
                        <c:v>212925</c:v>
                      </c:pt>
                      <c:pt idx="4259">
                        <c:v>212975</c:v>
                      </c:pt>
                      <c:pt idx="4260">
                        <c:v>213025</c:v>
                      </c:pt>
                      <c:pt idx="4261">
                        <c:v>213074</c:v>
                      </c:pt>
                      <c:pt idx="4262">
                        <c:v>213124</c:v>
                      </c:pt>
                      <c:pt idx="4263">
                        <c:v>213174</c:v>
                      </c:pt>
                      <c:pt idx="4264">
                        <c:v>213224</c:v>
                      </c:pt>
                      <c:pt idx="4265">
                        <c:v>213275</c:v>
                      </c:pt>
                      <c:pt idx="4266">
                        <c:v>213325</c:v>
                      </c:pt>
                      <c:pt idx="4267">
                        <c:v>213375</c:v>
                      </c:pt>
                      <c:pt idx="4268">
                        <c:v>213424</c:v>
                      </c:pt>
                      <c:pt idx="4269">
                        <c:v>213475</c:v>
                      </c:pt>
                      <c:pt idx="4270">
                        <c:v>213524</c:v>
                      </c:pt>
                      <c:pt idx="4271">
                        <c:v>213575</c:v>
                      </c:pt>
                      <c:pt idx="4272">
                        <c:v>213625</c:v>
                      </c:pt>
                      <c:pt idx="4273">
                        <c:v>213675</c:v>
                      </c:pt>
                      <c:pt idx="4274">
                        <c:v>213725</c:v>
                      </c:pt>
                      <c:pt idx="4275">
                        <c:v>213775</c:v>
                      </c:pt>
                      <c:pt idx="4276">
                        <c:v>213824</c:v>
                      </c:pt>
                      <c:pt idx="4277">
                        <c:v>213875</c:v>
                      </c:pt>
                      <c:pt idx="4278">
                        <c:v>213924</c:v>
                      </c:pt>
                      <c:pt idx="4279">
                        <c:v>213975</c:v>
                      </c:pt>
                      <c:pt idx="4280">
                        <c:v>214024</c:v>
                      </c:pt>
                      <c:pt idx="4281">
                        <c:v>214074</c:v>
                      </c:pt>
                      <c:pt idx="4282">
                        <c:v>214124</c:v>
                      </c:pt>
                      <c:pt idx="4283">
                        <c:v>214175</c:v>
                      </c:pt>
                      <c:pt idx="4284">
                        <c:v>214224</c:v>
                      </c:pt>
                      <c:pt idx="4285">
                        <c:v>214274</c:v>
                      </c:pt>
                      <c:pt idx="4286">
                        <c:v>214325</c:v>
                      </c:pt>
                      <c:pt idx="4287">
                        <c:v>214375</c:v>
                      </c:pt>
                      <c:pt idx="4288">
                        <c:v>214425</c:v>
                      </c:pt>
                      <c:pt idx="4289">
                        <c:v>214474</c:v>
                      </c:pt>
                      <c:pt idx="4290">
                        <c:v>214525</c:v>
                      </c:pt>
                      <c:pt idx="4291">
                        <c:v>214575</c:v>
                      </c:pt>
                      <c:pt idx="4292">
                        <c:v>214624</c:v>
                      </c:pt>
                      <c:pt idx="4293">
                        <c:v>214674</c:v>
                      </c:pt>
                      <c:pt idx="4294">
                        <c:v>214724</c:v>
                      </c:pt>
                      <c:pt idx="4295">
                        <c:v>214774</c:v>
                      </c:pt>
                      <c:pt idx="4296">
                        <c:v>214824</c:v>
                      </c:pt>
                      <c:pt idx="4297">
                        <c:v>214874</c:v>
                      </c:pt>
                      <c:pt idx="4298">
                        <c:v>214924</c:v>
                      </c:pt>
                      <c:pt idx="4299">
                        <c:v>214975</c:v>
                      </c:pt>
                      <c:pt idx="4300">
                        <c:v>215024</c:v>
                      </c:pt>
                      <c:pt idx="4301">
                        <c:v>215074</c:v>
                      </c:pt>
                      <c:pt idx="4302">
                        <c:v>215125</c:v>
                      </c:pt>
                      <c:pt idx="4303">
                        <c:v>215175</c:v>
                      </c:pt>
                      <c:pt idx="4304">
                        <c:v>215224</c:v>
                      </c:pt>
                      <c:pt idx="4305">
                        <c:v>215274</c:v>
                      </c:pt>
                      <c:pt idx="4306">
                        <c:v>215325</c:v>
                      </c:pt>
                      <c:pt idx="4307">
                        <c:v>215375</c:v>
                      </c:pt>
                      <c:pt idx="4308">
                        <c:v>215424</c:v>
                      </c:pt>
                      <c:pt idx="4309">
                        <c:v>215474</c:v>
                      </c:pt>
                      <c:pt idx="4310">
                        <c:v>215524</c:v>
                      </c:pt>
                      <c:pt idx="4311">
                        <c:v>215575</c:v>
                      </c:pt>
                      <c:pt idx="4312">
                        <c:v>215625</c:v>
                      </c:pt>
                      <c:pt idx="4313">
                        <c:v>215675</c:v>
                      </c:pt>
                      <c:pt idx="4314">
                        <c:v>215725</c:v>
                      </c:pt>
                      <c:pt idx="4315">
                        <c:v>215775</c:v>
                      </c:pt>
                      <c:pt idx="4316">
                        <c:v>215825</c:v>
                      </c:pt>
                      <c:pt idx="4317">
                        <c:v>215874</c:v>
                      </c:pt>
                      <c:pt idx="4318">
                        <c:v>215924</c:v>
                      </c:pt>
                      <c:pt idx="4319">
                        <c:v>215974</c:v>
                      </c:pt>
                      <c:pt idx="4320">
                        <c:v>216025</c:v>
                      </c:pt>
                      <c:pt idx="4321">
                        <c:v>216074</c:v>
                      </c:pt>
                      <c:pt idx="4322">
                        <c:v>216124</c:v>
                      </c:pt>
                      <c:pt idx="4323">
                        <c:v>216174</c:v>
                      </c:pt>
                      <c:pt idx="4324">
                        <c:v>216225</c:v>
                      </c:pt>
                      <c:pt idx="4325">
                        <c:v>216274</c:v>
                      </c:pt>
                      <c:pt idx="4326">
                        <c:v>216325</c:v>
                      </c:pt>
                      <c:pt idx="4327">
                        <c:v>216375</c:v>
                      </c:pt>
                      <c:pt idx="4328">
                        <c:v>216424</c:v>
                      </c:pt>
                      <c:pt idx="4329">
                        <c:v>216474</c:v>
                      </c:pt>
                      <c:pt idx="4330">
                        <c:v>216525</c:v>
                      </c:pt>
                      <c:pt idx="4331">
                        <c:v>216574</c:v>
                      </c:pt>
                      <c:pt idx="4332">
                        <c:v>216624</c:v>
                      </c:pt>
                      <c:pt idx="4333">
                        <c:v>216674</c:v>
                      </c:pt>
                      <c:pt idx="4334">
                        <c:v>216724</c:v>
                      </c:pt>
                      <c:pt idx="4335">
                        <c:v>216775</c:v>
                      </c:pt>
                      <c:pt idx="4336">
                        <c:v>216824</c:v>
                      </c:pt>
                      <c:pt idx="4337">
                        <c:v>216874</c:v>
                      </c:pt>
                      <c:pt idx="4338">
                        <c:v>216925</c:v>
                      </c:pt>
                      <c:pt idx="4339">
                        <c:v>216975</c:v>
                      </c:pt>
                      <c:pt idx="4340">
                        <c:v>217024</c:v>
                      </c:pt>
                      <c:pt idx="4341">
                        <c:v>217074</c:v>
                      </c:pt>
                      <c:pt idx="4342">
                        <c:v>217124</c:v>
                      </c:pt>
                      <c:pt idx="4343">
                        <c:v>217175</c:v>
                      </c:pt>
                      <c:pt idx="4344">
                        <c:v>217225</c:v>
                      </c:pt>
                      <c:pt idx="4345">
                        <c:v>217275</c:v>
                      </c:pt>
                      <c:pt idx="4346">
                        <c:v>217325</c:v>
                      </c:pt>
                      <c:pt idx="4347">
                        <c:v>217374</c:v>
                      </c:pt>
                      <c:pt idx="4348">
                        <c:v>217425</c:v>
                      </c:pt>
                      <c:pt idx="4349">
                        <c:v>217474</c:v>
                      </c:pt>
                      <c:pt idx="4350">
                        <c:v>217524</c:v>
                      </c:pt>
                      <c:pt idx="4351">
                        <c:v>217575</c:v>
                      </c:pt>
                      <c:pt idx="4352">
                        <c:v>217624</c:v>
                      </c:pt>
                      <c:pt idx="4353">
                        <c:v>217674</c:v>
                      </c:pt>
                      <c:pt idx="4354">
                        <c:v>217725</c:v>
                      </c:pt>
                      <c:pt idx="4355">
                        <c:v>217774</c:v>
                      </c:pt>
                      <c:pt idx="4356">
                        <c:v>217825</c:v>
                      </c:pt>
                      <c:pt idx="4357">
                        <c:v>217875</c:v>
                      </c:pt>
                      <c:pt idx="4358">
                        <c:v>217925</c:v>
                      </c:pt>
                      <c:pt idx="4359">
                        <c:v>217974</c:v>
                      </c:pt>
                      <c:pt idx="4360">
                        <c:v>218024</c:v>
                      </c:pt>
                      <c:pt idx="4361">
                        <c:v>218075</c:v>
                      </c:pt>
                      <c:pt idx="4362">
                        <c:v>218124</c:v>
                      </c:pt>
                      <c:pt idx="4363">
                        <c:v>218175</c:v>
                      </c:pt>
                      <c:pt idx="4364">
                        <c:v>218224</c:v>
                      </c:pt>
                      <c:pt idx="4365">
                        <c:v>218274</c:v>
                      </c:pt>
                      <c:pt idx="4366">
                        <c:v>218324</c:v>
                      </c:pt>
                      <c:pt idx="4367">
                        <c:v>218374</c:v>
                      </c:pt>
                      <c:pt idx="4368">
                        <c:v>218425</c:v>
                      </c:pt>
                      <c:pt idx="4369">
                        <c:v>218474</c:v>
                      </c:pt>
                      <c:pt idx="4370">
                        <c:v>218524</c:v>
                      </c:pt>
                      <c:pt idx="4371">
                        <c:v>218574</c:v>
                      </c:pt>
                      <c:pt idx="4372">
                        <c:v>218624</c:v>
                      </c:pt>
                      <c:pt idx="4373">
                        <c:v>218674</c:v>
                      </c:pt>
                      <c:pt idx="4374">
                        <c:v>218724</c:v>
                      </c:pt>
                      <c:pt idx="4375">
                        <c:v>218775</c:v>
                      </c:pt>
                      <c:pt idx="4376">
                        <c:v>218825</c:v>
                      </c:pt>
                      <c:pt idx="4377">
                        <c:v>218875</c:v>
                      </c:pt>
                      <c:pt idx="4378">
                        <c:v>218924</c:v>
                      </c:pt>
                      <c:pt idx="4379">
                        <c:v>218975</c:v>
                      </c:pt>
                      <c:pt idx="4380">
                        <c:v>219025</c:v>
                      </c:pt>
                      <c:pt idx="4381">
                        <c:v>219074</c:v>
                      </c:pt>
                      <c:pt idx="4382">
                        <c:v>219124</c:v>
                      </c:pt>
                      <c:pt idx="4383">
                        <c:v>219174</c:v>
                      </c:pt>
                      <c:pt idx="4384">
                        <c:v>219224</c:v>
                      </c:pt>
                      <c:pt idx="4385">
                        <c:v>219274</c:v>
                      </c:pt>
                      <c:pt idx="4386">
                        <c:v>219325</c:v>
                      </c:pt>
                      <c:pt idx="4387">
                        <c:v>219374</c:v>
                      </c:pt>
                      <c:pt idx="4388">
                        <c:v>219425</c:v>
                      </c:pt>
                      <c:pt idx="4389">
                        <c:v>219475</c:v>
                      </c:pt>
                      <c:pt idx="4390">
                        <c:v>219524</c:v>
                      </c:pt>
                      <c:pt idx="4391">
                        <c:v>219574</c:v>
                      </c:pt>
                      <c:pt idx="4392">
                        <c:v>219624</c:v>
                      </c:pt>
                      <c:pt idx="4393">
                        <c:v>219674</c:v>
                      </c:pt>
                      <c:pt idx="4394">
                        <c:v>219724</c:v>
                      </c:pt>
                      <c:pt idx="4395">
                        <c:v>219774</c:v>
                      </c:pt>
                      <c:pt idx="4396">
                        <c:v>219825</c:v>
                      </c:pt>
                      <c:pt idx="4397">
                        <c:v>219874</c:v>
                      </c:pt>
                      <c:pt idx="4398">
                        <c:v>219924</c:v>
                      </c:pt>
                      <c:pt idx="4399">
                        <c:v>219974</c:v>
                      </c:pt>
                      <c:pt idx="4400">
                        <c:v>220025</c:v>
                      </c:pt>
                      <c:pt idx="4401">
                        <c:v>220075</c:v>
                      </c:pt>
                      <c:pt idx="4402">
                        <c:v>220125</c:v>
                      </c:pt>
                      <c:pt idx="4403">
                        <c:v>220175</c:v>
                      </c:pt>
                      <c:pt idx="4404">
                        <c:v>220224</c:v>
                      </c:pt>
                      <c:pt idx="4405">
                        <c:v>220275</c:v>
                      </c:pt>
                      <c:pt idx="4406">
                        <c:v>220324</c:v>
                      </c:pt>
                      <c:pt idx="4407">
                        <c:v>220374</c:v>
                      </c:pt>
                      <c:pt idx="4408">
                        <c:v>220424</c:v>
                      </c:pt>
                      <c:pt idx="4409">
                        <c:v>220474</c:v>
                      </c:pt>
                      <c:pt idx="4410">
                        <c:v>220525</c:v>
                      </c:pt>
                      <c:pt idx="4411">
                        <c:v>220574</c:v>
                      </c:pt>
                      <c:pt idx="4412">
                        <c:v>220624</c:v>
                      </c:pt>
                      <c:pt idx="4413">
                        <c:v>220674</c:v>
                      </c:pt>
                      <c:pt idx="4414">
                        <c:v>220725</c:v>
                      </c:pt>
                      <c:pt idx="4415">
                        <c:v>220775</c:v>
                      </c:pt>
                      <c:pt idx="4416">
                        <c:v>220825</c:v>
                      </c:pt>
                      <c:pt idx="4417">
                        <c:v>220875</c:v>
                      </c:pt>
                      <c:pt idx="4418">
                        <c:v>220925</c:v>
                      </c:pt>
                      <c:pt idx="4419">
                        <c:v>220975</c:v>
                      </c:pt>
                      <c:pt idx="4420">
                        <c:v>221025</c:v>
                      </c:pt>
                      <c:pt idx="4421">
                        <c:v>221075</c:v>
                      </c:pt>
                      <c:pt idx="4422">
                        <c:v>221125</c:v>
                      </c:pt>
                      <c:pt idx="4423">
                        <c:v>221175</c:v>
                      </c:pt>
                      <c:pt idx="4424">
                        <c:v>221225</c:v>
                      </c:pt>
                      <c:pt idx="4425">
                        <c:v>221275</c:v>
                      </c:pt>
                      <c:pt idx="4426">
                        <c:v>221325</c:v>
                      </c:pt>
                      <c:pt idx="4427">
                        <c:v>221375</c:v>
                      </c:pt>
                      <c:pt idx="4428">
                        <c:v>221425</c:v>
                      </c:pt>
                      <c:pt idx="4429">
                        <c:v>221474</c:v>
                      </c:pt>
                      <c:pt idx="4430">
                        <c:v>221524</c:v>
                      </c:pt>
                      <c:pt idx="4431">
                        <c:v>221575</c:v>
                      </c:pt>
                      <c:pt idx="4432">
                        <c:v>221625</c:v>
                      </c:pt>
                      <c:pt idx="4433">
                        <c:v>221675</c:v>
                      </c:pt>
                      <c:pt idx="4434">
                        <c:v>221725</c:v>
                      </c:pt>
                      <c:pt idx="4435">
                        <c:v>221775</c:v>
                      </c:pt>
                      <c:pt idx="4436">
                        <c:v>221824</c:v>
                      </c:pt>
                      <c:pt idx="4437">
                        <c:v>221874</c:v>
                      </c:pt>
                      <c:pt idx="4438">
                        <c:v>221924</c:v>
                      </c:pt>
                      <c:pt idx="4439">
                        <c:v>221974</c:v>
                      </c:pt>
                      <c:pt idx="4440">
                        <c:v>222025</c:v>
                      </c:pt>
                      <c:pt idx="4441">
                        <c:v>222074</c:v>
                      </c:pt>
                      <c:pt idx="4442">
                        <c:v>222125</c:v>
                      </c:pt>
                      <c:pt idx="4443">
                        <c:v>222175</c:v>
                      </c:pt>
                      <c:pt idx="4444">
                        <c:v>222224</c:v>
                      </c:pt>
                      <c:pt idx="4445">
                        <c:v>222275</c:v>
                      </c:pt>
                      <c:pt idx="4446">
                        <c:v>222325</c:v>
                      </c:pt>
                      <c:pt idx="4447">
                        <c:v>222374</c:v>
                      </c:pt>
                      <c:pt idx="4448">
                        <c:v>222425</c:v>
                      </c:pt>
                      <c:pt idx="4449">
                        <c:v>222474</c:v>
                      </c:pt>
                      <c:pt idx="4450">
                        <c:v>222525</c:v>
                      </c:pt>
                      <c:pt idx="4451">
                        <c:v>222574</c:v>
                      </c:pt>
                      <c:pt idx="4452">
                        <c:v>222624</c:v>
                      </c:pt>
                      <c:pt idx="4453">
                        <c:v>222674</c:v>
                      </c:pt>
                      <c:pt idx="4454">
                        <c:v>222725</c:v>
                      </c:pt>
                      <c:pt idx="4455">
                        <c:v>222775</c:v>
                      </c:pt>
                      <c:pt idx="4456">
                        <c:v>222824</c:v>
                      </c:pt>
                      <c:pt idx="4457">
                        <c:v>222874</c:v>
                      </c:pt>
                      <c:pt idx="4458">
                        <c:v>222925</c:v>
                      </c:pt>
                      <c:pt idx="4459">
                        <c:v>222974</c:v>
                      </c:pt>
                      <c:pt idx="4460">
                        <c:v>223024</c:v>
                      </c:pt>
                      <c:pt idx="4461">
                        <c:v>223074</c:v>
                      </c:pt>
                      <c:pt idx="4462">
                        <c:v>223125</c:v>
                      </c:pt>
                      <c:pt idx="4463">
                        <c:v>223175</c:v>
                      </c:pt>
                      <c:pt idx="4464">
                        <c:v>223225</c:v>
                      </c:pt>
                      <c:pt idx="4465">
                        <c:v>223275</c:v>
                      </c:pt>
                      <c:pt idx="4466">
                        <c:v>223325</c:v>
                      </c:pt>
                      <c:pt idx="4467">
                        <c:v>223375</c:v>
                      </c:pt>
                      <c:pt idx="4468">
                        <c:v>223425</c:v>
                      </c:pt>
                      <c:pt idx="4469">
                        <c:v>223475</c:v>
                      </c:pt>
                      <c:pt idx="4470">
                        <c:v>223525</c:v>
                      </c:pt>
                      <c:pt idx="4471">
                        <c:v>223577</c:v>
                      </c:pt>
                      <c:pt idx="4472">
                        <c:v>223624</c:v>
                      </c:pt>
                      <c:pt idx="4473">
                        <c:v>223674</c:v>
                      </c:pt>
                      <c:pt idx="4474">
                        <c:v>223725</c:v>
                      </c:pt>
                      <c:pt idx="4475">
                        <c:v>223774</c:v>
                      </c:pt>
                      <c:pt idx="4476">
                        <c:v>223825</c:v>
                      </c:pt>
                      <c:pt idx="4477">
                        <c:v>223874</c:v>
                      </c:pt>
                      <c:pt idx="4478">
                        <c:v>223924</c:v>
                      </c:pt>
                      <c:pt idx="4479">
                        <c:v>223974</c:v>
                      </c:pt>
                      <c:pt idx="4480">
                        <c:v>224025</c:v>
                      </c:pt>
                      <c:pt idx="4481">
                        <c:v>224075</c:v>
                      </c:pt>
                      <c:pt idx="4482">
                        <c:v>224125</c:v>
                      </c:pt>
                      <c:pt idx="4483">
                        <c:v>224175</c:v>
                      </c:pt>
                      <c:pt idx="4484">
                        <c:v>224224</c:v>
                      </c:pt>
                      <c:pt idx="4485">
                        <c:v>224275</c:v>
                      </c:pt>
                      <c:pt idx="4486">
                        <c:v>224324</c:v>
                      </c:pt>
                      <c:pt idx="4487">
                        <c:v>224375</c:v>
                      </c:pt>
                      <c:pt idx="4488">
                        <c:v>224425</c:v>
                      </c:pt>
                      <c:pt idx="4489">
                        <c:v>224474</c:v>
                      </c:pt>
                      <c:pt idx="4490">
                        <c:v>224524</c:v>
                      </c:pt>
                      <c:pt idx="4491">
                        <c:v>224578</c:v>
                      </c:pt>
                      <c:pt idx="4492">
                        <c:v>224625</c:v>
                      </c:pt>
                      <c:pt idx="4493">
                        <c:v>224675</c:v>
                      </c:pt>
                      <c:pt idx="4494">
                        <c:v>224725</c:v>
                      </c:pt>
                      <c:pt idx="4495">
                        <c:v>224775</c:v>
                      </c:pt>
                      <c:pt idx="4496">
                        <c:v>224825</c:v>
                      </c:pt>
                      <c:pt idx="4497">
                        <c:v>224874</c:v>
                      </c:pt>
                      <c:pt idx="4498">
                        <c:v>224925</c:v>
                      </c:pt>
                      <c:pt idx="4499">
                        <c:v>224975</c:v>
                      </c:pt>
                      <c:pt idx="4500">
                        <c:v>225024</c:v>
                      </c:pt>
                      <c:pt idx="4501">
                        <c:v>225074</c:v>
                      </c:pt>
                      <c:pt idx="4502">
                        <c:v>225124</c:v>
                      </c:pt>
                      <c:pt idx="4503">
                        <c:v>225175</c:v>
                      </c:pt>
                      <c:pt idx="4504">
                        <c:v>225225</c:v>
                      </c:pt>
                      <c:pt idx="4505">
                        <c:v>225274</c:v>
                      </c:pt>
                      <c:pt idx="4506">
                        <c:v>225324</c:v>
                      </c:pt>
                      <c:pt idx="4507">
                        <c:v>225375</c:v>
                      </c:pt>
                      <c:pt idx="4508">
                        <c:v>225425</c:v>
                      </c:pt>
                      <c:pt idx="4509">
                        <c:v>225474</c:v>
                      </c:pt>
                      <c:pt idx="4510">
                        <c:v>225524</c:v>
                      </c:pt>
                      <c:pt idx="4511">
                        <c:v>225575</c:v>
                      </c:pt>
                      <c:pt idx="4512">
                        <c:v>225625</c:v>
                      </c:pt>
                      <c:pt idx="4513">
                        <c:v>225675</c:v>
                      </c:pt>
                      <c:pt idx="4514">
                        <c:v>225724</c:v>
                      </c:pt>
                      <c:pt idx="4515">
                        <c:v>225774</c:v>
                      </c:pt>
                      <c:pt idx="4516">
                        <c:v>225824</c:v>
                      </c:pt>
                      <c:pt idx="4517">
                        <c:v>225874</c:v>
                      </c:pt>
                      <c:pt idx="4518">
                        <c:v>225924</c:v>
                      </c:pt>
                      <c:pt idx="4519">
                        <c:v>225975</c:v>
                      </c:pt>
                      <c:pt idx="4520">
                        <c:v>226024</c:v>
                      </c:pt>
                      <c:pt idx="4521">
                        <c:v>226074</c:v>
                      </c:pt>
                      <c:pt idx="4522">
                        <c:v>226125</c:v>
                      </c:pt>
                      <c:pt idx="4523">
                        <c:v>226175</c:v>
                      </c:pt>
                      <c:pt idx="4524">
                        <c:v>226225</c:v>
                      </c:pt>
                      <c:pt idx="4525">
                        <c:v>226274</c:v>
                      </c:pt>
                      <c:pt idx="4526">
                        <c:v>226324</c:v>
                      </c:pt>
                      <c:pt idx="4527">
                        <c:v>226374</c:v>
                      </c:pt>
                      <c:pt idx="4528">
                        <c:v>226424</c:v>
                      </c:pt>
                      <c:pt idx="4529">
                        <c:v>226474</c:v>
                      </c:pt>
                      <c:pt idx="4530">
                        <c:v>226524</c:v>
                      </c:pt>
                      <c:pt idx="4531">
                        <c:v>226575</c:v>
                      </c:pt>
                      <c:pt idx="4532">
                        <c:v>226625</c:v>
                      </c:pt>
                      <c:pt idx="4533">
                        <c:v>226674</c:v>
                      </c:pt>
                      <c:pt idx="4534">
                        <c:v>226725</c:v>
                      </c:pt>
                      <c:pt idx="4535">
                        <c:v>226774</c:v>
                      </c:pt>
                      <c:pt idx="4536">
                        <c:v>226825</c:v>
                      </c:pt>
                      <c:pt idx="4537">
                        <c:v>226874</c:v>
                      </c:pt>
                      <c:pt idx="4538">
                        <c:v>226924</c:v>
                      </c:pt>
                      <c:pt idx="4539">
                        <c:v>226974</c:v>
                      </c:pt>
                      <c:pt idx="4540">
                        <c:v>227024</c:v>
                      </c:pt>
                      <c:pt idx="4541">
                        <c:v>227074</c:v>
                      </c:pt>
                      <c:pt idx="4542">
                        <c:v>227125</c:v>
                      </c:pt>
                      <c:pt idx="4543">
                        <c:v>227175</c:v>
                      </c:pt>
                      <c:pt idx="4544">
                        <c:v>227224</c:v>
                      </c:pt>
                      <c:pt idx="4545">
                        <c:v>227274</c:v>
                      </c:pt>
                      <c:pt idx="4546">
                        <c:v>227325</c:v>
                      </c:pt>
                      <c:pt idx="4547">
                        <c:v>227374</c:v>
                      </c:pt>
                      <c:pt idx="4548">
                        <c:v>227424</c:v>
                      </c:pt>
                      <c:pt idx="4549">
                        <c:v>227475</c:v>
                      </c:pt>
                      <c:pt idx="4550">
                        <c:v>227525</c:v>
                      </c:pt>
                      <c:pt idx="4551">
                        <c:v>227574</c:v>
                      </c:pt>
                      <c:pt idx="4552">
                        <c:v>227625</c:v>
                      </c:pt>
                      <c:pt idx="4553">
                        <c:v>227675</c:v>
                      </c:pt>
                      <c:pt idx="4554">
                        <c:v>227725</c:v>
                      </c:pt>
                      <c:pt idx="4555">
                        <c:v>227775</c:v>
                      </c:pt>
                      <c:pt idx="4556">
                        <c:v>227825</c:v>
                      </c:pt>
                      <c:pt idx="4557">
                        <c:v>227875</c:v>
                      </c:pt>
                      <c:pt idx="4558">
                        <c:v>227925</c:v>
                      </c:pt>
                      <c:pt idx="4559">
                        <c:v>227974</c:v>
                      </c:pt>
                      <c:pt idx="4560">
                        <c:v>228024</c:v>
                      </c:pt>
                      <c:pt idx="4561">
                        <c:v>228074</c:v>
                      </c:pt>
                      <c:pt idx="4562">
                        <c:v>228125</c:v>
                      </c:pt>
                      <c:pt idx="4563">
                        <c:v>228175</c:v>
                      </c:pt>
                      <c:pt idx="4564">
                        <c:v>228225</c:v>
                      </c:pt>
                      <c:pt idx="4565">
                        <c:v>228275</c:v>
                      </c:pt>
                      <c:pt idx="4566">
                        <c:v>228324</c:v>
                      </c:pt>
                      <c:pt idx="4567">
                        <c:v>228375</c:v>
                      </c:pt>
                      <c:pt idx="4568">
                        <c:v>228425</c:v>
                      </c:pt>
                      <c:pt idx="4569">
                        <c:v>228474</c:v>
                      </c:pt>
                      <c:pt idx="4570">
                        <c:v>228524</c:v>
                      </c:pt>
                      <c:pt idx="4571">
                        <c:v>228574</c:v>
                      </c:pt>
                      <c:pt idx="4572">
                        <c:v>228624</c:v>
                      </c:pt>
                      <c:pt idx="4573">
                        <c:v>228674</c:v>
                      </c:pt>
                      <c:pt idx="4574">
                        <c:v>228725</c:v>
                      </c:pt>
                      <c:pt idx="4575">
                        <c:v>228775</c:v>
                      </c:pt>
                      <c:pt idx="4576">
                        <c:v>228824</c:v>
                      </c:pt>
                      <c:pt idx="4577">
                        <c:v>228874</c:v>
                      </c:pt>
                      <c:pt idx="4578">
                        <c:v>228924</c:v>
                      </c:pt>
                      <c:pt idx="4579">
                        <c:v>228974</c:v>
                      </c:pt>
                      <c:pt idx="4580">
                        <c:v>229024</c:v>
                      </c:pt>
                      <c:pt idx="4581">
                        <c:v>229074</c:v>
                      </c:pt>
                      <c:pt idx="4582">
                        <c:v>229125</c:v>
                      </c:pt>
                      <c:pt idx="4583">
                        <c:v>229175</c:v>
                      </c:pt>
                      <c:pt idx="4584">
                        <c:v>229225</c:v>
                      </c:pt>
                      <c:pt idx="4585">
                        <c:v>229274</c:v>
                      </c:pt>
                      <c:pt idx="4586">
                        <c:v>229325</c:v>
                      </c:pt>
                      <c:pt idx="4587">
                        <c:v>229374</c:v>
                      </c:pt>
                      <c:pt idx="4588">
                        <c:v>229425</c:v>
                      </c:pt>
                      <c:pt idx="4589">
                        <c:v>229474</c:v>
                      </c:pt>
                      <c:pt idx="4590">
                        <c:v>229524</c:v>
                      </c:pt>
                      <c:pt idx="4591">
                        <c:v>229575</c:v>
                      </c:pt>
                      <c:pt idx="4592">
                        <c:v>229624</c:v>
                      </c:pt>
                      <c:pt idx="4593">
                        <c:v>229675</c:v>
                      </c:pt>
                      <c:pt idx="4594">
                        <c:v>229725</c:v>
                      </c:pt>
                      <c:pt idx="4595">
                        <c:v>229775</c:v>
                      </c:pt>
                      <c:pt idx="4596">
                        <c:v>229825</c:v>
                      </c:pt>
                      <c:pt idx="4597">
                        <c:v>229874</c:v>
                      </c:pt>
                      <c:pt idx="4598">
                        <c:v>229924</c:v>
                      </c:pt>
                      <c:pt idx="4599">
                        <c:v>229974</c:v>
                      </c:pt>
                      <c:pt idx="4600">
                        <c:v>230024</c:v>
                      </c:pt>
                      <c:pt idx="4601">
                        <c:v>230074</c:v>
                      </c:pt>
                      <c:pt idx="4602">
                        <c:v>230124</c:v>
                      </c:pt>
                      <c:pt idx="4603">
                        <c:v>230175</c:v>
                      </c:pt>
                      <c:pt idx="4604">
                        <c:v>230225</c:v>
                      </c:pt>
                      <c:pt idx="4605">
                        <c:v>230275</c:v>
                      </c:pt>
                      <c:pt idx="4606">
                        <c:v>230324</c:v>
                      </c:pt>
                      <c:pt idx="4607">
                        <c:v>230374</c:v>
                      </c:pt>
                      <c:pt idx="4608">
                        <c:v>230424</c:v>
                      </c:pt>
                      <c:pt idx="4609">
                        <c:v>230474</c:v>
                      </c:pt>
                      <c:pt idx="4610">
                        <c:v>230525</c:v>
                      </c:pt>
                      <c:pt idx="4611">
                        <c:v>230575</c:v>
                      </c:pt>
                      <c:pt idx="4612">
                        <c:v>230624</c:v>
                      </c:pt>
                      <c:pt idx="4613">
                        <c:v>230674</c:v>
                      </c:pt>
                      <c:pt idx="4614">
                        <c:v>230725</c:v>
                      </c:pt>
                      <c:pt idx="4615">
                        <c:v>230774</c:v>
                      </c:pt>
                      <c:pt idx="4616">
                        <c:v>230824</c:v>
                      </c:pt>
                      <c:pt idx="4617">
                        <c:v>230875</c:v>
                      </c:pt>
                      <c:pt idx="4618">
                        <c:v>230925</c:v>
                      </c:pt>
                      <c:pt idx="4619">
                        <c:v>230974</c:v>
                      </c:pt>
                      <c:pt idx="4620">
                        <c:v>231025</c:v>
                      </c:pt>
                      <c:pt idx="4621">
                        <c:v>231075</c:v>
                      </c:pt>
                      <c:pt idx="4622">
                        <c:v>231125</c:v>
                      </c:pt>
                      <c:pt idx="4623">
                        <c:v>231174</c:v>
                      </c:pt>
                      <c:pt idx="4624">
                        <c:v>231224</c:v>
                      </c:pt>
                      <c:pt idx="4625">
                        <c:v>231275</c:v>
                      </c:pt>
                      <c:pt idx="4626">
                        <c:v>231324</c:v>
                      </c:pt>
                      <c:pt idx="4627">
                        <c:v>231374</c:v>
                      </c:pt>
                      <c:pt idx="4628">
                        <c:v>231424</c:v>
                      </c:pt>
                      <c:pt idx="4629">
                        <c:v>231475</c:v>
                      </c:pt>
                      <c:pt idx="4630">
                        <c:v>231525</c:v>
                      </c:pt>
                      <c:pt idx="4631">
                        <c:v>231575</c:v>
                      </c:pt>
                      <c:pt idx="4632">
                        <c:v>231624</c:v>
                      </c:pt>
                      <c:pt idx="4633">
                        <c:v>231674</c:v>
                      </c:pt>
                      <c:pt idx="4634">
                        <c:v>231725</c:v>
                      </c:pt>
                      <c:pt idx="4635">
                        <c:v>231775</c:v>
                      </c:pt>
                      <c:pt idx="4636">
                        <c:v>231824</c:v>
                      </c:pt>
                      <c:pt idx="4637">
                        <c:v>231875</c:v>
                      </c:pt>
                      <c:pt idx="4638">
                        <c:v>231925</c:v>
                      </c:pt>
                      <c:pt idx="4639">
                        <c:v>231975</c:v>
                      </c:pt>
                      <c:pt idx="4640">
                        <c:v>232025</c:v>
                      </c:pt>
                      <c:pt idx="4641">
                        <c:v>232075</c:v>
                      </c:pt>
                      <c:pt idx="4642">
                        <c:v>232124</c:v>
                      </c:pt>
                      <c:pt idx="4643">
                        <c:v>232175</c:v>
                      </c:pt>
                      <c:pt idx="4644">
                        <c:v>232224</c:v>
                      </c:pt>
                      <c:pt idx="4645">
                        <c:v>232274</c:v>
                      </c:pt>
                      <c:pt idx="4646">
                        <c:v>232324</c:v>
                      </c:pt>
                      <c:pt idx="4647">
                        <c:v>232375</c:v>
                      </c:pt>
                      <c:pt idx="4648">
                        <c:v>232424</c:v>
                      </c:pt>
                      <c:pt idx="4649">
                        <c:v>232475</c:v>
                      </c:pt>
                      <c:pt idx="4650">
                        <c:v>232525</c:v>
                      </c:pt>
                      <c:pt idx="4651">
                        <c:v>232575</c:v>
                      </c:pt>
                      <c:pt idx="4652">
                        <c:v>232624</c:v>
                      </c:pt>
                      <c:pt idx="4653">
                        <c:v>232674</c:v>
                      </c:pt>
                      <c:pt idx="4654">
                        <c:v>232724</c:v>
                      </c:pt>
                      <c:pt idx="4655">
                        <c:v>232775</c:v>
                      </c:pt>
                      <c:pt idx="4656">
                        <c:v>232824</c:v>
                      </c:pt>
                      <c:pt idx="4657">
                        <c:v>232874</c:v>
                      </c:pt>
                      <c:pt idx="4658">
                        <c:v>232925</c:v>
                      </c:pt>
                      <c:pt idx="4659">
                        <c:v>232974</c:v>
                      </c:pt>
                      <c:pt idx="4660">
                        <c:v>233024</c:v>
                      </c:pt>
                      <c:pt idx="4661">
                        <c:v>233074</c:v>
                      </c:pt>
                      <c:pt idx="4662">
                        <c:v>233124</c:v>
                      </c:pt>
                      <c:pt idx="4663">
                        <c:v>233175</c:v>
                      </c:pt>
                      <c:pt idx="4664">
                        <c:v>233224</c:v>
                      </c:pt>
                      <c:pt idx="4665">
                        <c:v>233274</c:v>
                      </c:pt>
                      <c:pt idx="4666">
                        <c:v>233325</c:v>
                      </c:pt>
                      <c:pt idx="4667">
                        <c:v>233374</c:v>
                      </c:pt>
                      <c:pt idx="4668">
                        <c:v>233424</c:v>
                      </c:pt>
                      <c:pt idx="4669">
                        <c:v>233475</c:v>
                      </c:pt>
                      <c:pt idx="4670">
                        <c:v>233524</c:v>
                      </c:pt>
                      <c:pt idx="4671">
                        <c:v>233575</c:v>
                      </c:pt>
                      <c:pt idx="4672">
                        <c:v>233625</c:v>
                      </c:pt>
                      <c:pt idx="4673">
                        <c:v>233675</c:v>
                      </c:pt>
                      <c:pt idx="4674">
                        <c:v>233724</c:v>
                      </c:pt>
                      <c:pt idx="4675">
                        <c:v>233775</c:v>
                      </c:pt>
                      <c:pt idx="4676">
                        <c:v>233826</c:v>
                      </c:pt>
                      <c:pt idx="4677">
                        <c:v>233874</c:v>
                      </c:pt>
                      <c:pt idx="4678">
                        <c:v>233925</c:v>
                      </c:pt>
                      <c:pt idx="4679">
                        <c:v>233974</c:v>
                      </c:pt>
                      <c:pt idx="4680">
                        <c:v>234024</c:v>
                      </c:pt>
                      <c:pt idx="4681">
                        <c:v>234074</c:v>
                      </c:pt>
                      <c:pt idx="4682">
                        <c:v>234125</c:v>
                      </c:pt>
                      <c:pt idx="4683">
                        <c:v>234175</c:v>
                      </c:pt>
                      <c:pt idx="4684">
                        <c:v>234224</c:v>
                      </c:pt>
                      <c:pt idx="4685">
                        <c:v>234275</c:v>
                      </c:pt>
                      <c:pt idx="4686">
                        <c:v>234324</c:v>
                      </c:pt>
                      <c:pt idx="4687">
                        <c:v>234375</c:v>
                      </c:pt>
                      <c:pt idx="4688">
                        <c:v>234424</c:v>
                      </c:pt>
                      <c:pt idx="4689">
                        <c:v>234475</c:v>
                      </c:pt>
                      <c:pt idx="4690">
                        <c:v>234524</c:v>
                      </c:pt>
                      <c:pt idx="4691">
                        <c:v>234575</c:v>
                      </c:pt>
                      <c:pt idx="4692">
                        <c:v>234625</c:v>
                      </c:pt>
                      <c:pt idx="4693">
                        <c:v>234675</c:v>
                      </c:pt>
                      <c:pt idx="4694">
                        <c:v>234724</c:v>
                      </c:pt>
                      <c:pt idx="4695">
                        <c:v>234775</c:v>
                      </c:pt>
                      <c:pt idx="4696">
                        <c:v>234825</c:v>
                      </c:pt>
                      <c:pt idx="4697">
                        <c:v>234875</c:v>
                      </c:pt>
                      <c:pt idx="4698">
                        <c:v>234925</c:v>
                      </c:pt>
                      <c:pt idx="4699">
                        <c:v>234975</c:v>
                      </c:pt>
                      <c:pt idx="4700">
                        <c:v>235025</c:v>
                      </c:pt>
                      <c:pt idx="4701">
                        <c:v>235074</c:v>
                      </c:pt>
                      <c:pt idx="4702">
                        <c:v>235124</c:v>
                      </c:pt>
                      <c:pt idx="4703">
                        <c:v>235175</c:v>
                      </c:pt>
                      <c:pt idx="4704">
                        <c:v>235225</c:v>
                      </c:pt>
                      <c:pt idx="4705">
                        <c:v>235274</c:v>
                      </c:pt>
                      <c:pt idx="4706">
                        <c:v>235325</c:v>
                      </c:pt>
                      <c:pt idx="4707">
                        <c:v>235375</c:v>
                      </c:pt>
                      <c:pt idx="4708">
                        <c:v>235424</c:v>
                      </c:pt>
                      <c:pt idx="4709">
                        <c:v>235474</c:v>
                      </c:pt>
                      <c:pt idx="4710">
                        <c:v>235525</c:v>
                      </c:pt>
                      <c:pt idx="4711">
                        <c:v>235576</c:v>
                      </c:pt>
                      <c:pt idx="4712">
                        <c:v>235625</c:v>
                      </c:pt>
                      <c:pt idx="4713">
                        <c:v>235675</c:v>
                      </c:pt>
                      <c:pt idx="4714">
                        <c:v>235725</c:v>
                      </c:pt>
                      <c:pt idx="4715">
                        <c:v>235775</c:v>
                      </c:pt>
                      <c:pt idx="4716">
                        <c:v>235825</c:v>
                      </c:pt>
                      <c:pt idx="4717">
                        <c:v>235874</c:v>
                      </c:pt>
                      <c:pt idx="4718">
                        <c:v>235924</c:v>
                      </c:pt>
                      <c:pt idx="4719">
                        <c:v>235975</c:v>
                      </c:pt>
                      <c:pt idx="4720">
                        <c:v>236024</c:v>
                      </c:pt>
                      <c:pt idx="4721">
                        <c:v>236074</c:v>
                      </c:pt>
                      <c:pt idx="4722">
                        <c:v>236124</c:v>
                      </c:pt>
                      <c:pt idx="4723">
                        <c:v>236174</c:v>
                      </c:pt>
                      <c:pt idx="4724">
                        <c:v>236225</c:v>
                      </c:pt>
                      <c:pt idx="4725">
                        <c:v>236275</c:v>
                      </c:pt>
                      <c:pt idx="4726">
                        <c:v>236325</c:v>
                      </c:pt>
                      <c:pt idx="4727">
                        <c:v>236374</c:v>
                      </c:pt>
                      <c:pt idx="4728">
                        <c:v>236425</c:v>
                      </c:pt>
                      <c:pt idx="4729">
                        <c:v>236475</c:v>
                      </c:pt>
                      <c:pt idx="4730">
                        <c:v>236524</c:v>
                      </c:pt>
                      <c:pt idx="4731">
                        <c:v>236577</c:v>
                      </c:pt>
                      <c:pt idx="4732">
                        <c:v>236624</c:v>
                      </c:pt>
                      <c:pt idx="4733">
                        <c:v>236674</c:v>
                      </c:pt>
                      <c:pt idx="4734">
                        <c:v>236725</c:v>
                      </c:pt>
                      <c:pt idx="4735">
                        <c:v>236774</c:v>
                      </c:pt>
                      <c:pt idx="4736">
                        <c:v>236824</c:v>
                      </c:pt>
                      <c:pt idx="4737">
                        <c:v>236874</c:v>
                      </c:pt>
                      <c:pt idx="4738">
                        <c:v>236924</c:v>
                      </c:pt>
                      <c:pt idx="4739">
                        <c:v>236975</c:v>
                      </c:pt>
                      <c:pt idx="4740">
                        <c:v>237024</c:v>
                      </c:pt>
                      <c:pt idx="4741">
                        <c:v>237074</c:v>
                      </c:pt>
                      <c:pt idx="4742">
                        <c:v>237125</c:v>
                      </c:pt>
                      <c:pt idx="4743">
                        <c:v>237175</c:v>
                      </c:pt>
                      <c:pt idx="4744">
                        <c:v>237226</c:v>
                      </c:pt>
                      <c:pt idx="4745">
                        <c:v>237274</c:v>
                      </c:pt>
                      <c:pt idx="4746">
                        <c:v>237324</c:v>
                      </c:pt>
                      <c:pt idx="4747">
                        <c:v>237374</c:v>
                      </c:pt>
                      <c:pt idx="4748">
                        <c:v>237425</c:v>
                      </c:pt>
                      <c:pt idx="4749">
                        <c:v>237474</c:v>
                      </c:pt>
                      <c:pt idx="4750">
                        <c:v>237524</c:v>
                      </c:pt>
                      <c:pt idx="4751">
                        <c:v>237577</c:v>
                      </c:pt>
                      <c:pt idx="4752">
                        <c:v>237624</c:v>
                      </c:pt>
                      <c:pt idx="4753">
                        <c:v>237674</c:v>
                      </c:pt>
                      <c:pt idx="4754">
                        <c:v>237725</c:v>
                      </c:pt>
                      <c:pt idx="4755">
                        <c:v>237774</c:v>
                      </c:pt>
                      <c:pt idx="4756">
                        <c:v>237825</c:v>
                      </c:pt>
                      <c:pt idx="4757">
                        <c:v>237875</c:v>
                      </c:pt>
                      <c:pt idx="4758">
                        <c:v>237925</c:v>
                      </c:pt>
                      <c:pt idx="4759">
                        <c:v>237975</c:v>
                      </c:pt>
                      <c:pt idx="4760">
                        <c:v>238024</c:v>
                      </c:pt>
                      <c:pt idx="4761">
                        <c:v>238075</c:v>
                      </c:pt>
                      <c:pt idx="4762">
                        <c:v>238124</c:v>
                      </c:pt>
                      <c:pt idx="4763">
                        <c:v>238174</c:v>
                      </c:pt>
                      <c:pt idx="4764">
                        <c:v>238224</c:v>
                      </c:pt>
                      <c:pt idx="4765">
                        <c:v>238274</c:v>
                      </c:pt>
                      <c:pt idx="4766">
                        <c:v>238325</c:v>
                      </c:pt>
                      <c:pt idx="4767">
                        <c:v>238375</c:v>
                      </c:pt>
                      <c:pt idx="4768">
                        <c:v>238425</c:v>
                      </c:pt>
                      <c:pt idx="4769">
                        <c:v>238475</c:v>
                      </c:pt>
                      <c:pt idx="4770">
                        <c:v>238525</c:v>
                      </c:pt>
                      <c:pt idx="4771">
                        <c:v>238575</c:v>
                      </c:pt>
                      <c:pt idx="4772">
                        <c:v>238625</c:v>
                      </c:pt>
                      <c:pt idx="4773">
                        <c:v>238674</c:v>
                      </c:pt>
                      <c:pt idx="4774">
                        <c:v>238724</c:v>
                      </c:pt>
                      <c:pt idx="4775">
                        <c:v>238775</c:v>
                      </c:pt>
                      <c:pt idx="4776">
                        <c:v>238824</c:v>
                      </c:pt>
                      <c:pt idx="4777">
                        <c:v>238875</c:v>
                      </c:pt>
                      <c:pt idx="4778">
                        <c:v>238925</c:v>
                      </c:pt>
                      <c:pt idx="4779">
                        <c:v>238975</c:v>
                      </c:pt>
                      <c:pt idx="4780">
                        <c:v>239025</c:v>
                      </c:pt>
                      <c:pt idx="4781">
                        <c:v>239074</c:v>
                      </c:pt>
                      <c:pt idx="4782">
                        <c:v>239124</c:v>
                      </c:pt>
                      <c:pt idx="4783">
                        <c:v>239174</c:v>
                      </c:pt>
                      <c:pt idx="4784">
                        <c:v>239224</c:v>
                      </c:pt>
                      <c:pt idx="4785">
                        <c:v>239275</c:v>
                      </c:pt>
                      <c:pt idx="4786">
                        <c:v>239325</c:v>
                      </c:pt>
                      <c:pt idx="4787">
                        <c:v>239375</c:v>
                      </c:pt>
                      <c:pt idx="4788">
                        <c:v>239424</c:v>
                      </c:pt>
                      <c:pt idx="4789">
                        <c:v>239475</c:v>
                      </c:pt>
                      <c:pt idx="4790">
                        <c:v>239525</c:v>
                      </c:pt>
                      <c:pt idx="4791">
                        <c:v>239575</c:v>
                      </c:pt>
                      <c:pt idx="4792">
                        <c:v>239624</c:v>
                      </c:pt>
                      <c:pt idx="4793">
                        <c:v>239674</c:v>
                      </c:pt>
                      <c:pt idx="4794">
                        <c:v>239725</c:v>
                      </c:pt>
                      <c:pt idx="4795">
                        <c:v>239774</c:v>
                      </c:pt>
                      <c:pt idx="4796">
                        <c:v>239825</c:v>
                      </c:pt>
                      <c:pt idx="4797">
                        <c:v>239874</c:v>
                      </c:pt>
                      <c:pt idx="4798">
                        <c:v>239924</c:v>
                      </c:pt>
                      <c:pt idx="4799">
                        <c:v>239974</c:v>
                      </c:pt>
                      <c:pt idx="4800">
                        <c:v>240024</c:v>
                      </c:pt>
                      <c:pt idx="4801">
                        <c:v>240075</c:v>
                      </c:pt>
                      <c:pt idx="4802">
                        <c:v>240124</c:v>
                      </c:pt>
                      <c:pt idx="4803">
                        <c:v>240175</c:v>
                      </c:pt>
                      <c:pt idx="4804">
                        <c:v>240224</c:v>
                      </c:pt>
                      <c:pt idx="4805">
                        <c:v>240274</c:v>
                      </c:pt>
                      <c:pt idx="4806">
                        <c:v>240324</c:v>
                      </c:pt>
                      <c:pt idx="4807">
                        <c:v>240374</c:v>
                      </c:pt>
                      <c:pt idx="4808">
                        <c:v>240424</c:v>
                      </c:pt>
                      <c:pt idx="4809">
                        <c:v>240474</c:v>
                      </c:pt>
                      <c:pt idx="4810">
                        <c:v>240524</c:v>
                      </c:pt>
                      <c:pt idx="4811">
                        <c:v>240575</c:v>
                      </c:pt>
                      <c:pt idx="4812">
                        <c:v>240624</c:v>
                      </c:pt>
                      <c:pt idx="4813">
                        <c:v>240674</c:v>
                      </c:pt>
                      <c:pt idx="4814">
                        <c:v>240725</c:v>
                      </c:pt>
                      <c:pt idx="4815">
                        <c:v>240775</c:v>
                      </c:pt>
                      <c:pt idx="4816">
                        <c:v>240825</c:v>
                      </c:pt>
                      <c:pt idx="4817">
                        <c:v>240874</c:v>
                      </c:pt>
                      <c:pt idx="4818">
                        <c:v>240924</c:v>
                      </c:pt>
                      <c:pt idx="4819">
                        <c:v>240974</c:v>
                      </c:pt>
                      <c:pt idx="4820">
                        <c:v>241024</c:v>
                      </c:pt>
                      <c:pt idx="4821">
                        <c:v>241075</c:v>
                      </c:pt>
                      <c:pt idx="4822">
                        <c:v>241124</c:v>
                      </c:pt>
                      <c:pt idx="4823">
                        <c:v>241175</c:v>
                      </c:pt>
                      <c:pt idx="4824">
                        <c:v>241224</c:v>
                      </c:pt>
                      <c:pt idx="4825">
                        <c:v>241274</c:v>
                      </c:pt>
                      <c:pt idx="4826">
                        <c:v>241324</c:v>
                      </c:pt>
                      <c:pt idx="4827">
                        <c:v>241374</c:v>
                      </c:pt>
                      <c:pt idx="4828">
                        <c:v>241425</c:v>
                      </c:pt>
                      <c:pt idx="4829">
                        <c:v>241474</c:v>
                      </c:pt>
                      <c:pt idx="4830">
                        <c:v>241524</c:v>
                      </c:pt>
                      <c:pt idx="4831">
                        <c:v>241574</c:v>
                      </c:pt>
                      <c:pt idx="4832">
                        <c:v>241624</c:v>
                      </c:pt>
                      <c:pt idx="4833">
                        <c:v>241675</c:v>
                      </c:pt>
                      <c:pt idx="4834">
                        <c:v>241725</c:v>
                      </c:pt>
                      <c:pt idx="4835">
                        <c:v>241774</c:v>
                      </c:pt>
                      <c:pt idx="4836">
                        <c:v>241824</c:v>
                      </c:pt>
                      <c:pt idx="4837">
                        <c:v>241875</c:v>
                      </c:pt>
                      <c:pt idx="4838">
                        <c:v>241924</c:v>
                      </c:pt>
                      <c:pt idx="4839">
                        <c:v>241974</c:v>
                      </c:pt>
                      <c:pt idx="4840">
                        <c:v>242025</c:v>
                      </c:pt>
                      <c:pt idx="4841">
                        <c:v>242075</c:v>
                      </c:pt>
                      <c:pt idx="4842">
                        <c:v>242124</c:v>
                      </c:pt>
                      <c:pt idx="4843">
                        <c:v>242175</c:v>
                      </c:pt>
                      <c:pt idx="4844">
                        <c:v>242224</c:v>
                      </c:pt>
                      <c:pt idx="4845">
                        <c:v>242274</c:v>
                      </c:pt>
                      <c:pt idx="4846">
                        <c:v>242325</c:v>
                      </c:pt>
                      <c:pt idx="4847">
                        <c:v>242375</c:v>
                      </c:pt>
                      <c:pt idx="4848">
                        <c:v>242424</c:v>
                      </c:pt>
                      <c:pt idx="4849">
                        <c:v>242475</c:v>
                      </c:pt>
                      <c:pt idx="4850">
                        <c:v>242524</c:v>
                      </c:pt>
                      <c:pt idx="4851">
                        <c:v>242575</c:v>
                      </c:pt>
                      <c:pt idx="4852">
                        <c:v>242625</c:v>
                      </c:pt>
                      <c:pt idx="4853">
                        <c:v>242675</c:v>
                      </c:pt>
                      <c:pt idx="4854">
                        <c:v>242725</c:v>
                      </c:pt>
                      <c:pt idx="4855">
                        <c:v>242775</c:v>
                      </c:pt>
                      <c:pt idx="4856">
                        <c:v>242825</c:v>
                      </c:pt>
                      <c:pt idx="4857">
                        <c:v>242874</c:v>
                      </c:pt>
                      <c:pt idx="4858">
                        <c:v>242924</c:v>
                      </c:pt>
                      <c:pt idx="4859">
                        <c:v>242974</c:v>
                      </c:pt>
                      <c:pt idx="4860">
                        <c:v>243024</c:v>
                      </c:pt>
                      <c:pt idx="4861">
                        <c:v>243075</c:v>
                      </c:pt>
                      <c:pt idx="4862">
                        <c:v>243125</c:v>
                      </c:pt>
                      <c:pt idx="4863">
                        <c:v>243175</c:v>
                      </c:pt>
                      <c:pt idx="4864">
                        <c:v>243225</c:v>
                      </c:pt>
                      <c:pt idx="4865">
                        <c:v>243275</c:v>
                      </c:pt>
                      <c:pt idx="4866">
                        <c:v>243325</c:v>
                      </c:pt>
                      <c:pt idx="4867">
                        <c:v>243374</c:v>
                      </c:pt>
                      <c:pt idx="4868">
                        <c:v>243424</c:v>
                      </c:pt>
                      <c:pt idx="4869">
                        <c:v>243474</c:v>
                      </c:pt>
                      <c:pt idx="4870">
                        <c:v>243525</c:v>
                      </c:pt>
                      <c:pt idx="4871">
                        <c:v>243574</c:v>
                      </c:pt>
                      <c:pt idx="4872">
                        <c:v>243625</c:v>
                      </c:pt>
                      <c:pt idx="4873">
                        <c:v>243675</c:v>
                      </c:pt>
                      <c:pt idx="4874">
                        <c:v>243725</c:v>
                      </c:pt>
                      <c:pt idx="4875">
                        <c:v>243774</c:v>
                      </c:pt>
                      <c:pt idx="4876">
                        <c:v>243825</c:v>
                      </c:pt>
                      <c:pt idx="4877">
                        <c:v>243875</c:v>
                      </c:pt>
                      <c:pt idx="4878">
                        <c:v>243924</c:v>
                      </c:pt>
                      <c:pt idx="4879">
                        <c:v>243974</c:v>
                      </c:pt>
                      <c:pt idx="4880">
                        <c:v>244024</c:v>
                      </c:pt>
                      <c:pt idx="4881">
                        <c:v>244074</c:v>
                      </c:pt>
                      <c:pt idx="4882">
                        <c:v>244124</c:v>
                      </c:pt>
                      <c:pt idx="4883">
                        <c:v>244175</c:v>
                      </c:pt>
                      <c:pt idx="4884">
                        <c:v>244224</c:v>
                      </c:pt>
                      <c:pt idx="4885">
                        <c:v>244275</c:v>
                      </c:pt>
                      <c:pt idx="4886">
                        <c:v>244325</c:v>
                      </c:pt>
                      <c:pt idx="4887">
                        <c:v>244374</c:v>
                      </c:pt>
                      <c:pt idx="4888">
                        <c:v>244424</c:v>
                      </c:pt>
                      <c:pt idx="4889">
                        <c:v>244474</c:v>
                      </c:pt>
                      <c:pt idx="4890">
                        <c:v>244525</c:v>
                      </c:pt>
                      <c:pt idx="4891">
                        <c:v>244574</c:v>
                      </c:pt>
                      <c:pt idx="4892">
                        <c:v>244625</c:v>
                      </c:pt>
                      <c:pt idx="4893">
                        <c:v>244674</c:v>
                      </c:pt>
                      <c:pt idx="4894">
                        <c:v>244724</c:v>
                      </c:pt>
                      <c:pt idx="4895">
                        <c:v>244774</c:v>
                      </c:pt>
                      <c:pt idx="4896">
                        <c:v>244824</c:v>
                      </c:pt>
                      <c:pt idx="4897">
                        <c:v>244874</c:v>
                      </c:pt>
                      <c:pt idx="4898">
                        <c:v>244924</c:v>
                      </c:pt>
                      <c:pt idx="4899">
                        <c:v>244974</c:v>
                      </c:pt>
                      <c:pt idx="4900">
                        <c:v>245024</c:v>
                      </c:pt>
                      <c:pt idx="4901">
                        <c:v>245074</c:v>
                      </c:pt>
                      <c:pt idx="4902">
                        <c:v>245125</c:v>
                      </c:pt>
                      <c:pt idx="4903">
                        <c:v>245175</c:v>
                      </c:pt>
                      <c:pt idx="4904">
                        <c:v>245224</c:v>
                      </c:pt>
                      <c:pt idx="4905">
                        <c:v>245274</c:v>
                      </c:pt>
                      <c:pt idx="4906">
                        <c:v>245327</c:v>
                      </c:pt>
                      <c:pt idx="4907">
                        <c:v>245375</c:v>
                      </c:pt>
                      <c:pt idx="4908">
                        <c:v>245425</c:v>
                      </c:pt>
                      <c:pt idx="4909">
                        <c:v>245475</c:v>
                      </c:pt>
                      <c:pt idx="4910">
                        <c:v>245524</c:v>
                      </c:pt>
                      <c:pt idx="4911">
                        <c:v>245575</c:v>
                      </c:pt>
                      <c:pt idx="4912">
                        <c:v>245625</c:v>
                      </c:pt>
                      <c:pt idx="4913">
                        <c:v>245675</c:v>
                      </c:pt>
                      <c:pt idx="4914">
                        <c:v>245725</c:v>
                      </c:pt>
                      <c:pt idx="4915">
                        <c:v>245774</c:v>
                      </c:pt>
                      <c:pt idx="4916">
                        <c:v>245824</c:v>
                      </c:pt>
                      <c:pt idx="4917">
                        <c:v>245875</c:v>
                      </c:pt>
                      <c:pt idx="4918">
                        <c:v>245930</c:v>
                      </c:pt>
                      <c:pt idx="4919">
                        <c:v>245974</c:v>
                      </c:pt>
                      <c:pt idx="4920">
                        <c:v>246025</c:v>
                      </c:pt>
                      <c:pt idx="4921">
                        <c:v>246075</c:v>
                      </c:pt>
                      <c:pt idx="4922">
                        <c:v>246124</c:v>
                      </c:pt>
                      <c:pt idx="4923">
                        <c:v>246174</c:v>
                      </c:pt>
                      <c:pt idx="4924">
                        <c:v>246225</c:v>
                      </c:pt>
                      <c:pt idx="4925">
                        <c:v>246275</c:v>
                      </c:pt>
                      <c:pt idx="4926">
                        <c:v>246325</c:v>
                      </c:pt>
                      <c:pt idx="4927">
                        <c:v>246375</c:v>
                      </c:pt>
                      <c:pt idx="4928">
                        <c:v>246425</c:v>
                      </c:pt>
                      <c:pt idx="4929">
                        <c:v>246475</c:v>
                      </c:pt>
                      <c:pt idx="4930">
                        <c:v>246525</c:v>
                      </c:pt>
                      <c:pt idx="4931">
                        <c:v>246574</c:v>
                      </c:pt>
                      <c:pt idx="4932">
                        <c:v>246625</c:v>
                      </c:pt>
                      <c:pt idx="4933">
                        <c:v>246675</c:v>
                      </c:pt>
                      <c:pt idx="4934">
                        <c:v>246724</c:v>
                      </c:pt>
                      <c:pt idx="4935">
                        <c:v>246774</c:v>
                      </c:pt>
                      <c:pt idx="4936">
                        <c:v>246825</c:v>
                      </c:pt>
                      <c:pt idx="4937">
                        <c:v>246874</c:v>
                      </c:pt>
                      <c:pt idx="4938">
                        <c:v>246924</c:v>
                      </c:pt>
                      <c:pt idx="4939">
                        <c:v>246974</c:v>
                      </c:pt>
                      <c:pt idx="4940">
                        <c:v>247025</c:v>
                      </c:pt>
                      <c:pt idx="4941">
                        <c:v>247075</c:v>
                      </c:pt>
                      <c:pt idx="4942">
                        <c:v>247125</c:v>
                      </c:pt>
                      <c:pt idx="4943">
                        <c:v>247175</c:v>
                      </c:pt>
                      <c:pt idx="4944">
                        <c:v>247225</c:v>
                      </c:pt>
                      <c:pt idx="4945">
                        <c:v>247274</c:v>
                      </c:pt>
                      <c:pt idx="4946">
                        <c:v>247329</c:v>
                      </c:pt>
                      <c:pt idx="4947">
                        <c:v>247375</c:v>
                      </c:pt>
                      <c:pt idx="4948">
                        <c:v>247424</c:v>
                      </c:pt>
                      <c:pt idx="4949">
                        <c:v>247475</c:v>
                      </c:pt>
                      <c:pt idx="4950">
                        <c:v>247524</c:v>
                      </c:pt>
                      <c:pt idx="4951">
                        <c:v>247575</c:v>
                      </c:pt>
                      <c:pt idx="4952">
                        <c:v>247624</c:v>
                      </c:pt>
                      <c:pt idx="4953">
                        <c:v>247675</c:v>
                      </c:pt>
                      <c:pt idx="4954">
                        <c:v>247724</c:v>
                      </c:pt>
                      <c:pt idx="4955">
                        <c:v>247775</c:v>
                      </c:pt>
                      <c:pt idx="4956">
                        <c:v>247825</c:v>
                      </c:pt>
                      <c:pt idx="4957">
                        <c:v>247875</c:v>
                      </c:pt>
                      <c:pt idx="4958">
                        <c:v>247924</c:v>
                      </c:pt>
                      <c:pt idx="4959">
                        <c:v>247974</c:v>
                      </c:pt>
                      <c:pt idx="4960">
                        <c:v>248024</c:v>
                      </c:pt>
                      <c:pt idx="4961">
                        <c:v>248075</c:v>
                      </c:pt>
                      <c:pt idx="4962">
                        <c:v>248124</c:v>
                      </c:pt>
                      <c:pt idx="4963">
                        <c:v>248175</c:v>
                      </c:pt>
                      <c:pt idx="4964">
                        <c:v>248224</c:v>
                      </c:pt>
                      <c:pt idx="4965">
                        <c:v>248275</c:v>
                      </c:pt>
                      <c:pt idx="4966">
                        <c:v>248324</c:v>
                      </c:pt>
                      <c:pt idx="4967">
                        <c:v>248375</c:v>
                      </c:pt>
                      <c:pt idx="4968">
                        <c:v>248425</c:v>
                      </c:pt>
                      <c:pt idx="4969">
                        <c:v>248474</c:v>
                      </c:pt>
                      <c:pt idx="4970">
                        <c:v>248524</c:v>
                      </c:pt>
                      <c:pt idx="4971">
                        <c:v>248575</c:v>
                      </c:pt>
                      <c:pt idx="4972">
                        <c:v>248625</c:v>
                      </c:pt>
                      <c:pt idx="4973">
                        <c:v>248675</c:v>
                      </c:pt>
                      <c:pt idx="4974">
                        <c:v>248725</c:v>
                      </c:pt>
                      <c:pt idx="4975">
                        <c:v>248774</c:v>
                      </c:pt>
                      <c:pt idx="4976">
                        <c:v>248825</c:v>
                      </c:pt>
                      <c:pt idx="4977">
                        <c:v>248874</c:v>
                      </c:pt>
                      <c:pt idx="4978">
                        <c:v>248924</c:v>
                      </c:pt>
                      <c:pt idx="4979">
                        <c:v>248974</c:v>
                      </c:pt>
                      <c:pt idx="4980">
                        <c:v>249024</c:v>
                      </c:pt>
                      <c:pt idx="4981">
                        <c:v>249076</c:v>
                      </c:pt>
                      <c:pt idx="4982">
                        <c:v>249125</c:v>
                      </c:pt>
                      <c:pt idx="4983">
                        <c:v>249175</c:v>
                      </c:pt>
                      <c:pt idx="4984">
                        <c:v>249225</c:v>
                      </c:pt>
                      <c:pt idx="4985">
                        <c:v>249274</c:v>
                      </c:pt>
                      <c:pt idx="4986">
                        <c:v>249324</c:v>
                      </c:pt>
                      <c:pt idx="4987">
                        <c:v>249374</c:v>
                      </c:pt>
                      <c:pt idx="4988">
                        <c:v>249424</c:v>
                      </c:pt>
                      <c:pt idx="4989">
                        <c:v>249475</c:v>
                      </c:pt>
                      <c:pt idx="4990">
                        <c:v>249525</c:v>
                      </c:pt>
                      <c:pt idx="4991">
                        <c:v>249575</c:v>
                      </c:pt>
                      <c:pt idx="4992">
                        <c:v>249625</c:v>
                      </c:pt>
                      <c:pt idx="4993">
                        <c:v>249674</c:v>
                      </c:pt>
                      <c:pt idx="4994">
                        <c:v>249724</c:v>
                      </c:pt>
                      <c:pt idx="4995">
                        <c:v>249775</c:v>
                      </c:pt>
                      <c:pt idx="4996">
                        <c:v>249824</c:v>
                      </c:pt>
                      <c:pt idx="4997">
                        <c:v>249875</c:v>
                      </c:pt>
                      <c:pt idx="4998">
                        <c:v>249925</c:v>
                      </c:pt>
                      <c:pt idx="4999">
                        <c:v>249975</c:v>
                      </c:pt>
                      <c:pt idx="5000">
                        <c:v>250025</c:v>
                      </c:pt>
                      <c:pt idx="5001">
                        <c:v>250075</c:v>
                      </c:pt>
                      <c:pt idx="5002">
                        <c:v>250125</c:v>
                      </c:pt>
                      <c:pt idx="5003">
                        <c:v>250175</c:v>
                      </c:pt>
                      <c:pt idx="5004">
                        <c:v>250224</c:v>
                      </c:pt>
                      <c:pt idx="5005">
                        <c:v>250274</c:v>
                      </c:pt>
                      <c:pt idx="5006">
                        <c:v>250325</c:v>
                      </c:pt>
                      <c:pt idx="5007">
                        <c:v>250374</c:v>
                      </c:pt>
                      <c:pt idx="5008">
                        <c:v>250425</c:v>
                      </c:pt>
                      <c:pt idx="5009">
                        <c:v>250475</c:v>
                      </c:pt>
                      <c:pt idx="5010">
                        <c:v>250524</c:v>
                      </c:pt>
                      <c:pt idx="5011">
                        <c:v>250575</c:v>
                      </c:pt>
                      <c:pt idx="5012">
                        <c:v>250625</c:v>
                      </c:pt>
                      <c:pt idx="5013">
                        <c:v>250674</c:v>
                      </c:pt>
                      <c:pt idx="5014">
                        <c:v>250725</c:v>
                      </c:pt>
                      <c:pt idx="5015">
                        <c:v>250774</c:v>
                      </c:pt>
                      <c:pt idx="5016">
                        <c:v>250824</c:v>
                      </c:pt>
                      <c:pt idx="5017">
                        <c:v>250875</c:v>
                      </c:pt>
                      <c:pt idx="5018">
                        <c:v>250925</c:v>
                      </c:pt>
                      <c:pt idx="5019">
                        <c:v>250975</c:v>
                      </c:pt>
                      <c:pt idx="5020">
                        <c:v>251024</c:v>
                      </c:pt>
                      <c:pt idx="5021">
                        <c:v>251074</c:v>
                      </c:pt>
                      <c:pt idx="5022">
                        <c:v>251124</c:v>
                      </c:pt>
                      <c:pt idx="5023">
                        <c:v>251175</c:v>
                      </c:pt>
                      <c:pt idx="5024">
                        <c:v>251225</c:v>
                      </c:pt>
                      <c:pt idx="5025">
                        <c:v>251275</c:v>
                      </c:pt>
                      <c:pt idx="5026">
                        <c:v>251324</c:v>
                      </c:pt>
                      <c:pt idx="5027">
                        <c:v>251375</c:v>
                      </c:pt>
                      <c:pt idx="5028">
                        <c:v>251424</c:v>
                      </c:pt>
                      <c:pt idx="5029">
                        <c:v>251474</c:v>
                      </c:pt>
                      <c:pt idx="5030">
                        <c:v>251525</c:v>
                      </c:pt>
                      <c:pt idx="5031">
                        <c:v>251574</c:v>
                      </c:pt>
                      <c:pt idx="5032">
                        <c:v>251629</c:v>
                      </c:pt>
                      <c:pt idx="5033">
                        <c:v>251675</c:v>
                      </c:pt>
                      <c:pt idx="5034">
                        <c:v>251727</c:v>
                      </c:pt>
                      <c:pt idx="5035">
                        <c:v>251775</c:v>
                      </c:pt>
                      <c:pt idx="5036">
                        <c:v>251825</c:v>
                      </c:pt>
                      <c:pt idx="5037">
                        <c:v>251874</c:v>
                      </c:pt>
                      <c:pt idx="5038">
                        <c:v>251924</c:v>
                      </c:pt>
                      <c:pt idx="5039">
                        <c:v>251974</c:v>
                      </c:pt>
                      <c:pt idx="5040">
                        <c:v>252025</c:v>
                      </c:pt>
                      <c:pt idx="5041">
                        <c:v>252074</c:v>
                      </c:pt>
                      <c:pt idx="5042">
                        <c:v>252125</c:v>
                      </c:pt>
                      <c:pt idx="5043">
                        <c:v>252175</c:v>
                      </c:pt>
                      <c:pt idx="5044">
                        <c:v>252225</c:v>
                      </c:pt>
                      <c:pt idx="5045">
                        <c:v>252274</c:v>
                      </c:pt>
                      <c:pt idx="5046">
                        <c:v>252325</c:v>
                      </c:pt>
                      <c:pt idx="5047">
                        <c:v>252375</c:v>
                      </c:pt>
                      <c:pt idx="5048">
                        <c:v>252424</c:v>
                      </c:pt>
                      <c:pt idx="5049">
                        <c:v>252475</c:v>
                      </c:pt>
                      <c:pt idx="5050">
                        <c:v>252524</c:v>
                      </c:pt>
                      <c:pt idx="5051">
                        <c:v>252574</c:v>
                      </c:pt>
                      <c:pt idx="5052">
                        <c:v>252625</c:v>
                      </c:pt>
                      <c:pt idx="5053">
                        <c:v>252674</c:v>
                      </c:pt>
                      <c:pt idx="5054">
                        <c:v>252725</c:v>
                      </c:pt>
                      <c:pt idx="5055">
                        <c:v>252774</c:v>
                      </c:pt>
                      <c:pt idx="5056">
                        <c:v>252825</c:v>
                      </c:pt>
                      <c:pt idx="5057">
                        <c:v>252875</c:v>
                      </c:pt>
                      <c:pt idx="5058">
                        <c:v>252925</c:v>
                      </c:pt>
                      <c:pt idx="5059">
                        <c:v>252975</c:v>
                      </c:pt>
                      <c:pt idx="5060">
                        <c:v>253025</c:v>
                      </c:pt>
                      <c:pt idx="5061">
                        <c:v>253075</c:v>
                      </c:pt>
                      <c:pt idx="5062">
                        <c:v>253124</c:v>
                      </c:pt>
                      <c:pt idx="5063">
                        <c:v>253174</c:v>
                      </c:pt>
                      <c:pt idx="5064">
                        <c:v>253224</c:v>
                      </c:pt>
                      <c:pt idx="5065">
                        <c:v>253274</c:v>
                      </c:pt>
                      <c:pt idx="5066">
                        <c:v>253325</c:v>
                      </c:pt>
                      <c:pt idx="5067">
                        <c:v>253375</c:v>
                      </c:pt>
                      <c:pt idx="5068">
                        <c:v>253424</c:v>
                      </c:pt>
                      <c:pt idx="5069">
                        <c:v>253474</c:v>
                      </c:pt>
                      <c:pt idx="5070">
                        <c:v>253525</c:v>
                      </c:pt>
                      <c:pt idx="5071">
                        <c:v>253574</c:v>
                      </c:pt>
                      <c:pt idx="5072">
                        <c:v>253624</c:v>
                      </c:pt>
                      <c:pt idx="5073">
                        <c:v>253675</c:v>
                      </c:pt>
                      <c:pt idx="5074">
                        <c:v>253725</c:v>
                      </c:pt>
                      <c:pt idx="5075">
                        <c:v>253774</c:v>
                      </c:pt>
                      <c:pt idx="5076">
                        <c:v>253824</c:v>
                      </c:pt>
                      <c:pt idx="5077">
                        <c:v>253875</c:v>
                      </c:pt>
                      <c:pt idx="5078">
                        <c:v>253925</c:v>
                      </c:pt>
                      <c:pt idx="5079">
                        <c:v>253975</c:v>
                      </c:pt>
                      <c:pt idx="5080">
                        <c:v>254025</c:v>
                      </c:pt>
                      <c:pt idx="5081">
                        <c:v>254075</c:v>
                      </c:pt>
                      <c:pt idx="5082">
                        <c:v>254125</c:v>
                      </c:pt>
                      <c:pt idx="5083">
                        <c:v>254175</c:v>
                      </c:pt>
                      <c:pt idx="5084">
                        <c:v>254226</c:v>
                      </c:pt>
                      <c:pt idx="5085">
                        <c:v>254274</c:v>
                      </c:pt>
                      <c:pt idx="5086">
                        <c:v>254324</c:v>
                      </c:pt>
                      <c:pt idx="5087">
                        <c:v>254375</c:v>
                      </c:pt>
                      <c:pt idx="5088">
                        <c:v>254425</c:v>
                      </c:pt>
                      <c:pt idx="5089">
                        <c:v>254475</c:v>
                      </c:pt>
                      <c:pt idx="5090">
                        <c:v>254525</c:v>
                      </c:pt>
                      <c:pt idx="5091">
                        <c:v>254574</c:v>
                      </c:pt>
                      <c:pt idx="5092">
                        <c:v>254624</c:v>
                      </c:pt>
                      <c:pt idx="5093">
                        <c:v>254674</c:v>
                      </c:pt>
                      <c:pt idx="5094">
                        <c:v>254724</c:v>
                      </c:pt>
                      <c:pt idx="5095">
                        <c:v>254775</c:v>
                      </c:pt>
                      <c:pt idx="5096">
                        <c:v>254825</c:v>
                      </c:pt>
                      <c:pt idx="5097">
                        <c:v>254877</c:v>
                      </c:pt>
                      <c:pt idx="5098">
                        <c:v>254925</c:v>
                      </c:pt>
                      <c:pt idx="5099">
                        <c:v>254975</c:v>
                      </c:pt>
                      <c:pt idx="5100">
                        <c:v>255025</c:v>
                      </c:pt>
                      <c:pt idx="5101">
                        <c:v>255075</c:v>
                      </c:pt>
                      <c:pt idx="5102">
                        <c:v>255125</c:v>
                      </c:pt>
                      <c:pt idx="5103">
                        <c:v>255175</c:v>
                      </c:pt>
                      <c:pt idx="5104">
                        <c:v>255225</c:v>
                      </c:pt>
                      <c:pt idx="5105">
                        <c:v>255274</c:v>
                      </c:pt>
                      <c:pt idx="5106">
                        <c:v>255324</c:v>
                      </c:pt>
                      <c:pt idx="5107">
                        <c:v>255374</c:v>
                      </c:pt>
                      <c:pt idx="5108">
                        <c:v>255425</c:v>
                      </c:pt>
                      <c:pt idx="5109">
                        <c:v>255474</c:v>
                      </c:pt>
                      <c:pt idx="5110">
                        <c:v>255524</c:v>
                      </c:pt>
                      <c:pt idx="5111">
                        <c:v>255575</c:v>
                      </c:pt>
                      <c:pt idx="5112">
                        <c:v>255624</c:v>
                      </c:pt>
                      <c:pt idx="5113">
                        <c:v>255674</c:v>
                      </c:pt>
                      <c:pt idx="5114">
                        <c:v>255725</c:v>
                      </c:pt>
                      <c:pt idx="5115">
                        <c:v>255775</c:v>
                      </c:pt>
                      <c:pt idx="5116">
                        <c:v>255824</c:v>
                      </c:pt>
                      <c:pt idx="5117">
                        <c:v>255875</c:v>
                      </c:pt>
                      <c:pt idx="5118">
                        <c:v>255926</c:v>
                      </c:pt>
                      <c:pt idx="5119">
                        <c:v>255975</c:v>
                      </c:pt>
                      <c:pt idx="5120">
                        <c:v>256025</c:v>
                      </c:pt>
                      <c:pt idx="5121">
                        <c:v>256075</c:v>
                      </c:pt>
                      <c:pt idx="5122">
                        <c:v>256125</c:v>
                      </c:pt>
                      <c:pt idx="5123">
                        <c:v>256174</c:v>
                      </c:pt>
                      <c:pt idx="5124">
                        <c:v>256224</c:v>
                      </c:pt>
                      <c:pt idx="5125">
                        <c:v>256274</c:v>
                      </c:pt>
                      <c:pt idx="5126">
                        <c:v>256324</c:v>
                      </c:pt>
                      <c:pt idx="5127">
                        <c:v>256375</c:v>
                      </c:pt>
                      <c:pt idx="5128">
                        <c:v>256425</c:v>
                      </c:pt>
                      <c:pt idx="5129">
                        <c:v>256475</c:v>
                      </c:pt>
                      <c:pt idx="5130">
                        <c:v>256525</c:v>
                      </c:pt>
                      <c:pt idx="5131">
                        <c:v>256574</c:v>
                      </c:pt>
                      <c:pt idx="5132">
                        <c:v>256625</c:v>
                      </c:pt>
                      <c:pt idx="5133">
                        <c:v>256675</c:v>
                      </c:pt>
                      <c:pt idx="5134">
                        <c:v>256724</c:v>
                      </c:pt>
                      <c:pt idx="5135">
                        <c:v>256774</c:v>
                      </c:pt>
                      <c:pt idx="5136">
                        <c:v>256825</c:v>
                      </c:pt>
                      <c:pt idx="5137">
                        <c:v>256874</c:v>
                      </c:pt>
                      <c:pt idx="5138">
                        <c:v>256924</c:v>
                      </c:pt>
                      <c:pt idx="5139">
                        <c:v>256974</c:v>
                      </c:pt>
                      <c:pt idx="5140">
                        <c:v>257024</c:v>
                      </c:pt>
                      <c:pt idx="5141">
                        <c:v>257074</c:v>
                      </c:pt>
                      <c:pt idx="5142">
                        <c:v>257125</c:v>
                      </c:pt>
                      <c:pt idx="5143">
                        <c:v>257174</c:v>
                      </c:pt>
                      <c:pt idx="5144">
                        <c:v>257225</c:v>
                      </c:pt>
                      <c:pt idx="5145">
                        <c:v>257274</c:v>
                      </c:pt>
                      <c:pt idx="5146">
                        <c:v>257325</c:v>
                      </c:pt>
                      <c:pt idx="5147">
                        <c:v>257375</c:v>
                      </c:pt>
                      <c:pt idx="5148">
                        <c:v>257424</c:v>
                      </c:pt>
                      <c:pt idx="5149">
                        <c:v>257475</c:v>
                      </c:pt>
                      <c:pt idx="5150">
                        <c:v>257525</c:v>
                      </c:pt>
                      <c:pt idx="5151">
                        <c:v>257575</c:v>
                      </c:pt>
                      <c:pt idx="5152">
                        <c:v>257624</c:v>
                      </c:pt>
                      <c:pt idx="5153">
                        <c:v>257674</c:v>
                      </c:pt>
                      <c:pt idx="5154">
                        <c:v>257724</c:v>
                      </c:pt>
                      <c:pt idx="5155">
                        <c:v>257774</c:v>
                      </c:pt>
                      <c:pt idx="5156">
                        <c:v>257825</c:v>
                      </c:pt>
                      <c:pt idx="5157">
                        <c:v>257874</c:v>
                      </c:pt>
                      <c:pt idx="5158">
                        <c:v>257924</c:v>
                      </c:pt>
                      <c:pt idx="5159">
                        <c:v>257974</c:v>
                      </c:pt>
                      <c:pt idx="5160">
                        <c:v>258024</c:v>
                      </c:pt>
                      <c:pt idx="5161">
                        <c:v>258074</c:v>
                      </c:pt>
                      <c:pt idx="5162">
                        <c:v>258124</c:v>
                      </c:pt>
                      <c:pt idx="5163">
                        <c:v>258175</c:v>
                      </c:pt>
                      <c:pt idx="5164">
                        <c:v>258224</c:v>
                      </c:pt>
                      <c:pt idx="5165">
                        <c:v>258275</c:v>
                      </c:pt>
                      <c:pt idx="5166">
                        <c:v>258324</c:v>
                      </c:pt>
                      <c:pt idx="5167">
                        <c:v>258375</c:v>
                      </c:pt>
                      <c:pt idx="5168">
                        <c:v>258424</c:v>
                      </c:pt>
                      <c:pt idx="5169">
                        <c:v>258474</c:v>
                      </c:pt>
                      <c:pt idx="5170">
                        <c:v>258525</c:v>
                      </c:pt>
                      <c:pt idx="5171">
                        <c:v>258574</c:v>
                      </c:pt>
                      <c:pt idx="5172">
                        <c:v>258624</c:v>
                      </c:pt>
                      <c:pt idx="5173">
                        <c:v>258674</c:v>
                      </c:pt>
                      <c:pt idx="5174">
                        <c:v>258724</c:v>
                      </c:pt>
                      <c:pt idx="5175">
                        <c:v>258775</c:v>
                      </c:pt>
                      <c:pt idx="5176">
                        <c:v>258824</c:v>
                      </c:pt>
                      <c:pt idx="5177">
                        <c:v>258874</c:v>
                      </c:pt>
                      <c:pt idx="5178">
                        <c:v>258924</c:v>
                      </c:pt>
                      <c:pt idx="5179">
                        <c:v>258974</c:v>
                      </c:pt>
                      <c:pt idx="5180">
                        <c:v>259024</c:v>
                      </c:pt>
                      <c:pt idx="5181">
                        <c:v>259074</c:v>
                      </c:pt>
                      <c:pt idx="5182">
                        <c:v>259124</c:v>
                      </c:pt>
                      <c:pt idx="5183">
                        <c:v>259174</c:v>
                      </c:pt>
                      <c:pt idx="5184">
                        <c:v>259225</c:v>
                      </c:pt>
                      <c:pt idx="5185">
                        <c:v>259274</c:v>
                      </c:pt>
                      <c:pt idx="5186">
                        <c:v>259325</c:v>
                      </c:pt>
                      <c:pt idx="5187">
                        <c:v>259375</c:v>
                      </c:pt>
                      <c:pt idx="5188">
                        <c:v>259425</c:v>
                      </c:pt>
                      <c:pt idx="5189">
                        <c:v>259475</c:v>
                      </c:pt>
                      <c:pt idx="5190">
                        <c:v>259525</c:v>
                      </c:pt>
                      <c:pt idx="5191">
                        <c:v>259576</c:v>
                      </c:pt>
                      <c:pt idx="5192">
                        <c:v>259626</c:v>
                      </c:pt>
                      <c:pt idx="5193">
                        <c:v>259675</c:v>
                      </c:pt>
                      <c:pt idx="5194">
                        <c:v>259724</c:v>
                      </c:pt>
                      <c:pt idx="5195">
                        <c:v>259775</c:v>
                      </c:pt>
                      <c:pt idx="5196">
                        <c:v>259824</c:v>
                      </c:pt>
                      <c:pt idx="5197">
                        <c:v>259874</c:v>
                      </c:pt>
                      <c:pt idx="5198">
                        <c:v>259924</c:v>
                      </c:pt>
                      <c:pt idx="5199">
                        <c:v>259975</c:v>
                      </c:pt>
                      <c:pt idx="5200">
                        <c:v>260025</c:v>
                      </c:pt>
                      <c:pt idx="5201">
                        <c:v>260075</c:v>
                      </c:pt>
                      <c:pt idx="5202">
                        <c:v>260124</c:v>
                      </c:pt>
                      <c:pt idx="5203">
                        <c:v>260175</c:v>
                      </c:pt>
                      <c:pt idx="5204">
                        <c:v>260224</c:v>
                      </c:pt>
                      <c:pt idx="5205">
                        <c:v>260274</c:v>
                      </c:pt>
                      <c:pt idx="5206">
                        <c:v>260325</c:v>
                      </c:pt>
                      <c:pt idx="5207">
                        <c:v>260375</c:v>
                      </c:pt>
                      <c:pt idx="5208">
                        <c:v>260425</c:v>
                      </c:pt>
                      <c:pt idx="5209">
                        <c:v>260474</c:v>
                      </c:pt>
                      <c:pt idx="5210">
                        <c:v>260525</c:v>
                      </c:pt>
                      <c:pt idx="5211">
                        <c:v>260574</c:v>
                      </c:pt>
                      <c:pt idx="5212">
                        <c:v>260624</c:v>
                      </c:pt>
                      <c:pt idx="5213">
                        <c:v>260674</c:v>
                      </c:pt>
                      <c:pt idx="5214">
                        <c:v>260725</c:v>
                      </c:pt>
                      <c:pt idx="5215">
                        <c:v>260775</c:v>
                      </c:pt>
                      <c:pt idx="5216">
                        <c:v>260825</c:v>
                      </c:pt>
                      <c:pt idx="5217">
                        <c:v>260875</c:v>
                      </c:pt>
                      <c:pt idx="5218">
                        <c:v>260925</c:v>
                      </c:pt>
                      <c:pt idx="5219">
                        <c:v>260975</c:v>
                      </c:pt>
                      <c:pt idx="5220">
                        <c:v>261025</c:v>
                      </c:pt>
                      <c:pt idx="5221">
                        <c:v>261074</c:v>
                      </c:pt>
                      <c:pt idx="5222">
                        <c:v>261124</c:v>
                      </c:pt>
                      <c:pt idx="5223">
                        <c:v>261175</c:v>
                      </c:pt>
                      <c:pt idx="5224">
                        <c:v>261225</c:v>
                      </c:pt>
                      <c:pt idx="5225">
                        <c:v>261275</c:v>
                      </c:pt>
                      <c:pt idx="5226">
                        <c:v>261325</c:v>
                      </c:pt>
                      <c:pt idx="5227">
                        <c:v>261375</c:v>
                      </c:pt>
                      <c:pt idx="5228">
                        <c:v>261424</c:v>
                      </c:pt>
                      <c:pt idx="5229">
                        <c:v>261475</c:v>
                      </c:pt>
                      <c:pt idx="5230">
                        <c:v>261525</c:v>
                      </c:pt>
                      <c:pt idx="5231">
                        <c:v>261575</c:v>
                      </c:pt>
                      <c:pt idx="5232">
                        <c:v>261625</c:v>
                      </c:pt>
                      <c:pt idx="5233">
                        <c:v>261675</c:v>
                      </c:pt>
                      <c:pt idx="5234">
                        <c:v>261724</c:v>
                      </c:pt>
                      <c:pt idx="5235">
                        <c:v>261774</c:v>
                      </c:pt>
                      <c:pt idx="5236">
                        <c:v>261825</c:v>
                      </c:pt>
                      <c:pt idx="5237">
                        <c:v>261875</c:v>
                      </c:pt>
                      <c:pt idx="5238">
                        <c:v>261925</c:v>
                      </c:pt>
                      <c:pt idx="5239">
                        <c:v>261975</c:v>
                      </c:pt>
                      <c:pt idx="5240">
                        <c:v>262024</c:v>
                      </c:pt>
                      <c:pt idx="5241">
                        <c:v>262074</c:v>
                      </c:pt>
                      <c:pt idx="5242">
                        <c:v>262125</c:v>
                      </c:pt>
                      <c:pt idx="5243">
                        <c:v>262175</c:v>
                      </c:pt>
                      <c:pt idx="5244">
                        <c:v>262225</c:v>
                      </c:pt>
                      <c:pt idx="5245">
                        <c:v>262274</c:v>
                      </c:pt>
                      <c:pt idx="5246">
                        <c:v>262325</c:v>
                      </c:pt>
                      <c:pt idx="5247">
                        <c:v>262374</c:v>
                      </c:pt>
                      <c:pt idx="5248">
                        <c:v>262425</c:v>
                      </c:pt>
                      <c:pt idx="5249">
                        <c:v>262475</c:v>
                      </c:pt>
                      <c:pt idx="5250">
                        <c:v>262525</c:v>
                      </c:pt>
                      <c:pt idx="5251">
                        <c:v>262574</c:v>
                      </c:pt>
                      <c:pt idx="5252">
                        <c:v>262624</c:v>
                      </c:pt>
                      <c:pt idx="5253">
                        <c:v>262675</c:v>
                      </c:pt>
                      <c:pt idx="5254">
                        <c:v>262725</c:v>
                      </c:pt>
                      <c:pt idx="5255">
                        <c:v>262774</c:v>
                      </c:pt>
                      <c:pt idx="5256">
                        <c:v>262824</c:v>
                      </c:pt>
                      <c:pt idx="5257">
                        <c:v>262874</c:v>
                      </c:pt>
                      <c:pt idx="5258">
                        <c:v>262924</c:v>
                      </c:pt>
                      <c:pt idx="5259">
                        <c:v>262974</c:v>
                      </c:pt>
                      <c:pt idx="5260">
                        <c:v>263024</c:v>
                      </c:pt>
                      <c:pt idx="5261">
                        <c:v>263074</c:v>
                      </c:pt>
                      <c:pt idx="5262">
                        <c:v>263125</c:v>
                      </c:pt>
                      <c:pt idx="5263">
                        <c:v>263175</c:v>
                      </c:pt>
                      <c:pt idx="5264">
                        <c:v>263225</c:v>
                      </c:pt>
                      <c:pt idx="5265">
                        <c:v>263275</c:v>
                      </c:pt>
                      <c:pt idx="5266">
                        <c:v>263325</c:v>
                      </c:pt>
                      <c:pt idx="5267">
                        <c:v>263374</c:v>
                      </c:pt>
                      <c:pt idx="5268">
                        <c:v>263424</c:v>
                      </c:pt>
                      <c:pt idx="5269">
                        <c:v>263474</c:v>
                      </c:pt>
                      <c:pt idx="5270">
                        <c:v>263524</c:v>
                      </c:pt>
                      <c:pt idx="5271">
                        <c:v>263575</c:v>
                      </c:pt>
                      <c:pt idx="5272">
                        <c:v>263625</c:v>
                      </c:pt>
                      <c:pt idx="5273">
                        <c:v>263674</c:v>
                      </c:pt>
                      <c:pt idx="5274">
                        <c:v>263725</c:v>
                      </c:pt>
                      <c:pt idx="5275">
                        <c:v>263775</c:v>
                      </c:pt>
                      <c:pt idx="5276">
                        <c:v>263825</c:v>
                      </c:pt>
                      <c:pt idx="5277">
                        <c:v>263874</c:v>
                      </c:pt>
                      <c:pt idx="5278">
                        <c:v>263924</c:v>
                      </c:pt>
                      <c:pt idx="5279">
                        <c:v>263975</c:v>
                      </c:pt>
                      <c:pt idx="5280">
                        <c:v>264025</c:v>
                      </c:pt>
                      <c:pt idx="5281">
                        <c:v>264075</c:v>
                      </c:pt>
                      <c:pt idx="5282">
                        <c:v>264125</c:v>
                      </c:pt>
                      <c:pt idx="5283">
                        <c:v>264175</c:v>
                      </c:pt>
                      <c:pt idx="5284">
                        <c:v>264225</c:v>
                      </c:pt>
                      <c:pt idx="5285">
                        <c:v>264275</c:v>
                      </c:pt>
                      <c:pt idx="5286">
                        <c:v>264325</c:v>
                      </c:pt>
                      <c:pt idx="5287">
                        <c:v>264374</c:v>
                      </c:pt>
                      <c:pt idx="5288">
                        <c:v>264425</c:v>
                      </c:pt>
                      <c:pt idx="5289">
                        <c:v>264474</c:v>
                      </c:pt>
                      <c:pt idx="5290">
                        <c:v>264524</c:v>
                      </c:pt>
                      <c:pt idx="5291">
                        <c:v>264574</c:v>
                      </c:pt>
                      <c:pt idx="5292">
                        <c:v>264624</c:v>
                      </c:pt>
                      <c:pt idx="5293">
                        <c:v>264674</c:v>
                      </c:pt>
                      <c:pt idx="5294">
                        <c:v>264724</c:v>
                      </c:pt>
                      <c:pt idx="5295">
                        <c:v>264775</c:v>
                      </c:pt>
                      <c:pt idx="5296">
                        <c:v>264824</c:v>
                      </c:pt>
                      <c:pt idx="5297">
                        <c:v>264874</c:v>
                      </c:pt>
                      <c:pt idx="5298">
                        <c:v>264925</c:v>
                      </c:pt>
                      <c:pt idx="5299">
                        <c:v>264975</c:v>
                      </c:pt>
                      <c:pt idx="5300">
                        <c:v>265025</c:v>
                      </c:pt>
                      <c:pt idx="5301">
                        <c:v>265074</c:v>
                      </c:pt>
                      <c:pt idx="5302">
                        <c:v>265124</c:v>
                      </c:pt>
                      <c:pt idx="5303">
                        <c:v>265174</c:v>
                      </c:pt>
                      <c:pt idx="5304">
                        <c:v>265224</c:v>
                      </c:pt>
                      <c:pt idx="5305">
                        <c:v>265275</c:v>
                      </c:pt>
                      <c:pt idx="5306">
                        <c:v>265325</c:v>
                      </c:pt>
                      <c:pt idx="5307">
                        <c:v>265376</c:v>
                      </c:pt>
                      <c:pt idx="5308">
                        <c:v>265425</c:v>
                      </c:pt>
                      <c:pt idx="5309">
                        <c:v>265475</c:v>
                      </c:pt>
                      <c:pt idx="5310">
                        <c:v>265524</c:v>
                      </c:pt>
                      <c:pt idx="5311">
                        <c:v>265575</c:v>
                      </c:pt>
                      <c:pt idx="5312">
                        <c:v>265624</c:v>
                      </c:pt>
                      <c:pt idx="5313">
                        <c:v>265675</c:v>
                      </c:pt>
                      <c:pt idx="5314">
                        <c:v>265724</c:v>
                      </c:pt>
                      <c:pt idx="5315">
                        <c:v>265775</c:v>
                      </c:pt>
                      <c:pt idx="5316">
                        <c:v>265824</c:v>
                      </c:pt>
                      <c:pt idx="5317">
                        <c:v>265874</c:v>
                      </c:pt>
                      <c:pt idx="5318">
                        <c:v>265924</c:v>
                      </c:pt>
                      <c:pt idx="5319">
                        <c:v>265974</c:v>
                      </c:pt>
                      <c:pt idx="5320">
                        <c:v>266024</c:v>
                      </c:pt>
                      <c:pt idx="5321">
                        <c:v>266074</c:v>
                      </c:pt>
                      <c:pt idx="5322">
                        <c:v>266125</c:v>
                      </c:pt>
                      <c:pt idx="5323">
                        <c:v>266175</c:v>
                      </c:pt>
                      <c:pt idx="5324">
                        <c:v>266225</c:v>
                      </c:pt>
                      <c:pt idx="5325">
                        <c:v>266275</c:v>
                      </c:pt>
                      <c:pt idx="5326">
                        <c:v>266325</c:v>
                      </c:pt>
                      <c:pt idx="5327">
                        <c:v>266375</c:v>
                      </c:pt>
                      <c:pt idx="5328">
                        <c:v>266425</c:v>
                      </c:pt>
                      <c:pt idx="5329">
                        <c:v>266474</c:v>
                      </c:pt>
                      <c:pt idx="5330">
                        <c:v>266524</c:v>
                      </c:pt>
                      <c:pt idx="5331">
                        <c:v>266574</c:v>
                      </c:pt>
                      <c:pt idx="5332">
                        <c:v>266624</c:v>
                      </c:pt>
                      <c:pt idx="5333">
                        <c:v>266675</c:v>
                      </c:pt>
                      <c:pt idx="5334">
                        <c:v>266724</c:v>
                      </c:pt>
                      <c:pt idx="5335">
                        <c:v>266775</c:v>
                      </c:pt>
                      <c:pt idx="5336">
                        <c:v>266824</c:v>
                      </c:pt>
                      <c:pt idx="5337">
                        <c:v>266875</c:v>
                      </c:pt>
                      <c:pt idx="5338">
                        <c:v>266925</c:v>
                      </c:pt>
                      <c:pt idx="5339">
                        <c:v>266974</c:v>
                      </c:pt>
                      <c:pt idx="5340">
                        <c:v>267024</c:v>
                      </c:pt>
                      <c:pt idx="5341">
                        <c:v>267075</c:v>
                      </c:pt>
                      <c:pt idx="5342">
                        <c:v>267124</c:v>
                      </c:pt>
                      <c:pt idx="5343">
                        <c:v>267174</c:v>
                      </c:pt>
                      <c:pt idx="5344">
                        <c:v>267225</c:v>
                      </c:pt>
                      <c:pt idx="5345">
                        <c:v>267274</c:v>
                      </c:pt>
                      <c:pt idx="5346">
                        <c:v>267326</c:v>
                      </c:pt>
                      <c:pt idx="5347">
                        <c:v>267374</c:v>
                      </c:pt>
                      <c:pt idx="5348">
                        <c:v>267425</c:v>
                      </c:pt>
                      <c:pt idx="5349">
                        <c:v>267474</c:v>
                      </c:pt>
                      <c:pt idx="5350">
                        <c:v>267525</c:v>
                      </c:pt>
                      <c:pt idx="5351">
                        <c:v>267574</c:v>
                      </c:pt>
                      <c:pt idx="5352">
                        <c:v>267625</c:v>
                      </c:pt>
                      <c:pt idx="5353">
                        <c:v>267675</c:v>
                      </c:pt>
                      <c:pt idx="5354">
                        <c:v>267725</c:v>
                      </c:pt>
                      <c:pt idx="5355">
                        <c:v>267774</c:v>
                      </c:pt>
                      <c:pt idx="5356">
                        <c:v>267825</c:v>
                      </c:pt>
                      <c:pt idx="5357">
                        <c:v>267875</c:v>
                      </c:pt>
                      <c:pt idx="5358">
                        <c:v>267924</c:v>
                      </c:pt>
                      <c:pt idx="5359">
                        <c:v>267975</c:v>
                      </c:pt>
                      <c:pt idx="5360">
                        <c:v>268025</c:v>
                      </c:pt>
                      <c:pt idx="5361">
                        <c:v>268075</c:v>
                      </c:pt>
                      <c:pt idx="5362">
                        <c:v>268125</c:v>
                      </c:pt>
                      <c:pt idx="5363">
                        <c:v>268175</c:v>
                      </c:pt>
                      <c:pt idx="5364">
                        <c:v>268225</c:v>
                      </c:pt>
                      <c:pt idx="5365">
                        <c:v>268274</c:v>
                      </c:pt>
                      <c:pt idx="5366">
                        <c:v>268325</c:v>
                      </c:pt>
                      <c:pt idx="5367">
                        <c:v>268375</c:v>
                      </c:pt>
                      <c:pt idx="5368">
                        <c:v>268425</c:v>
                      </c:pt>
                      <c:pt idx="5369">
                        <c:v>268474</c:v>
                      </c:pt>
                      <c:pt idx="5370">
                        <c:v>268525</c:v>
                      </c:pt>
                      <c:pt idx="5371">
                        <c:v>268575</c:v>
                      </c:pt>
                      <c:pt idx="5372">
                        <c:v>268625</c:v>
                      </c:pt>
                      <c:pt idx="5373">
                        <c:v>268674</c:v>
                      </c:pt>
                      <c:pt idx="5374">
                        <c:v>268724</c:v>
                      </c:pt>
                      <c:pt idx="5375">
                        <c:v>268774</c:v>
                      </c:pt>
                      <c:pt idx="5376">
                        <c:v>268824</c:v>
                      </c:pt>
                      <c:pt idx="5377">
                        <c:v>268875</c:v>
                      </c:pt>
                      <c:pt idx="5378">
                        <c:v>268925</c:v>
                      </c:pt>
                      <c:pt idx="5379">
                        <c:v>268974</c:v>
                      </c:pt>
                      <c:pt idx="5380">
                        <c:v>269024</c:v>
                      </c:pt>
                      <c:pt idx="5381">
                        <c:v>269075</c:v>
                      </c:pt>
                      <c:pt idx="5382">
                        <c:v>269124</c:v>
                      </c:pt>
                      <c:pt idx="5383">
                        <c:v>269175</c:v>
                      </c:pt>
                      <c:pt idx="5384">
                        <c:v>269225</c:v>
                      </c:pt>
                      <c:pt idx="5385">
                        <c:v>269275</c:v>
                      </c:pt>
                      <c:pt idx="5386">
                        <c:v>269325</c:v>
                      </c:pt>
                      <c:pt idx="5387">
                        <c:v>269374</c:v>
                      </c:pt>
                      <c:pt idx="5388">
                        <c:v>269424</c:v>
                      </c:pt>
                      <c:pt idx="5389">
                        <c:v>269475</c:v>
                      </c:pt>
                      <c:pt idx="5390">
                        <c:v>269525</c:v>
                      </c:pt>
                      <c:pt idx="5391">
                        <c:v>269574</c:v>
                      </c:pt>
                      <c:pt idx="5392">
                        <c:v>269625</c:v>
                      </c:pt>
                      <c:pt idx="5393">
                        <c:v>269675</c:v>
                      </c:pt>
                      <c:pt idx="5394">
                        <c:v>269725</c:v>
                      </c:pt>
                      <c:pt idx="5395">
                        <c:v>269774</c:v>
                      </c:pt>
                      <c:pt idx="5396">
                        <c:v>269824</c:v>
                      </c:pt>
                      <c:pt idx="5397">
                        <c:v>269874</c:v>
                      </c:pt>
                      <c:pt idx="5398">
                        <c:v>269924</c:v>
                      </c:pt>
                      <c:pt idx="5399">
                        <c:v>269974</c:v>
                      </c:pt>
                      <c:pt idx="5400">
                        <c:v>270024</c:v>
                      </c:pt>
                      <c:pt idx="5401">
                        <c:v>270075</c:v>
                      </c:pt>
                      <c:pt idx="5402">
                        <c:v>270124</c:v>
                      </c:pt>
                      <c:pt idx="5403">
                        <c:v>270175</c:v>
                      </c:pt>
                      <c:pt idx="5404">
                        <c:v>270224</c:v>
                      </c:pt>
                      <c:pt idx="5405">
                        <c:v>270275</c:v>
                      </c:pt>
                      <c:pt idx="5406">
                        <c:v>270324</c:v>
                      </c:pt>
                      <c:pt idx="5407">
                        <c:v>270375</c:v>
                      </c:pt>
                      <c:pt idx="5408">
                        <c:v>270424</c:v>
                      </c:pt>
                      <c:pt idx="5409">
                        <c:v>270475</c:v>
                      </c:pt>
                      <c:pt idx="5410">
                        <c:v>270524</c:v>
                      </c:pt>
                      <c:pt idx="5411">
                        <c:v>270574</c:v>
                      </c:pt>
                      <c:pt idx="5412">
                        <c:v>270625</c:v>
                      </c:pt>
                      <c:pt idx="5413">
                        <c:v>270674</c:v>
                      </c:pt>
                      <c:pt idx="5414">
                        <c:v>270725</c:v>
                      </c:pt>
                      <c:pt idx="5415">
                        <c:v>270774</c:v>
                      </c:pt>
                      <c:pt idx="5416">
                        <c:v>270824</c:v>
                      </c:pt>
                      <c:pt idx="5417">
                        <c:v>270875</c:v>
                      </c:pt>
                      <c:pt idx="5418">
                        <c:v>270925</c:v>
                      </c:pt>
                      <c:pt idx="5419">
                        <c:v>270975</c:v>
                      </c:pt>
                      <c:pt idx="5420">
                        <c:v>271025</c:v>
                      </c:pt>
                      <c:pt idx="5421">
                        <c:v>271074</c:v>
                      </c:pt>
                      <c:pt idx="5422">
                        <c:v>271124</c:v>
                      </c:pt>
                      <c:pt idx="5423">
                        <c:v>271175</c:v>
                      </c:pt>
                      <c:pt idx="5424">
                        <c:v>271224</c:v>
                      </c:pt>
                      <c:pt idx="5425">
                        <c:v>271274</c:v>
                      </c:pt>
                      <c:pt idx="5426">
                        <c:v>271324</c:v>
                      </c:pt>
                      <c:pt idx="5427">
                        <c:v>271375</c:v>
                      </c:pt>
                      <c:pt idx="5428">
                        <c:v>271424</c:v>
                      </c:pt>
                      <c:pt idx="5429">
                        <c:v>271474</c:v>
                      </c:pt>
                      <c:pt idx="5430">
                        <c:v>271524</c:v>
                      </c:pt>
                      <c:pt idx="5431">
                        <c:v>271574</c:v>
                      </c:pt>
                      <c:pt idx="5432">
                        <c:v>271625</c:v>
                      </c:pt>
                      <c:pt idx="5433">
                        <c:v>271674</c:v>
                      </c:pt>
                      <c:pt idx="5434">
                        <c:v>271724</c:v>
                      </c:pt>
                      <c:pt idx="5435">
                        <c:v>271774</c:v>
                      </c:pt>
                      <c:pt idx="5436">
                        <c:v>271824</c:v>
                      </c:pt>
                      <c:pt idx="5437">
                        <c:v>271874</c:v>
                      </c:pt>
                      <c:pt idx="5438">
                        <c:v>271924</c:v>
                      </c:pt>
                      <c:pt idx="5439">
                        <c:v>271974</c:v>
                      </c:pt>
                      <c:pt idx="5440">
                        <c:v>272025</c:v>
                      </c:pt>
                      <c:pt idx="5441">
                        <c:v>272075</c:v>
                      </c:pt>
                      <c:pt idx="5442">
                        <c:v>272125</c:v>
                      </c:pt>
                      <c:pt idx="5443">
                        <c:v>272175</c:v>
                      </c:pt>
                      <c:pt idx="5444">
                        <c:v>272225</c:v>
                      </c:pt>
                      <c:pt idx="5445">
                        <c:v>272274</c:v>
                      </c:pt>
                      <c:pt idx="5446">
                        <c:v>272325</c:v>
                      </c:pt>
                      <c:pt idx="5447">
                        <c:v>272375</c:v>
                      </c:pt>
                      <c:pt idx="5448">
                        <c:v>272425</c:v>
                      </c:pt>
                      <c:pt idx="5449">
                        <c:v>272475</c:v>
                      </c:pt>
                      <c:pt idx="5450">
                        <c:v>272525</c:v>
                      </c:pt>
                      <c:pt idx="5451">
                        <c:v>272575</c:v>
                      </c:pt>
                      <c:pt idx="5452">
                        <c:v>272624</c:v>
                      </c:pt>
                      <c:pt idx="5453">
                        <c:v>272674</c:v>
                      </c:pt>
                      <c:pt idx="5454">
                        <c:v>272724</c:v>
                      </c:pt>
                      <c:pt idx="5455">
                        <c:v>272774</c:v>
                      </c:pt>
                      <c:pt idx="5456">
                        <c:v>272824</c:v>
                      </c:pt>
                      <c:pt idx="5457">
                        <c:v>272875</c:v>
                      </c:pt>
                      <c:pt idx="5458">
                        <c:v>272924</c:v>
                      </c:pt>
                      <c:pt idx="5459">
                        <c:v>272975</c:v>
                      </c:pt>
                      <c:pt idx="5460">
                        <c:v>273025</c:v>
                      </c:pt>
                      <c:pt idx="5461">
                        <c:v>273075</c:v>
                      </c:pt>
                      <c:pt idx="5462">
                        <c:v>273125</c:v>
                      </c:pt>
                      <c:pt idx="5463">
                        <c:v>273174</c:v>
                      </c:pt>
                      <c:pt idx="5464">
                        <c:v>273225</c:v>
                      </c:pt>
                      <c:pt idx="5465">
                        <c:v>273275</c:v>
                      </c:pt>
                      <c:pt idx="5466">
                        <c:v>273325</c:v>
                      </c:pt>
                      <c:pt idx="5467">
                        <c:v>273375</c:v>
                      </c:pt>
                      <c:pt idx="5468">
                        <c:v>273425</c:v>
                      </c:pt>
                      <c:pt idx="5469">
                        <c:v>273474</c:v>
                      </c:pt>
                      <c:pt idx="5470">
                        <c:v>273524</c:v>
                      </c:pt>
                      <c:pt idx="5471">
                        <c:v>273574</c:v>
                      </c:pt>
                      <c:pt idx="5472">
                        <c:v>273625</c:v>
                      </c:pt>
                      <c:pt idx="5473">
                        <c:v>273674</c:v>
                      </c:pt>
                      <c:pt idx="5474">
                        <c:v>273724</c:v>
                      </c:pt>
                      <c:pt idx="5475">
                        <c:v>273775</c:v>
                      </c:pt>
                      <c:pt idx="5476">
                        <c:v>273824</c:v>
                      </c:pt>
                      <c:pt idx="5477">
                        <c:v>273874</c:v>
                      </c:pt>
                      <c:pt idx="5478">
                        <c:v>273924</c:v>
                      </c:pt>
                      <c:pt idx="5479">
                        <c:v>273974</c:v>
                      </c:pt>
                      <c:pt idx="5480">
                        <c:v>274024</c:v>
                      </c:pt>
                      <c:pt idx="5481">
                        <c:v>274075</c:v>
                      </c:pt>
                      <c:pt idx="5482">
                        <c:v>274125</c:v>
                      </c:pt>
                      <c:pt idx="5483">
                        <c:v>274175</c:v>
                      </c:pt>
                      <c:pt idx="5484">
                        <c:v>274224</c:v>
                      </c:pt>
                      <c:pt idx="5485">
                        <c:v>274275</c:v>
                      </c:pt>
                      <c:pt idx="5486">
                        <c:v>274325</c:v>
                      </c:pt>
                      <c:pt idx="5487">
                        <c:v>274375</c:v>
                      </c:pt>
                      <c:pt idx="5488">
                        <c:v>274424</c:v>
                      </c:pt>
                      <c:pt idx="5489">
                        <c:v>274474</c:v>
                      </c:pt>
                      <c:pt idx="5490">
                        <c:v>274525</c:v>
                      </c:pt>
                      <c:pt idx="5491">
                        <c:v>274574</c:v>
                      </c:pt>
                      <c:pt idx="5492">
                        <c:v>274625</c:v>
                      </c:pt>
                      <c:pt idx="5493">
                        <c:v>274675</c:v>
                      </c:pt>
                      <c:pt idx="5494">
                        <c:v>274724</c:v>
                      </c:pt>
                      <c:pt idx="5495">
                        <c:v>274774</c:v>
                      </c:pt>
                      <c:pt idx="5496">
                        <c:v>274825</c:v>
                      </c:pt>
                      <c:pt idx="5497">
                        <c:v>274875</c:v>
                      </c:pt>
                      <c:pt idx="5498">
                        <c:v>274925</c:v>
                      </c:pt>
                      <c:pt idx="5499">
                        <c:v>274975</c:v>
                      </c:pt>
                      <c:pt idx="5500">
                        <c:v>275025</c:v>
                      </c:pt>
                      <c:pt idx="5501">
                        <c:v>275075</c:v>
                      </c:pt>
                      <c:pt idx="5502">
                        <c:v>275125</c:v>
                      </c:pt>
                      <c:pt idx="5503">
                        <c:v>275175</c:v>
                      </c:pt>
                      <c:pt idx="5504">
                        <c:v>275225</c:v>
                      </c:pt>
                      <c:pt idx="5505">
                        <c:v>275274</c:v>
                      </c:pt>
                      <c:pt idx="5506">
                        <c:v>275324</c:v>
                      </c:pt>
                      <c:pt idx="5507">
                        <c:v>275375</c:v>
                      </c:pt>
                      <c:pt idx="5508">
                        <c:v>275425</c:v>
                      </c:pt>
                      <c:pt idx="5509">
                        <c:v>275474</c:v>
                      </c:pt>
                      <c:pt idx="5510">
                        <c:v>275525</c:v>
                      </c:pt>
                      <c:pt idx="5511">
                        <c:v>275574</c:v>
                      </c:pt>
                      <c:pt idx="5512">
                        <c:v>275625</c:v>
                      </c:pt>
                      <c:pt idx="5513">
                        <c:v>275675</c:v>
                      </c:pt>
                      <c:pt idx="5514">
                        <c:v>275725</c:v>
                      </c:pt>
                      <c:pt idx="5515">
                        <c:v>275775</c:v>
                      </c:pt>
                      <c:pt idx="5516">
                        <c:v>275825</c:v>
                      </c:pt>
                      <c:pt idx="5517">
                        <c:v>275874</c:v>
                      </c:pt>
                      <c:pt idx="5518">
                        <c:v>275924</c:v>
                      </c:pt>
                      <c:pt idx="5519">
                        <c:v>275974</c:v>
                      </c:pt>
                      <c:pt idx="5520">
                        <c:v>276024</c:v>
                      </c:pt>
                      <c:pt idx="5521">
                        <c:v>276075</c:v>
                      </c:pt>
                      <c:pt idx="5522">
                        <c:v>276124</c:v>
                      </c:pt>
                      <c:pt idx="5523">
                        <c:v>276175</c:v>
                      </c:pt>
                      <c:pt idx="5524">
                        <c:v>276224</c:v>
                      </c:pt>
                      <c:pt idx="5525">
                        <c:v>276274</c:v>
                      </c:pt>
                      <c:pt idx="5526">
                        <c:v>276324</c:v>
                      </c:pt>
                      <c:pt idx="5527">
                        <c:v>276375</c:v>
                      </c:pt>
                      <c:pt idx="5528">
                        <c:v>276424</c:v>
                      </c:pt>
                      <c:pt idx="5529">
                        <c:v>276475</c:v>
                      </c:pt>
                      <c:pt idx="5530">
                        <c:v>276525</c:v>
                      </c:pt>
                      <c:pt idx="5531">
                        <c:v>276574</c:v>
                      </c:pt>
                      <c:pt idx="5532">
                        <c:v>276624</c:v>
                      </c:pt>
                      <c:pt idx="5533">
                        <c:v>276675</c:v>
                      </c:pt>
                      <c:pt idx="5534">
                        <c:v>276725</c:v>
                      </c:pt>
                      <c:pt idx="5535">
                        <c:v>276775</c:v>
                      </c:pt>
                      <c:pt idx="5536">
                        <c:v>276824</c:v>
                      </c:pt>
                      <c:pt idx="5537">
                        <c:v>276875</c:v>
                      </c:pt>
                      <c:pt idx="5538">
                        <c:v>276925</c:v>
                      </c:pt>
                      <c:pt idx="5539">
                        <c:v>276974</c:v>
                      </c:pt>
                      <c:pt idx="5540">
                        <c:v>277024</c:v>
                      </c:pt>
                      <c:pt idx="5541">
                        <c:v>277075</c:v>
                      </c:pt>
                      <c:pt idx="5542">
                        <c:v>277125</c:v>
                      </c:pt>
                      <c:pt idx="5543">
                        <c:v>277174</c:v>
                      </c:pt>
                      <c:pt idx="5544">
                        <c:v>277225</c:v>
                      </c:pt>
                      <c:pt idx="5545">
                        <c:v>277275</c:v>
                      </c:pt>
                      <c:pt idx="5546">
                        <c:v>277324</c:v>
                      </c:pt>
                      <c:pt idx="5547">
                        <c:v>277374</c:v>
                      </c:pt>
                      <c:pt idx="5548">
                        <c:v>277425</c:v>
                      </c:pt>
                      <c:pt idx="5549">
                        <c:v>277474</c:v>
                      </c:pt>
                      <c:pt idx="5550">
                        <c:v>277524</c:v>
                      </c:pt>
                      <c:pt idx="5551">
                        <c:v>277575</c:v>
                      </c:pt>
                      <c:pt idx="5552">
                        <c:v>277624</c:v>
                      </c:pt>
                      <c:pt idx="5553">
                        <c:v>277675</c:v>
                      </c:pt>
                      <c:pt idx="5554">
                        <c:v>277724</c:v>
                      </c:pt>
                      <c:pt idx="5555">
                        <c:v>277774</c:v>
                      </c:pt>
                      <c:pt idx="5556">
                        <c:v>277824</c:v>
                      </c:pt>
                      <c:pt idx="5557">
                        <c:v>277875</c:v>
                      </c:pt>
                      <c:pt idx="5558">
                        <c:v>277924</c:v>
                      </c:pt>
                      <c:pt idx="5559">
                        <c:v>277975</c:v>
                      </c:pt>
                      <c:pt idx="5560">
                        <c:v>278025</c:v>
                      </c:pt>
                      <c:pt idx="5561">
                        <c:v>278074</c:v>
                      </c:pt>
                      <c:pt idx="5562">
                        <c:v>278125</c:v>
                      </c:pt>
                      <c:pt idx="5563">
                        <c:v>278175</c:v>
                      </c:pt>
                      <c:pt idx="5564">
                        <c:v>278225</c:v>
                      </c:pt>
                      <c:pt idx="5565">
                        <c:v>278274</c:v>
                      </c:pt>
                      <c:pt idx="5566">
                        <c:v>278324</c:v>
                      </c:pt>
                      <c:pt idx="5567">
                        <c:v>278374</c:v>
                      </c:pt>
                      <c:pt idx="5568">
                        <c:v>278425</c:v>
                      </c:pt>
                      <c:pt idx="5569">
                        <c:v>278475</c:v>
                      </c:pt>
                      <c:pt idx="5570">
                        <c:v>278525</c:v>
                      </c:pt>
                      <c:pt idx="5571">
                        <c:v>278574</c:v>
                      </c:pt>
                      <c:pt idx="5572">
                        <c:v>278624</c:v>
                      </c:pt>
                      <c:pt idx="5573">
                        <c:v>278675</c:v>
                      </c:pt>
                      <c:pt idx="5574">
                        <c:v>278725</c:v>
                      </c:pt>
                      <c:pt idx="5575">
                        <c:v>278775</c:v>
                      </c:pt>
                      <c:pt idx="5576">
                        <c:v>278824</c:v>
                      </c:pt>
                      <c:pt idx="5577">
                        <c:v>278874</c:v>
                      </c:pt>
                      <c:pt idx="5578">
                        <c:v>278924</c:v>
                      </c:pt>
                      <c:pt idx="5579">
                        <c:v>278974</c:v>
                      </c:pt>
                      <c:pt idx="5580">
                        <c:v>279025</c:v>
                      </c:pt>
                      <c:pt idx="5581">
                        <c:v>279075</c:v>
                      </c:pt>
                      <c:pt idx="5582">
                        <c:v>279124</c:v>
                      </c:pt>
                      <c:pt idx="5583">
                        <c:v>279174</c:v>
                      </c:pt>
                      <c:pt idx="5584">
                        <c:v>279226</c:v>
                      </c:pt>
                      <c:pt idx="5585">
                        <c:v>279274</c:v>
                      </c:pt>
                      <c:pt idx="5586">
                        <c:v>279324</c:v>
                      </c:pt>
                      <c:pt idx="5587">
                        <c:v>279374</c:v>
                      </c:pt>
                      <c:pt idx="5588">
                        <c:v>279425</c:v>
                      </c:pt>
                      <c:pt idx="5589">
                        <c:v>279475</c:v>
                      </c:pt>
                      <c:pt idx="5590">
                        <c:v>279525</c:v>
                      </c:pt>
                      <c:pt idx="5591">
                        <c:v>279575</c:v>
                      </c:pt>
                      <c:pt idx="5592">
                        <c:v>279625</c:v>
                      </c:pt>
                      <c:pt idx="5593">
                        <c:v>279675</c:v>
                      </c:pt>
                      <c:pt idx="5594">
                        <c:v>279724</c:v>
                      </c:pt>
                      <c:pt idx="5595">
                        <c:v>279774</c:v>
                      </c:pt>
                      <c:pt idx="5596">
                        <c:v>279825</c:v>
                      </c:pt>
                      <c:pt idx="5597">
                        <c:v>279874</c:v>
                      </c:pt>
                      <c:pt idx="5598">
                        <c:v>279924</c:v>
                      </c:pt>
                      <c:pt idx="5599">
                        <c:v>279974</c:v>
                      </c:pt>
                      <c:pt idx="5600">
                        <c:v>280024</c:v>
                      </c:pt>
                      <c:pt idx="5601">
                        <c:v>280074</c:v>
                      </c:pt>
                      <c:pt idx="5602">
                        <c:v>280124</c:v>
                      </c:pt>
                      <c:pt idx="5603">
                        <c:v>280174</c:v>
                      </c:pt>
                      <c:pt idx="5604">
                        <c:v>280225</c:v>
                      </c:pt>
                      <c:pt idx="5605">
                        <c:v>280274</c:v>
                      </c:pt>
                      <c:pt idx="5606">
                        <c:v>280325</c:v>
                      </c:pt>
                      <c:pt idx="5607">
                        <c:v>280374</c:v>
                      </c:pt>
                      <c:pt idx="5608">
                        <c:v>280425</c:v>
                      </c:pt>
                      <c:pt idx="5609">
                        <c:v>280475</c:v>
                      </c:pt>
                      <c:pt idx="5610">
                        <c:v>280524</c:v>
                      </c:pt>
                      <c:pt idx="5611">
                        <c:v>280575</c:v>
                      </c:pt>
                      <c:pt idx="5612">
                        <c:v>280625</c:v>
                      </c:pt>
                      <c:pt idx="5613">
                        <c:v>280675</c:v>
                      </c:pt>
                      <c:pt idx="5614">
                        <c:v>280725</c:v>
                      </c:pt>
                      <c:pt idx="5615">
                        <c:v>280775</c:v>
                      </c:pt>
                      <c:pt idx="5616">
                        <c:v>280824</c:v>
                      </c:pt>
                      <c:pt idx="5617">
                        <c:v>280874</c:v>
                      </c:pt>
                      <c:pt idx="5618">
                        <c:v>280924</c:v>
                      </c:pt>
                      <c:pt idx="5619">
                        <c:v>280975</c:v>
                      </c:pt>
                      <c:pt idx="5620">
                        <c:v>281024</c:v>
                      </c:pt>
                      <c:pt idx="5621">
                        <c:v>281074</c:v>
                      </c:pt>
                      <c:pt idx="5622">
                        <c:v>281125</c:v>
                      </c:pt>
                      <c:pt idx="5623">
                        <c:v>281174</c:v>
                      </c:pt>
                      <c:pt idx="5624">
                        <c:v>281224</c:v>
                      </c:pt>
                      <c:pt idx="5625">
                        <c:v>281275</c:v>
                      </c:pt>
                      <c:pt idx="5626">
                        <c:v>281325</c:v>
                      </c:pt>
                      <c:pt idx="5627">
                        <c:v>281374</c:v>
                      </c:pt>
                      <c:pt idx="5628">
                        <c:v>281424</c:v>
                      </c:pt>
                      <c:pt idx="5629">
                        <c:v>281475</c:v>
                      </c:pt>
                      <c:pt idx="5630">
                        <c:v>281525</c:v>
                      </c:pt>
                      <c:pt idx="5631">
                        <c:v>281574</c:v>
                      </c:pt>
                      <c:pt idx="5632">
                        <c:v>281625</c:v>
                      </c:pt>
                      <c:pt idx="5633">
                        <c:v>281675</c:v>
                      </c:pt>
                      <c:pt idx="5634">
                        <c:v>281725</c:v>
                      </c:pt>
                      <c:pt idx="5635">
                        <c:v>281775</c:v>
                      </c:pt>
                      <c:pt idx="5636">
                        <c:v>281825</c:v>
                      </c:pt>
                      <c:pt idx="5637">
                        <c:v>281874</c:v>
                      </c:pt>
                      <c:pt idx="5638">
                        <c:v>281924</c:v>
                      </c:pt>
                      <c:pt idx="5639">
                        <c:v>281974</c:v>
                      </c:pt>
                      <c:pt idx="5640">
                        <c:v>282024</c:v>
                      </c:pt>
                      <c:pt idx="5641">
                        <c:v>282074</c:v>
                      </c:pt>
                      <c:pt idx="5642">
                        <c:v>282125</c:v>
                      </c:pt>
                      <c:pt idx="5643">
                        <c:v>282174</c:v>
                      </c:pt>
                      <c:pt idx="5644">
                        <c:v>282224</c:v>
                      </c:pt>
                      <c:pt idx="5645">
                        <c:v>282275</c:v>
                      </c:pt>
                      <c:pt idx="5646">
                        <c:v>282325</c:v>
                      </c:pt>
                      <c:pt idx="5647">
                        <c:v>282375</c:v>
                      </c:pt>
                      <c:pt idx="5648">
                        <c:v>282425</c:v>
                      </c:pt>
                      <c:pt idx="5649">
                        <c:v>282474</c:v>
                      </c:pt>
                      <c:pt idx="5650">
                        <c:v>282524</c:v>
                      </c:pt>
                      <c:pt idx="5651">
                        <c:v>282574</c:v>
                      </c:pt>
                      <c:pt idx="5652">
                        <c:v>282625</c:v>
                      </c:pt>
                      <c:pt idx="5653">
                        <c:v>282675</c:v>
                      </c:pt>
                      <c:pt idx="5654">
                        <c:v>282725</c:v>
                      </c:pt>
                      <c:pt idx="5655">
                        <c:v>282774</c:v>
                      </c:pt>
                      <c:pt idx="5656">
                        <c:v>282825</c:v>
                      </c:pt>
                      <c:pt idx="5657">
                        <c:v>282875</c:v>
                      </c:pt>
                      <c:pt idx="5658">
                        <c:v>282925</c:v>
                      </c:pt>
                      <c:pt idx="5659">
                        <c:v>282975</c:v>
                      </c:pt>
                      <c:pt idx="5660">
                        <c:v>283024</c:v>
                      </c:pt>
                      <c:pt idx="5661">
                        <c:v>283075</c:v>
                      </c:pt>
                      <c:pt idx="5662">
                        <c:v>283125</c:v>
                      </c:pt>
                      <c:pt idx="5663">
                        <c:v>283174</c:v>
                      </c:pt>
                      <c:pt idx="5664">
                        <c:v>283225</c:v>
                      </c:pt>
                      <c:pt idx="5665">
                        <c:v>283275</c:v>
                      </c:pt>
                      <c:pt idx="5666">
                        <c:v>283325</c:v>
                      </c:pt>
                      <c:pt idx="5667">
                        <c:v>283374</c:v>
                      </c:pt>
                      <c:pt idx="5668">
                        <c:v>283424</c:v>
                      </c:pt>
                      <c:pt idx="5669">
                        <c:v>283476</c:v>
                      </c:pt>
                      <c:pt idx="5670">
                        <c:v>283524</c:v>
                      </c:pt>
                      <c:pt idx="5671">
                        <c:v>283575</c:v>
                      </c:pt>
                      <c:pt idx="5672">
                        <c:v>283625</c:v>
                      </c:pt>
                      <c:pt idx="5673">
                        <c:v>283675</c:v>
                      </c:pt>
                      <c:pt idx="5674">
                        <c:v>283724</c:v>
                      </c:pt>
                      <c:pt idx="5675">
                        <c:v>283775</c:v>
                      </c:pt>
                      <c:pt idx="5676">
                        <c:v>283825</c:v>
                      </c:pt>
                      <c:pt idx="5677">
                        <c:v>283874</c:v>
                      </c:pt>
                      <c:pt idx="5678">
                        <c:v>283924</c:v>
                      </c:pt>
                      <c:pt idx="5679">
                        <c:v>283974</c:v>
                      </c:pt>
                      <c:pt idx="5680">
                        <c:v>284025</c:v>
                      </c:pt>
                      <c:pt idx="5681">
                        <c:v>284075</c:v>
                      </c:pt>
                      <c:pt idx="5682">
                        <c:v>284125</c:v>
                      </c:pt>
                      <c:pt idx="5683">
                        <c:v>284176</c:v>
                      </c:pt>
                      <c:pt idx="5684">
                        <c:v>284224</c:v>
                      </c:pt>
                      <c:pt idx="5685">
                        <c:v>284274</c:v>
                      </c:pt>
                      <c:pt idx="5686">
                        <c:v>284324</c:v>
                      </c:pt>
                      <c:pt idx="5687">
                        <c:v>284374</c:v>
                      </c:pt>
                      <c:pt idx="5688">
                        <c:v>284424</c:v>
                      </c:pt>
                      <c:pt idx="5689">
                        <c:v>284474</c:v>
                      </c:pt>
                      <c:pt idx="5690">
                        <c:v>284525</c:v>
                      </c:pt>
                      <c:pt idx="5691">
                        <c:v>284575</c:v>
                      </c:pt>
                      <c:pt idx="5692">
                        <c:v>284624</c:v>
                      </c:pt>
                      <c:pt idx="5693">
                        <c:v>284674</c:v>
                      </c:pt>
                      <c:pt idx="5694">
                        <c:v>284725</c:v>
                      </c:pt>
                      <c:pt idx="5695">
                        <c:v>284775</c:v>
                      </c:pt>
                      <c:pt idx="5696">
                        <c:v>284825</c:v>
                      </c:pt>
                      <c:pt idx="5697">
                        <c:v>284874</c:v>
                      </c:pt>
                      <c:pt idx="5698">
                        <c:v>284925</c:v>
                      </c:pt>
                      <c:pt idx="5699">
                        <c:v>284974</c:v>
                      </c:pt>
                      <c:pt idx="5700">
                        <c:v>285024</c:v>
                      </c:pt>
                      <c:pt idx="5701">
                        <c:v>285075</c:v>
                      </c:pt>
                      <c:pt idx="5702">
                        <c:v>285124</c:v>
                      </c:pt>
                      <c:pt idx="5703">
                        <c:v>285175</c:v>
                      </c:pt>
                      <c:pt idx="5704">
                        <c:v>285224</c:v>
                      </c:pt>
                      <c:pt idx="5705">
                        <c:v>285275</c:v>
                      </c:pt>
                      <c:pt idx="5706">
                        <c:v>285324</c:v>
                      </c:pt>
                      <c:pt idx="5707">
                        <c:v>285375</c:v>
                      </c:pt>
                      <c:pt idx="5708">
                        <c:v>285425</c:v>
                      </c:pt>
                      <c:pt idx="5709">
                        <c:v>285475</c:v>
                      </c:pt>
                      <c:pt idx="5710">
                        <c:v>285525</c:v>
                      </c:pt>
                      <c:pt idx="5711">
                        <c:v>285574</c:v>
                      </c:pt>
                      <c:pt idx="5712">
                        <c:v>285624</c:v>
                      </c:pt>
                      <c:pt idx="5713">
                        <c:v>285675</c:v>
                      </c:pt>
                      <c:pt idx="5714">
                        <c:v>285724</c:v>
                      </c:pt>
                      <c:pt idx="5715">
                        <c:v>285774</c:v>
                      </c:pt>
                      <c:pt idx="5716">
                        <c:v>285824</c:v>
                      </c:pt>
                      <c:pt idx="5717">
                        <c:v>285874</c:v>
                      </c:pt>
                      <c:pt idx="5718">
                        <c:v>285924</c:v>
                      </c:pt>
                      <c:pt idx="5719">
                        <c:v>285974</c:v>
                      </c:pt>
                      <c:pt idx="5720">
                        <c:v>286024</c:v>
                      </c:pt>
                      <c:pt idx="5721">
                        <c:v>286074</c:v>
                      </c:pt>
                      <c:pt idx="5722">
                        <c:v>286124</c:v>
                      </c:pt>
                      <c:pt idx="5723">
                        <c:v>286175</c:v>
                      </c:pt>
                      <c:pt idx="5724">
                        <c:v>286225</c:v>
                      </c:pt>
                      <c:pt idx="5725">
                        <c:v>286275</c:v>
                      </c:pt>
                      <c:pt idx="5726">
                        <c:v>286325</c:v>
                      </c:pt>
                      <c:pt idx="5727">
                        <c:v>286374</c:v>
                      </c:pt>
                      <c:pt idx="5728">
                        <c:v>286424</c:v>
                      </c:pt>
                      <c:pt idx="5729">
                        <c:v>286474</c:v>
                      </c:pt>
                      <c:pt idx="5730">
                        <c:v>286524</c:v>
                      </c:pt>
                      <c:pt idx="5731">
                        <c:v>286574</c:v>
                      </c:pt>
                      <c:pt idx="5732">
                        <c:v>286625</c:v>
                      </c:pt>
                      <c:pt idx="5733">
                        <c:v>286674</c:v>
                      </c:pt>
                      <c:pt idx="5734">
                        <c:v>286724</c:v>
                      </c:pt>
                      <c:pt idx="5735">
                        <c:v>286775</c:v>
                      </c:pt>
                      <c:pt idx="5736">
                        <c:v>286825</c:v>
                      </c:pt>
                      <c:pt idx="5737">
                        <c:v>286875</c:v>
                      </c:pt>
                      <c:pt idx="5738">
                        <c:v>286926</c:v>
                      </c:pt>
                      <c:pt idx="5739">
                        <c:v>286975</c:v>
                      </c:pt>
                      <c:pt idx="5740">
                        <c:v>287024</c:v>
                      </c:pt>
                      <c:pt idx="5741">
                        <c:v>287075</c:v>
                      </c:pt>
                      <c:pt idx="5742">
                        <c:v>287125</c:v>
                      </c:pt>
                      <c:pt idx="5743">
                        <c:v>287175</c:v>
                      </c:pt>
                      <c:pt idx="5744">
                        <c:v>287225</c:v>
                      </c:pt>
                      <c:pt idx="5745">
                        <c:v>287274</c:v>
                      </c:pt>
                      <c:pt idx="5746">
                        <c:v>287325</c:v>
                      </c:pt>
                      <c:pt idx="5747">
                        <c:v>287379</c:v>
                      </c:pt>
                      <c:pt idx="5748">
                        <c:v>287426</c:v>
                      </c:pt>
                      <c:pt idx="5749">
                        <c:v>287474</c:v>
                      </c:pt>
                      <c:pt idx="5750">
                        <c:v>287525</c:v>
                      </c:pt>
                      <c:pt idx="5751">
                        <c:v>287575</c:v>
                      </c:pt>
                      <c:pt idx="5752">
                        <c:v>287624</c:v>
                      </c:pt>
                      <c:pt idx="5753">
                        <c:v>287674</c:v>
                      </c:pt>
                      <c:pt idx="5754">
                        <c:v>287725</c:v>
                      </c:pt>
                      <c:pt idx="5755">
                        <c:v>287775</c:v>
                      </c:pt>
                      <c:pt idx="5756">
                        <c:v>287824</c:v>
                      </c:pt>
                      <c:pt idx="5757">
                        <c:v>287875</c:v>
                      </c:pt>
                      <c:pt idx="5758">
                        <c:v>287925</c:v>
                      </c:pt>
                      <c:pt idx="5759">
                        <c:v>287975</c:v>
                      </c:pt>
                      <c:pt idx="5760">
                        <c:v>288025</c:v>
                      </c:pt>
                      <c:pt idx="5761">
                        <c:v>288075</c:v>
                      </c:pt>
                      <c:pt idx="5762">
                        <c:v>288125</c:v>
                      </c:pt>
                      <c:pt idx="5763">
                        <c:v>288174</c:v>
                      </c:pt>
                      <c:pt idx="5764">
                        <c:v>288224</c:v>
                      </c:pt>
                      <c:pt idx="5765">
                        <c:v>288274</c:v>
                      </c:pt>
                      <c:pt idx="5766">
                        <c:v>288325</c:v>
                      </c:pt>
                      <c:pt idx="5767">
                        <c:v>288374</c:v>
                      </c:pt>
                      <c:pt idx="5768">
                        <c:v>288424</c:v>
                      </c:pt>
                      <c:pt idx="5769">
                        <c:v>288474</c:v>
                      </c:pt>
                      <c:pt idx="5770">
                        <c:v>288525</c:v>
                      </c:pt>
                      <c:pt idx="5771">
                        <c:v>288575</c:v>
                      </c:pt>
                      <c:pt idx="5772">
                        <c:v>288625</c:v>
                      </c:pt>
                      <c:pt idx="5773">
                        <c:v>288674</c:v>
                      </c:pt>
                      <c:pt idx="5774">
                        <c:v>288725</c:v>
                      </c:pt>
                      <c:pt idx="5775">
                        <c:v>288775</c:v>
                      </c:pt>
                      <c:pt idx="5776">
                        <c:v>288825</c:v>
                      </c:pt>
                      <c:pt idx="5777">
                        <c:v>288875</c:v>
                      </c:pt>
                      <c:pt idx="5778">
                        <c:v>288925</c:v>
                      </c:pt>
                      <c:pt idx="5779">
                        <c:v>288975</c:v>
                      </c:pt>
                      <c:pt idx="5780">
                        <c:v>289024</c:v>
                      </c:pt>
                      <c:pt idx="5781">
                        <c:v>289075</c:v>
                      </c:pt>
                      <c:pt idx="5782">
                        <c:v>289124</c:v>
                      </c:pt>
                      <c:pt idx="5783">
                        <c:v>289175</c:v>
                      </c:pt>
                      <c:pt idx="5784">
                        <c:v>289224</c:v>
                      </c:pt>
                      <c:pt idx="5785">
                        <c:v>289274</c:v>
                      </c:pt>
                      <c:pt idx="5786">
                        <c:v>289325</c:v>
                      </c:pt>
                      <c:pt idx="5787">
                        <c:v>289375</c:v>
                      </c:pt>
                      <c:pt idx="5788">
                        <c:v>289424</c:v>
                      </c:pt>
                      <c:pt idx="5789">
                        <c:v>289474</c:v>
                      </c:pt>
                      <c:pt idx="5790">
                        <c:v>289525</c:v>
                      </c:pt>
                      <c:pt idx="5791">
                        <c:v>289574</c:v>
                      </c:pt>
                      <c:pt idx="5792">
                        <c:v>289624</c:v>
                      </c:pt>
                      <c:pt idx="5793">
                        <c:v>289675</c:v>
                      </c:pt>
                      <c:pt idx="5794">
                        <c:v>289725</c:v>
                      </c:pt>
                      <c:pt idx="5795">
                        <c:v>289775</c:v>
                      </c:pt>
                      <c:pt idx="5796">
                        <c:v>289825</c:v>
                      </c:pt>
                      <c:pt idx="5797">
                        <c:v>289874</c:v>
                      </c:pt>
                      <c:pt idx="5798">
                        <c:v>289924</c:v>
                      </c:pt>
                      <c:pt idx="5799">
                        <c:v>289975</c:v>
                      </c:pt>
                      <c:pt idx="5800">
                        <c:v>290025</c:v>
                      </c:pt>
                      <c:pt idx="5801">
                        <c:v>290075</c:v>
                      </c:pt>
                      <c:pt idx="5802">
                        <c:v>290125</c:v>
                      </c:pt>
                      <c:pt idx="5803">
                        <c:v>290175</c:v>
                      </c:pt>
                      <c:pt idx="5804">
                        <c:v>290224</c:v>
                      </c:pt>
                      <c:pt idx="5805">
                        <c:v>290274</c:v>
                      </c:pt>
                      <c:pt idx="5806">
                        <c:v>290324</c:v>
                      </c:pt>
                      <c:pt idx="5807">
                        <c:v>290374</c:v>
                      </c:pt>
                      <c:pt idx="5808">
                        <c:v>290425</c:v>
                      </c:pt>
                      <c:pt idx="5809">
                        <c:v>290474</c:v>
                      </c:pt>
                      <c:pt idx="5810">
                        <c:v>290525</c:v>
                      </c:pt>
                      <c:pt idx="5811">
                        <c:v>290575</c:v>
                      </c:pt>
                      <c:pt idx="5812">
                        <c:v>290627</c:v>
                      </c:pt>
                      <c:pt idx="5813">
                        <c:v>290675</c:v>
                      </c:pt>
                      <c:pt idx="5814">
                        <c:v>290725</c:v>
                      </c:pt>
                      <c:pt idx="5815">
                        <c:v>290774</c:v>
                      </c:pt>
                      <c:pt idx="5816">
                        <c:v>290824</c:v>
                      </c:pt>
                      <c:pt idx="5817">
                        <c:v>290874</c:v>
                      </c:pt>
                      <c:pt idx="5818">
                        <c:v>290924</c:v>
                      </c:pt>
                      <c:pt idx="5819">
                        <c:v>290975</c:v>
                      </c:pt>
                      <c:pt idx="5820">
                        <c:v>291024</c:v>
                      </c:pt>
                      <c:pt idx="5821">
                        <c:v>291075</c:v>
                      </c:pt>
                      <c:pt idx="5822">
                        <c:v>291125</c:v>
                      </c:pt>
                      <c:pt idx="5823">
                        <c:v>291174</c:v>
                      </c:pt>
                      <c:pt idx="5824">
                        <c:v>291224</c:v>
                      </c:pt>
                      <c:pt idx="5825">
                        <c:v>291275</c:v>
                      </c:pt>
                      <c:pt idx="5826">
                        <c:v>291325</c:v>
                      </c:pt>
                      <c:pt idx="5827">
                        <c:v>291374</c:v>
                      </c:pt>
                      <c:pt idx="5828">
                        <c:v>291424</c:v>
                      </c:pt>
                      <c:pt idx="5829">
                        <c:v>291474</c:v>
                      </c:pt>
                      <c:pt idx="5830">
                        <c:v>291525</c:v>
                      </c:pt>
                      <c:pt idx="5831">
                        <c:v>291575</c:v>
                      </c:pt>
                      <c:pt idx="5832">
                        <c:v>291624</c:v>
                      </c:pt>
                      <c:pt idx="5833">
                        <c:v>291675</c:v>
                      </c:pt>
                      <c:pt idx="5834">
                        <c:v>291724</c:v>
                      </c:pt>
                      <c:pt idx="5835">
                        <c:v>291774</c:v>
                      </c:pt>
                      <c:pt idx="5836">
                        <c:v>291824</c:v>
                      </c:pt>
                      <c:pt idx="5837">
                        <c:v>291874</c:v>
                      </c:pt>
                      <c:pt idx="5838">
                        <c:v>291924</c:v>
                      </c:pt>
                      <c:pt idx="5839">
                        <c:v>291974</c:v>
                      </c:pt>
                      <c:pt idx="5840">
                        <c:v>292024</c:v>
                      </c:pt>
                      <c:pt idx="5841">
                        <c:v>292074</c:v>
                      </c:pt>
                      <c:pt idx="5842">
                        <c:v>292124</c:v>
                      </c:pt>
                      <c:pt idx="5843">
                        <c:v>292174</c:v>
                      </c:pt>
                      <c:pt idx="5844">
                        <c:v>292224</c:v>
                      </c:pt>
                      <c:pt idx="5845">
                        <c:v>292275</c:v>
                      </c:pt>
                      <c:pt idx="5846">
                        <c:v>292325</c:v>
                      </c:pt>
                      <c:pt idx="5847">
                        <c:v>292375</c:v>
                      </c:pt>
                      <c:pt idx="5848">
                        <c:v>292424</c:v>
                      </c:pt>
                      <c:pt idx="5849">
                        <c:v>292474</c:v>
                      </c:pt>
                      <c:pt idx="5850">
                        <c:v>292525</c:v>
                      </c:pt>
                      <c:pt idx="5851">
                        <c:v>292575</c:v>
                      </c:pt>
                      <c:pt idx="5852">
                        <c:v>292625</c:v>
                      </c:pt>
                      <c:pt idx="5853">
                        <c:v>292675</c:v>
                      </c:pt>
                      <c:pt idx="5854">
                        <c:v>292724</c:v>
                      </c:pt>
                      <c:pt idx="5855">
                        <c:v>292775</c:v>
                      </c:pt>
                      <c:pt idx="5856">
                        <c:v>292824</c:v>
                      </c:pt>
                      <c:pt idx="5857">
                        <c:v>292874</c:v>
                      </c:pt>
                      <c:pt idx="5858">
                        <c:v>292924</c:v>
                      </c:pt>
                      <c:pt idx="5859">
                        <c:v>292975</c:v>
                      </c:pt>
                      <c:pt idx="5860">
                        <c:v>293025</c:v>
                      </c:pt>
                      <c:pt idx="5861">
                        <c:v>293074</c:v>
                      </c:pt>
                      <c:pt idx="5862">
                        <c:v>293124</c:v>
                      </c:pt>
                      <c:pt idx="5863">
                        <c:v>293174</c:v>
                      </c:pt>
                      <c:pt idx="5864">
                        <c:v>293224</c:v>
                      </c:pt>
                      <c:pt idx="5865">
                        <c:v>293275</c:v>
                      </c:pt>
                      <c:pt idx="5866">
                        <c:v>293325</c:v>
                      </c:pt>
                      <c:pt idx="5867">
                        <c:v>293374</c:v>
                      </c:pt>
                      <c:pt idx="5868">
                        <c:v>293425</c:v>
                      </c:pt>
                      <c:pt idx="5869">
                        <c:v>293474</c:v>
                      </c:pt>
                      <c:pt idx="5870">
                        <c:v>293524</c:v>
                      </c:pt>
                      <c:pt idx="5871">
                        <c:v>293574</c:v>
                      </c:pt>
                      <c:pt idx="5872">
                        <c:v>293624</c:v>
                      </c:pt>
                      <c:pt idx="5873">
                        <c:v>293675</c:v>
                      </c:pt>
                      <c:pt idx="5874">
                        <c:v>293725</c:v>
                      </c:pt>
                      <c:pt idx="5875">
                        <c:v>293775</c:v>
                      </c:pt>
                      <c:pt idx="5876">
                        <c:v>293824</c:v>
                      </c:pt>
                      <c:pt idx="5877">
                        <c:v>293874</c:v>
                      </c:pt>
                      <c:pt idx="5878">
                        <c:v>293925</c:v>
                      </c:pt>
                      <c:pt idx="5879">
                        <c:v>293974</c:v>
                      </c:pt>
                      <c:pt idx="5880">
                        <c:v>294028</c:v>
                      </c:pt>
                      <c:pt idx="5881">
                        <c:v>294075</c:v>
                      </c:pt>
                      <c:pt idx="5882">
                        <c:v>294124</c:v>
                      </c:pt>
                      <c:pt idx="5883">
                        <c:v>294174</c:v>
                      </c:pt>
                      <c:pt idx="5884">
                        <c:v>294224</c:v>
                      </c:pt>
                      <c:pt idx="5885">
                        <c:v>294275</c:v>
                      </c:pt>
                      <c:pt idx="5886">
                        <c:v>294324</c:v>
                      </c:pt>
                      <c:pt idx="5887">
                        <c:v>294374</c:v>
                      </c:pt>
                      <c:pt idx="5888">
                        <c:v>294424</c:v>
                      </c:pt>
                      <c:pt idx="5889">
                        <c:v>294474</c:v>
                      </c:pt>
                      <c:pt idx="5890">
                        <c:v>294525</c:v>
                      </c:pt>
                      <c:pt idx="5891">
                        <c:v>294575</c:v>
                      </c:pt>
                      <c:pt idx="5892">
                        <c:v>294624</c:v>
                      </c:pt>
                      <c:pt idx="5893">
                        <c:v>294678</c:v>
                      </c:pt>
                      <c:pt idx="5894">
                        <c:v>294724</c:v>
                      </c:pt>
                      <c:pt idx="5895">
                        <c:v>294775</c:v>
                      </c:pt>
                      <c:pt idx="5896">
                        <c:v>294825</c:v>
                      </c:pt>
                      <c:pt idx="5897">
                        <c:v>294875</c:v>
                      </c:pt>
                      <c:pt idx="5898">
                        <c:v>294924</c:v>
                      </c:pt>
                      <c:pt idx="5899">
                        <c:v>294975</c:v>
                      </c:pt>
                      <c:pt idx="5900">
                        <c:v>295025</c:v>
                      </c:pt>
                      <c:pt idx="5901">
                        <c:v>295074</c:v>
                      </c:pt>
                      <c:pt idx="5902">
                        <c:v>295125</c:v>
                      </c:pt>
                      <c:pt idx="5903">
                        <c:v>295174</c:v>
                      </c:pt>
                      <c:pt idx="5904">
                        <c:v>295224</c:v>
                      </c:pt>
                      <c:pt idx="5905">
                        <c:v>295274</c:v>
                      </c:pt>
                      <c:pt idx="5906">
                        <c:v>295324</c:v>
                      </c:pt>
                      <c:pt idx="5907">
                        <c:v>295375</c:v>
                      </c:pt>
                      <c:pt idx="5908">
                        <c:v>295425</c:v>
                      </c:pt>
                      <c:pt idx="5909">
                        <c:v>295475</c:v>
                      </c:pt>
                      <c:pt idx="5910">
                        <c:v>295525</c:v>
                      </c:pt>
                      <c:pt idx="5911">
                        <c:v>295574</c:v>
                      </c:pt>
                      <c:pt idx="5912">
                        <c:v>295624</c:v>
                      </c:pt>
                      <c:pt idx="5913">
                        <c:v>295674</c:v>
                      </c:pt>
                      <c:pt idx="5914">
                        <c:v>295724</c:v>
                      </c:pt>
                      <c:pt idx="5915">
                        <c:v>295774</c:v>
                      </c:pt>
                      <c:pt idx="5916">
                        <c:v>295824</c:v>
                      </c:pt>
                      <c:pt idx="5917">
                        <c:v>295874</c:v>
                      </c:pt>
                      <c:pt idx="5918">
                        <c:v>295924</c:v>
                      </c:pt>
                      <c:pt idx="5919">
                        <c:v>295974</c:v>
                      </c:pt>
                      <c:pt idx="5920">
                        <c:v>296025</c:v>
                      </c:pt>
                      <c:pt idx="5921">
                        <c:v>296074</c:v>
                      </c:pt>
                      <c:pt idx="5922">
                        <c:v>296124</c:v>
                      </c:pt>
                      <c:pt idx="5923">
                        <c:v>296174</c:v>
                      </c:pt>
                      <c:pt idx="5924">
                        <c:v>296225</c:v>
                      </c:pt>
                      <c:pt idx="5925">
                        <c:v>296275</c:v>
                      </c:pt>
                      <c:pt idx="5926">
                        <c:v>296324</c:v>
                      </c:pt>
                      <c:pt idx="5927">
                        <c:v>296374</c:v>
                      </c:pt>
                      <c:pt idx="5928">
                        <c:v>296424</c:v>
                      </c:pt>
                      <c:pt idx="5929">
                        <c:v>296474</c:v>
                      </c:pt>
                      <c:pt idx="5930">
                        <c:v>296524</c:v>
                      </c:pt>
                      <c:pt idx="5931">
                        <c:v>296574</c:v>
                      </c:pt>
                      <c:pt idx="5932">
                        <c:v>296624</c:v>
                      </c:pt>
                      <c:pt idx="5933">
                        <c:v>296674</c:v>
                      </c:pt>
                      <c:pt idx="5934">
                        <c:v>296724</c:v>
                      </c:pt>
                      <c:pt idx="5935">
                        <c:v>296774</c:v>
                      </c:pt>
                      <c:pt idx="5936">
                        <c:v>296824</c:v>
                      </c:pt>
                      <c:pt idx="5937">
                        <c:v>296876</c:v>
                      </c:pt>
                      <c:pt idx="5938">
                        <c:v>296924</c:v>
                      </c:pt>
                      <c:pt idx="5939">
                        <c:v>296975</c:v>
                      </c:pt>
                      <c:pt idx="5940">
                        <c:v>297024</c:v>
                      </c:pt>
                      <c:pt idx="5941">
                        <c:v>297075</c:v>
                      </c:pt>
                      <c:pt idx="5942">
                        <c:v>297124</c:v>
                      </c:pt>
                      <c:pt idx="5943">
                        <c:v>297174</c:v>
                      </c:pt>
                      <c:pt idx="5944">
                        <c:v>297224</c:v>
                      </c:pt>
                      <c:pt idx="5945">
                        <c:v>297275</c:v>
                      </c:pt>
                      <c:pt idx="5946">
                        <c:v>297324</c:v>
                      </c:pt>
                      <c:pt idx="5947">
                        <c:v>297374</c:v>
                      </c:pt>
                      <c:pt idx="5948">
                        <c:v>297424</c:v>
                      </c:pt>
                      <c:pt idx="5949">
                        <c:v>297475</c:v>
                      </c:pt>
                      <c:pt idx="5950">
                        <c:v>297525</c:v>
                      </c:pt>
                      <c:pt idx="5951">
                        <c:v>297574</c:v>
                      </c:pt>
                      <c:pt idx="5952">
                        <c:v>297625</c:v>
                      </c:pt>
                      <c:pt idx="5953">
                        <c:v>297675</c:v>
                      </c:pt>
                      <c:pt idx="5954">
                        <c:v>297725</c:v>
                      </c:pt>
                      <c:pt idx="5955">
                        <c:v>297774</c:v>
                      </c:pt>
                      <c:pt idx="5956">
                        <c:v>297824</c:v>
                      </c:pt>
                      <c:pt idx="5957">
                        <c:v>297874</c:v>
                      </c:pt>
                      <c:pt idx="5958">
                        <c:v>297924</c:v>
                      </c:pt>
                      <c:pt idx="5959">
                        <c:v>297974</c:v>
                      </c:pt>
                      <c:pt idx="5960">
                        <c:v>298024</c:v>
                      </c:pt>
                      <c:pt idx="5961">
                        <c:v>298075</c:v>
                      </c:pt>
                      <c:pt idx="5962">
                        <c:v>298125</c:v>
                      </c:pt>
                      <c:pt idx="5963">
                        <c:v>298175</c:v>
                      </c:pt>
                      <c:pt idx="5964">
                        <c:v>298224</c:v>
                      </c:pt>
                      <c:pt idx="5965">
                        <c:v>298274</c:v>
                      </c:pt>
                      <c:pt idx="5966">
                        <c:v>298324</c:v>
                      </c:pt>
                      <c:pt idx="5967">
                        <c:v>298374</c:v>
                      </c:pt>
                      <c:pt idx="5968">
                        <c:v>298424</c:v>
                      </c:pt>
                      <c:pt idx="5969">
                        <c:v>298475</c:v>
                      </c:pt>
                      <c:pt idx="5970">
                        <c:v>298525</c:v>
                      </c:pt>
                      <c:pt idx="5971">
                        <c:v>298574</c:v>
                      </c:pt>
                      <c:pt idx="5972">
                        <c:v>298624</c:v>
                      </c:pt>
                      <c:pt idx="5973">
                        <c:v>298674</c:v>
                      </c:pt>
                      <c:pt idx="5974">
                        <c:v>298724</c:v>
                      </c:pt>
                      <c:pt idx="5975">
                        <c:v>298775</c:v>
                      </c:pt>
                      <c:pt idx="5976">
                        <c:v>298825</c:v>
                      </c:pt>
                      <c:pt idx="5977">
                        <c:v>298874</c:v>
                      </c:pt>
                      <c:pt idx="5978">
                        <c:v>298924</c:v>
                      </c:pt>
                      <c:pt idx="5979">
                        <c:v>298974</c:v>
                      </c:pt>
                      <c:pt idx="5980">
                        <c:v>299024</c:v>
                      </c:pt>
                      <c:pt idx="5981">
                        <c:v>299074</c:v>
                      </c:pt>
                      <c:pt idx="5982">
                        <c:v>299125</c:v>
                      </c:pt>
                      <c:pt idx="5983">
                        <c:v>299174</c:v>
                      </c:pt>
                      <c:pt idx="5984">
                        <c:v>299224</c:v>
                      </c:pt>
                      <c:pt idx="5985">
                        <c:v>299274</c:v>
                      </c:pt>
                      <c:pt idx="5986">
                        <c:v>299325</c:v>
                      </c:pt>
                      <c:pt idx="5987">
                        <c:v>299375</c:v>
                      </c:pt>
                      <c:pt idx="5988">
                        <c:v>299424</c:v>
                      </c:pt>
                      <c:pt idx="5989">
                        <c:v>299474</c:v>
                      </c:pt>
                      <c:pt idx="5990">
                        <c:v>299525</c:v>
                      </c:pt>
                      <c:pt idx="5991">
                        <c:v>299575</c:v>
                      </c:pt>
                      <c:pt idx="5992">
                        <c:v>299624</c:v>
                      </c:pt>
                      <c:pt idx="5993">
                        <c:v>299674</c:v>
                      </c:pt>
                      <c:pt idx="5994">
                        <c:v>299725</c:v>
                      </c:pt>
                      <c:pt idx="5995">
                        <c:v>299775</c:v>
                      </c:pt>
                      <c:pt idx="5996">
                        <c:v>299824</c:v>
                      </c:pt>
                      <c:pt idx="5997">
                        <c:v>299875</c:v>
                      </c:pt>
                      <c:pt idx="5998">
                        <c:v>299925</c:v>
                      </c:pt>
                      <c:pt idx="5999">
                        <c:v>299975</c:v>
                      </c:pt>
                      <c:pt idx="6000">
                        <c:v>300024</c:v>
                      </c:pt>
                      <c:pt idx="6001">
                        <c:v>300074</c:v>
                      </c:pt>
                      <c:pt idx="6002">
                        <c:v>300124</c:v>
                      </c:pt>
                      <c:pt idx="6003">
                        <c:v>300175</c:v>
                      </c:pt>
                      <c:pt idx="6004">
                        <c:v>300225</c:v>
                      </c:pt>
                      <c:pt idx="6005">
                        <c:v>300275</c:v>
                      </c:pt>
                      <c:pt idx="6006">
                        <c:v>300326</c:v>
                      </c:pt>
                      <c:pt idx="6007">
                        <c:v>300375</c:v>
                      </c:pt>
                      <c:pt idx="6008">
                        <c:v>300424</c:v>
                      </c:pt>
                      <c:pt idx="6009">
                        <c:v>300475</c:v>
                      </c:pt>
                      <c:pt idx="6010">
                        <c:v>300524</c:v>
                      </c:pt>
                      <c:pt idx="6011">
                        <c:v>300574</c:v>
                      </c:pt>
                      <c:pt idx="6012">
                        <c:v>300624</c:v>
                      </c:pt>
                      <c:pt idx="6013">
                        <c:v>300674</c:v>
                      </c:pt>
                      <c:pt idx="6014">
                        <c:v>300725</c:v>
                      </c:pt>
                      <c:pt idx="6015">
                        <c:v>300775</c:v>
                      </c:pt>
                      <c:pt idx="6016">
                        <c:v>300825</c:v>
                      </c:pt>
                      <c:pt idx="6017">
                        <c:v>300874</c:v>
                      </c:pt>
                      <c:pt idx="6018">
                        <c:v>300925</c:v>
                      </c:pt>
                      <c:pt idx="6019">
                        <c:v>300975</c:v>
                      </c:pt>
                      <c:pt idx="6020">
                        <c:v>301024</c:v>
                      </c:pt>
                      <c:pt idx="6021">
                        <c:v>301076</c:v>
                      </c:pt>
                      <c:pt idx="6022">
                        <c:v>301125</c:v>
                      </c:pt>
                      <c:pt idx="6023">
                        <c:v>301174</c:v>
                      </c:pt>
                      <c:pt idx="6024">
                        <c:v>301224</c:v>
                      </c:pt>
                      <c:pt idx="6025">
                        <c:v>301274</c:v>
                      </c:pt>
                      <c:pt idx="6026">
                        <c:v>301324</c:v>
                      </c:pt>
                      <c:pt idx="6027">
                        <c:v>301375</c:v>
                      </c:pt>
                      <c:pt idx="6028">
                        <c:v>301425</c:v>
                      </c:pt>
                      <c:pt idx="6029">
                        <c:v>301474</c:v>
                      </c:pt>
                      <c:pt idx="6030">
                        <c:v>301524</c:v>
                      </c:pt>
                      <c:pt idx="6031">
                        <c:v>301574</c:v>
                      </c:pt>
                      <c:pt idx="6032">
                        <c:v>301625</c:v>
                      </c:pt>
                      <c:pt idx="6033">
                        <c:v>301674</c:v>
                      </c:pt>
                      <c:pt idx="6034">
                        <c:v>301724</c:v>
                      </c:pt>
                      <c:pt idx="6035">
                        <c:v>301774</c:v>
                      </c:pt>
                      <c:pt idx="6036">
                        <c:v>301825</c:v>
                      </c:pt>
                      <c:pt idx="6037">
                        <c:v>301875</c:v>
                      </c:pt>
                      <c:pt idx="6038">
                        <c:v>301925</c:v>
                      </c:pt>
                      <c:pt idx="6039">
                        <c:v>301974</c:v>
                      </c:pt>
                      <c:pt idx="6040">
                        <c:v>302024</c:v>
                      </c:pt>
                      <c:pt idx="6041">
                        <c:v>302074</c:v>
                      </c:pt>
                      <c:pt idx="6042">
                        <c:v>302124</c:v>
                      </c:pt>
                      <c:pt idx="6043">
                        <c:v>302174</c:v>
                      </c:pt>
                      <c:pt idx="6044">
                        <c:v>302224</c:v>
                      </c:pt>
                      <c:pt idx="6045">
                        <c:v>302274</c:v>
                      </c:pt>
                      <c:pt idx="6046">
                        <c:v>302325</c:v>
                      </c:pt>
                      <c:pt idx="6047">
                        <c:v>302374</c:v>
                      </c:pt>
                      <c:pt idx="6048">
                        <c:v>302425</c:v>
                      </c:pt>
                      <c:pt idx="6049">
                        <c:v>302475</c:v>
                      </c:pt>
                      <c:pt idx="6050">
                        <c:v>302525</c:v>
                      </c:pt>
                      <c:pt idx="6051">
                        <c:v>302574</c:v>
                      </c:pt>
                      <c:pt idx="6052">
                        <c:v>302624</c:v>
                      </c:pt>
                      <c:pt idx="6053">
                        <c:v>302674</c:v>
                      </c:pt>
                      <c:pt idx="6054">
                        <c:v>302724</c:v>
                      </c:pt>
                      <c:pt idx="6055">
                        <c:v>302774</c:v>
                      </c:pt>
                      <c:pt idx="6056">
                        <c:v>302824</c:v>
                      </c:pt>
                      <c:pt idx="6057">
                        <c:v>302875</c:v>
                      </c:pt>
                      <c:pt idx="6058">
                        <c:v>302925</c:v>
                      </c:pt>
                      <c:pt idx="6059">
                        <c:v>302975</c:v>
                      </c:pt>
                      <c:pt idx="6060">
                        <c:v>303024</c:v>
                      </c:pt>
                      <c:pt idx="6061">
                        <c:v>303074</c:v>
                      </c:pt>
                      <c:pt idx="6062">
                        <c:v>303124</c:v>
                      </c:pt>
                      <c:pt idx="6063">
                        <c:v>303175</c:v>
                      </c:pt>
                      <c:pt idx="6064">
                        <c:v>303225</c:v>
                      </c:pt>
                      <c:pt idx="6065">
                        <c:v>303274</c:v>
                      </c:pt>
                      <c:pt idx="6066">
                        <c:v>303325</c:v>
                      </c:pt>
                      <c:pt idx="6067">
                        <c:v>303374</c:v>
                      </c:pt>
                      <c:pt idx="6068">
                        <c:v>303424</c:v>
                      </c:pt>
                      <c:pt idx="6069">
                        <c:v>303474</c:v>
                      </c:pt>
                      <c:pt idx="6070">
                        <c:v>303524</c:v>
                      </c:pt>
                      <c:pt idx="6071">
                        <c:v>303574</c:v>
                      </c:pt>
                      <c:pt idx="6072">
                        <c:v>303625</c:v>
                      </c:pt>
                      <c:pt idx="6073">
                        <c:v>303674</c:v>
                      </c:pt>
                      <c:pt idx="6074">
                        <c:v>303725</c:v>
                      </c:pt>
                      <c:pt idx="6075">
                        <c:v>303775</c:v>
                      </c:pt>
                      <c:pt idx="6076">
                        <c:v>303825</c:v>
                      </c:pt>
                      <c:pt idx="6077">
                        <c:v>303876</c:v>
                      </c:pt>
                      <c:pt idx="6078">
                        <c:v>303925</c:v>
                      </c:pt>
                      <c:pt idx="6079">
                        <c:v>303974</c:v>
                      </c:pt>
                      <c:pt idx="6080">
                        <c:v>304025</c:v>
                      </c:pt>
                      <c:pt idx="6081">
                        <c:v>304075</c:v>
                      </c:pt>
                      <c:pt idx="6082">
                        <c:v>304124</c:v>
                      </c:pt>
                      <c:pt idx="6083">
                        <c:v>304175</c:v>
                      </c:pt>
                      <c:pt idx="6084">
                        <c:v>304224</c:v>
                      </c:pt>
                      <c:pt idx="6085">
                        <c:v>304275</c:v>
                      </c:pt>
                      <c:pt idx="6086">
                        <c:v>304324</c:v>
                      </c:pt>
                      <c:pt idx="6087">
                        <c:v>304374</c:v>
                      </c:pt>
                      <c:pt idx="6088">
                        <c:v>304424</c:v>
                      </c:pt>
                      <c:pt idx="6089">
                        <c:v>304475</c:v>
                      </c:pt>
                      <c:pt idx="6090">
                        <c:v>304525</c:v>
                      </c:pt>
                      <c:pt idx="6091">
                        <c:v>304575</c:v>
                      </c:pt>
                      <c:pt idx="6092">
                        <c:v>304624</c:v>
                      </c:pt>
                      <c:pt idx="6093">
                        <c:v>304675</c:v>
                      </c:pt>
                      <c:pt idx="6094">
                        <c:v>304725</c:v>
                      </c:pt>
                      <c:pt idx="6095">
                        <c:v>304774</c:v>
                      </c:pt>
                      <c:pt idx="6096">
                        <c:v>304824</c:v>
                      </c:pt>
                      <c:pt idx="6097">
                        <c:v>304874</c:v>
                      </c:pt>
                      <c:pt idx="6098">
                        <c:v>304924</c:v>
                      </c:pt>
                      <c:pt idx="6099">
                        <c:v>304974</c:v>
                      </c:pt>
                      <c:pt idx="6100">
                        <c:v>305024</c:v>
                      </c:pt>
                      <c:pt idx="6101">
                        <c:v>305074</c:v>
                      </c:pt>
                      <c:pt idx="6102">
                        <c:v>305124</c:v>
                      </c:pt>
                      <c:pt idx="6103">
                        <c:v>305174</c:v>
                      </c:pt>
                      <c:pt idx="6104">
                        <c:v>305224</c:v>
                      </c:pt>
                      <c:pt idx="6105">
                        <c:v>305275</c:v>
                      </c:pt>
                      <c:pt idx="6106">
                        <c:v>305324</c:v>
                      </c:pt>
                      <c:pt idx="6107">
                        <c:v>305374</c:v>
                      </c:pt>
                      <c:pt idx="6108">
                        <c:v>305425</c:v>
                      </c:pt>
                      <c:pt idx="6109">
                        <c:v>305475</c:v>
                      </c:pt>
                      <c:pt idx="6110">
                        <c:v>305525</c:v>
                      </c:pt>
                      <c:pt idx="6111">
                        <c:v>305574</c:v>
                      </c:pt>
                      <c:pt idx="6112">
                        <c:v>305625</c:v>
                      </c:pt>
                      <c:pt idx="6113">
                        <c:v>305675</c:v>
                      </c:pt>
                      <c:pt idx="6114">
                        <c:v>305724</c:v>
                      </c:pt>
                      <c:pt idx="6115">
                        <c:v>305775</c:v>
                      </c:pt>
                      <c:pt idx="6116">
                        <c:v>305824</c:v>
                      </c:pt>
                      <c:pt idx="6117">
                        <c:v>305875</c:v>
                      </c:pt>
                      <c:pt idx="6118">
                        <c:v>305925</c:v>
                      </c:pt>
                      <c:pt idx="6119">
                        <c:v>305974</c:v>
                      </c:pt>
                      <c:pt idx="6120">
                        <c:v>306024</c:v>
                      </c:pt>
                      <c:pt idx="6121">
                        <c:v>306075</c:v>
                      </c:pt>
                      <c:pt idx="6122">
                        <c:v>306125</c:v>
                      </c:pt>
                      <c:pt idx="6123">
                        <c:v>306175</c:v>
                      </c:pt>
                      <c:pt idx="6124">
                        <c:v>306225</c:v>
                      </c:pt>
                      <c:pt idx="6125">
                        <c:v>306275</c:v>
                      </c:pt>
                      <c:pt idx="6126">
                        <c:v>306325</c:v>
                      </c:pt>
                      <c:pt idx="6127">
                        <c:v>306374</c:v>
                      </c:pt>
                      <c:pt idx="6128">
                        <c:v>306425</c:v>
                      </c:pt>
                      <c:pt idx="6129">
                        <c:v>306475</c:v>
                      </c:pt>
                      <c:pt idx="6130">
                        <c:v>306524</c:v>
                      </c:pt>
                      <c:pt idx="6131">
                        <c:v>306574</c:v>
                      </c:pt>
                      <c:pt idx="6132">
                        <c:v>306624</c:v>
                      </c:pt>
                      <c:pt idx="6133">
                        <c:v>306674</c:v>
                      </c:pt>
                      <c:pt idx="6134">
                        <c:v>306724</c:v>
                      </c:pt>
                      <c:pt idx="6135">
                        <c:v>306774</c:v>
                      </c:pt>
                      <c:pt idx="6136">
                        <c:v>306824</c:v>
                      </c:pt>
                      <c:pt idx="6137">
                        <c:v>306874</c:v>
                      </c:pt>
                      <c:pt idx="6138">
                        <c:v>306929</c:v>
                      </c:pt>
                      <c:pt idx="6139">
                        <c:v>306974</c:v>
                      </c:pt>
                      <c:pt idx="6140">
                        <c:v>307024</c:v>
                      </c:pt>
                      <c:pt idx="6141">
                        <c:v>307075</c:v>
                      </c:pt>
                      <c:pt idx="6142">
                        <c:v>307124</c:v>
                      </c:pt>
                      <c:pt idx="6143">
                        <c:v>307174</c:v>
                      </c:pt>
                      <c:pt idx="6144">
                        <c:v>307225</c:v>
                      </c:pt>
                      <c:pt idx="6145">
                        <c:v>307274</c:v>
                      </c:pt>
                      <c:pt idx="6146">
                        <c:v>307324</c:v>
                      </c:pt>
                      <c:pt idx="6147">
                        <c:v>307374</c:v>
                      </c:pt>
                      <c:pt idx="6148">
                        <c:v>307424</c:v>
                      </c:pt>
                      <c:pt idx="6149">
                        <c:v>307474</c:v>
                      </c:pt>
                      <c:pt idx="6150">
                        <c:v>307524</c:v>
                      </c:pt>
                      <c:pt idx="6151">
                        <c:v>307574</c:v>
                      </c:pt>
                      <c:pt idx="6152">
                        <c:v>307624</c:v>
                      </c:pt>
                      <c:pt idx="6153">
                        <c:v>307675</c:v>
                      </c:pt>
                      <c:pt idx="6154">
                        <c:v>307724</c:v>
                      </c:pt>
                      <c:pt idx="6155">
                        <c:v>307775</c:v>
                      </c:pt>
                      <c:pt idx="6156">
                        <c:v>307825</c:v>
                      </c:pt>
                      <c:pt idx="6157">
                        <c:v>307874</c:v>
                      </c:pt>
                      <c:pt idx="6158">
                        <c:v>307924</c:v>
                      </c:pt>
                      <c:pt idx="6159">
                        <c:v>307974</c:v>
                      </c:pt>
                      <c:pt idx="6160">
                        <c:v>308025</c:v>
                      </c:pt>
                      <c:pt idx="6161">
                        <c:v>308075</c:v>
                      </c:pt>
                      <c:pt idx="6162">
                        <c:v>308125</c:v>
                      </c:pt>
                      <c:pt idx="6163">
                        <c:v>308174</c:v>
                      </c:pt>
                      <c:pt idx="6164">
                        <c:v>308224</c:v>
                      </c:pt>
                      <c:pt idx="6165">
                        <c:v>308274</c:v>
                      </c:pt>
                      <c:pt idx="6166">
                        <c:v>308325</c:v>
                      </c:pt>
                      <c:pt idx="6167">
                        <c:v>308375</c:v>
                      </c:pt>
                      <c:pt idx="6168">
                        <c:v>308425</c:v>
                      </c:pt>
                      <c:pt idx="6169">
                        <c:v>308474</c:v>
                      </c:pt>
                      <c:pt idx="6170">
                        <c:v>308524</c:v>
                      </c:pt>
                      <c:pt idx="6171">
                        <c:v>308575</c:v>
                      </c:pt>
                      <c:pt idx="6172">
                        <c:v>308625</c:v>
                      </c:pt>
                      <c:pt idx="6173">
                        <c:v>308674</c:v>
                      </c:pt>
                      <c:pt idx="6174">
                        <c:v>308725</c:v>
                      </c:pt>
                      <c:pt idx="6175">
                        <c:v>308775</c:v>
                      </c:pt>
                      <c:pt idx="6176">
                        <c:v>308825</c:v>
                      </c:pt>
                      <c:pt idx="6177">
                        <c:v>308874</c:v>
                      </c:pt>
                      <c:pt idx="6178">
                        <c:v>308925</c:v>
                      </c:pt>
                      <c:pt idx="6179">
                        <c:v>308974</c:v>
                      </c:pt>
                      <c:pt idx="6180">
                        <c:v>309025</c:v>
                      </c:pt>
                      <c:pt idx="6181">
                        <c:v>309075</c:v>
                      </c:pt>
                      <c:pt idx="6182">
                        <c:v>309125</c:v>
                      </c:pt>
                      <c:pt idx="6183">
                        <c:v>309175</c:v>
                      </c:pt>
                      <c:pt idx="6184">
                        <c:v>309224</c:v>
                      </c:pt>
                      <c:pt idx="6185">
                        <c:v>309274</c:v>
                      </c:pt>
                      <c:pt idx="6186">
                        <c:v>309325</c:v>
                      </c:pt>
                      <c:pt idx="6187">
                        <c:v>309375</c:v>
                      </c:pt>
                      <c:pt idx="6188">
                        <c:v>309425</c:v>
                      </c:pt>
                      <c:pt idx="6189">
                        <c:v>309474</c:v>
                      </c:pt>
                      <c:pt idx="6190">
                        <c:v>309525</c:v>
                      </c:pt>
                      <c:pt idx="6191">
                        <c:v>309574</c:v>
                      </c:pt>
                      <c:pt idx="6192">
                        <c:v>309625</c:v>
                      </c:pt>
                      <c:pt idx="6193">
                        <c:v>309675</c:v>
                      </c:pt>
                      <c:pt idx="6194">
                        <c:v>309725</c:v>
                      </c:pt>
                      <c:pt idx="6195">
                        <c:v>309774</c:v>
                      </c:pt>
                      <c:pt idx="6196">
                        <c:v>309825</c:v>
                      </c:pt>
                      <c:pt idx="6197">
                        <c:v>309874</c:v>
                      </c:pt>
                      <c:pt idx="6198">
                        <c:v>309925</c:v>
                      </c:pt>
                      <c:pt idx="6199">
                        <c:v>309975</c:v>
                      </c:pt>
                      <c:pt idx="6200">
                        <c:v>310025</c:v>
                      </c:pt>
                      <c:pt idx="6201">
                        <c:v>310076</c:v>
                      </c:pt>
                      <c:pt idx="6202">
                        <c:v>310125</c:v>
                      </c:pt>
                      <c:pt idx="6203">
                        <c:v>310175</c:v>
                      </c:pt>
                      <c:pt idx="6204">
                        <c:v>310224</c:v>
                      </c:pt>
                      <c:pt idx="6205">
                        <c:v>310275</c:v>
                      </c:pt>
                      <c:pt idx="6206">
                        <c:v>310324</c:v>
                      </c:pt>
                      <c:pt idx="6207">
                        <c:v>310374</c:v>
                      </c:pt>
                      <c:pt idx="6208">
                        <c:v>310425</c:v>
                      </c:pt>
                      <c:pt idx="6209">
                        <c:v>310475</c:v>
                      </c:pt>
                      <c:pt idx="6210">
                        <c:v>310525</c:v>
                      </c:pt>
                      <c:pt idx="6211">
                        <c:v>310574</c:v>
                      </c:pt>
                      <c:pt idx="6212">
                        <c:v>310624</c:v>
                      </c:pt>
                      <c:pt idx="6213">
                        <c:v>310674</c:v>
                      </c:pt>
                      <c:pt idx="6214">
                        <c:v>310725</c:v>
                      </c:pt>
                      <c:pt idx="6215">
                        <c:v>310775</c:v>
                      </c:pt>
                      <c:pt idx="6216">
                        <c:v>310824</c:v>
                      </c:pt>
                      <c:pt idx="6217">
                        <c:v>310875</c:v>
                      </c:pt>
                      <c:pt idx="6218">
                        <c:v>310924</c:v>
                      </c:pt>
                      <c:pt idx="6219">
                        <c:v>310974</c:v>
                      </c:pt>
                      <c:pt idx="6220">
                        <c:v>311024</c:v>
                      </c:pt>
                      <c:pt idx="6221">
                        <c:v>311075</c:v>
                      </c:pt>
                      <c:pt idx="6222">
                        <c:v>311125</c:v>
                      </c:pt>
                      <c:pt idx="6223">
                        <c:v>311174</c:v>
                      </c:pt>
                      <c:pt idx="6224">
                        <c:v>311224</c:v>
                      </c:pt>
                      <c:pt idx="6225">
                        <c:v>311274</c:v>
                      </c:pt>
                      <c:pt idx="6226">
                        <c:v>311325</c:v>
                      </c:pt>
                      <c:pt idx="6227">
                        <c:v>311374</c:v>
                      </c:pt>
                      <c:pt idx="6228">
                        <c:v>311425</c:v>
                      </c:pt>
                      <c:pt idx="6229">
                        <c:v>311475</c:v>
                      </c:pt>
                      <c:pt idx="6230">
                        <c:v>311524</c:v>
                      </c:pt>
                      <c:pt idx="6231">
                        <c:v>311575</c:v>
                      </c:pt>
                      <c:pt idx="6232">
                        <c:v>311624</c:v>
                      </c:pt>
                      <c:pt idx="6233">
                        <c:v>311675</c:v>
                      </c:pt>
                      <c:pt idx="6234">
                        <c:v>311725</c:v>
                      </c:pt>
                      <c:pt idx="6235">
                        <c:v>311774</c:v>
                      </c:pt>
                      <c:pt idx="6236">
                        <c:v>311825</c:v>
                      </c:pt>
                      <c:pt idx="6237">
                        <c:v>311875</c:v>
                      </c:pt>
                      <c:pt idx="6238">
                        <c:v>311924</c:v>
                      </c:pt>
                      <c:pt idx="6239">
                        <c:v>311974</c:v>
                      </c:pt>
                      <c:pt idx="6240">
                        <c:v>312024</c:v>
                      </c:pt>
                      <c:pt idx="6241">
                        <c:v>312075</c:v>
                      </c:pt>
                      <c:pt idx="6242">
                        <c:v>312125</c:v>
                      </c:pt>
                      <c:pt idx="6243">
                        <c:v>312174</c:v>
                      </c:pt>
                      <c:pt idx="6244">
                        <c:v>312225</c:v>
                      </c:pt>
                      <c:pt idx="6245">
                        <c:v>312275</c:v>
                      </c:pt>
                      <c:pt idx="6246">
                        <c:v>312325</c:v>
                      </c:pt>
                      <c:pt idx="6247">
                        <c:v>312374</c:v>
                      </c:pt>
                      <c:pt idx="6248">
                        <c:v>312425</c:v>
                      </c:pt>
                      <c:pt idx="6249">
                        <c:v>312475</c:v>
                      </c:pt>
                      <c:pt idx="6250">
                        <c:v>312524</c:v>
                      </c:pt>
                      <c:pt idx="6251">
                        <c:v>312574</c:v>
                      </c:pt>
                      <c:pt idx="6252">
                        <c:v>312625</c:v>
                      </c:pt>
                      <c:pt idx="6253">
                        <c:v>312674</c:v>
                      </c:pt>
                      <c:pt idx="6254">
                        <c:v>312724</c:v>
                      </c:pt>
                      <c:pt idx="6255">
                        <c:v>312775</c:v>
                      </c:pt>
                      <c:pt idx="6256">
                        <c:v>312825</c:v>
                      </c:pt>
                      <c:pt idx="6257">
                        <c:v>312875</c:v>
                      </c:pt>
                      <c:pt idx="6258">
                        <c:v>312925</c:v>
                      </c:pt>
                      <c:pt idx="6259">
                        <c:v>312975</c:v>
                      </c:pt>
                      <c:pt idx="6260">
                        <c:v>313024</c:v>
                      </c:pt>
                      <c:pt idx="6261">
                        <c:v>313074</c:v>
                      </c:pt>
                      <c:pt idx="6262">
                        <c:v>313124</c:v>
                      </c:pt>
                      <c:pt idx="6263">
                        <c:v>313175</c:v>
                      </c:pt>
                      <c:pt idx="6264">
                        <c:v>313225</c:v>
                      </c:pt>
                      <c:pt idx="6265">
                        <c:v>313275</c:v>
                      </c:pt>
                      <c:pt idx="6266">
                        <c:v>313325</c:v>
                      </c:pt>
                      <c:pt idx="6267">
                        <c:v>313375</c:v>
                      </c:pt>
                      <c:pt idx="6268">
                        <c:v>313425</c:v>
                      </c:pt>
                      <c:pt idx="6269">
                        <c:v>313474</c:v>
                      </c:pt>
                      <c:pt idx="6270">
                        <c:v>313524</c:v>
                      </c:pt>
                      <c:pt idx="6271">
                        <c:v>313574</c:v>
                      </c:pt>
                      <c:pt idx="6272">
                        <c:v>313627</c:v>
                      </c:pt>
                      <c:pt idx="6273">
                        <c:v>313674</c:v>
                      </c:pt>
                      <c:pt idx="6274">
                        <c:v>313725</c:v>
                      </c:pt>
                      <c:pt idx="6275">
                        <c:v>313774</c:v>
                      </c:pt>
                      <c:pt idx="6276">
                        <c:v>313825</c:v>
                      </c:pt>
                      <c:pt idx="6277">
                        <c:v>313874</c:v>
                      </c:pt>
                      <c:pt idx="6278">
                        <c:v>313924</c:v>
                      </c:pt>
                      <c:pt idx="6279">
                        <c:v>313974</c:v>
                      </c:pt>
                      <c:pt idx="6280">
                        <c:v>314024</c:v>
                      </c:pt>
                      <c:pt idx="6281">
                        <c:v>314074</c:v>
                      </c:pt>
                      <c:pt idx="6282">
                        <c:v>314125</c:v>
                      </c:pt>
                      <c:pt idx="6283">
                        <c:v>314174</c:v>
                      </c:pt>
                      <c:pt idx="6284">
                        <c:v>314225</c:v>
                      </c:pt>
                      <c:pt idx="6285">
                        <c:v>314275</c:v>
                      </c:pt>
                      <c:pt idx="6286">
                        <c:v>314325</c:v>
                      </c:pt>
                      <c:pt idx="6287">
                        <c:v>314374</c:v>
                      </c:pt>
                      <c:pt idx="6288">
                        <c:v>314425</c:v>
                      </c:pt>
                      <c:pt idx="6289">
                        <c:v>314474</c:v>
                      </c:pt>
                      <c:pt idx="6290">
                        <c:v>314525</c:v>
                      </c:pt>
                      <c:pt idx="6291">
                        <c:v>314575</c:v>
                      </c:pt>
                      <c:pt idx="6292">
                        <c:v>314625</c:v>
                      </c:pt>
                      <c:pt idx="6293">
                        <c:v>314674</c:v>
                      </c:pt>
                      <c:pt idx="6294">
                        <c:v>314725</c:v>
                      </c:pt>
                      <c:pt idx="6295">
                        <c:v>314774</c:v>
                      </c:pt>
                      <c:pt idx="6296">
                        <c:v>314824</c:v>
                      </c:pt>
                      <c:pt idx="6297">
                        <c:v>314875</c:v>
                      </c:pt>
                      <c:pt idx="6298">
                        <c:v>314925</c:v>
                      </c:pt>
                      <c:pt idx="6299">
                        <c:v>314975</c:v>
                      </c:pt>
                      <c:pt idx="6300">
                        <c:v>315025</c:v>
                      </c:pt>
                      <c:pt idx="6301">
                        <c:v>315074</c:v>
                      </c:pt>
                      <c:pt idx="6302">
                        <c:v>315125</c:v>
                      </c:pt>
                      <c:pt idx="6303">
                        <c:v>315175</c:v>
                      </c:pt>
                      <c:pt idx="6304">
                        <c:v>315224</c:v>
                      </c:pt>
                      <c:pt idx="6305">
                        <c:v>315274</c:v>
                      </c:pt>
                      <c:pt idx="6306">
                        <c:v>315325</c:v>
                      </c:pt>
                      <c:pt idx="6307">
                        <c:v>315374</c:v>
                      </c:pt>
                      <c:pt idx="6308">
                        <c:v>315425</c:v>
                      </c:pt>
                      <c:pt idx="6309">
                        <c:v>315475</c:v>
                      </c:pt>
                      <c:pt idx="6310">
                        <c:v>315524</c:v>
                      </c:pt>
                      <c:pt idx="6311">
                        <c:v>315574</c:v>
                      </c:pt>
                      <c:pt idx="6312">
                        <c:v>315625</c:v>
                      </c:pt>
                      <c:pt idx="6313">
                        <c:v>315675</c:v>
                      </c:pt>
                      <c:pt idx="6314">
                        <c:v>315724</c:v>
                      </c:pt>
                      <c:pt idx="6315">
                        <c:v>315775</c:v>
                      </c:pt>
                      <c:pt idx="6316">
                        <c:v>315825</c:v>
                      </c:pt>
                      <c:pt idx="6317">
                        <c:v>315874</c:v>
                      </c:pt>
                      <c:pt idx="6318">
                        <c:v>315924</c:v>
                      </c:pt>
                      <c:pt idx="6319">
                        <c:v>315974</c:v>
                      </c:pt>
                      <c:pt idx="6320">
                        <c:v>316025</c:v>
                      </c:pt>
                      <c:pt idx="6321">
                        <c:v>316075</c:v>
                      </c:pt>
                      <c:pt idx="6322">
                        <c:v>316124</c:v>
                      </c:pt>
                      <c:pt idx="6323">
                        <c:v>316175</c:v>
                      </c:pt>
                      <c:pt idx="6324">
                        <c:v>316225</c:v>
                      </c:pt>
                      <c:pt idx="6325">
                        <c:v>316275</c:v>
                      </c:pt>
                      <c:pt idx="6326">
                        <c:v>316325</c:v>
                      </c:pt>
                      <c:pt idx="6327">
                        <c:v>316375</c:v>
                      </c:pt>
                      <c:pt idx="6328">
                        <c:v>316425</c:v>
                      </c:pt>
                      <c:pt idx="6329">
                        <c:v>316475</c:v>
                      </c:pt>
                      <c:pt idx="6330">
                        <c:v>316524</c:v>
                      </c:pt>
                      <c:pt idx="6331">
                        <c:v>316575</c:v>
                      </c:pt>
                      <c:pt idx="6332">
                        <c:v>316625</c:v>
                      </c:pt>
                      <c:pt idx="6333">
                        <c:v>316675</c:v>
                      </c:pt>
                      <c:pt idx="6334">
                        <c:v>316729</c:v>
                      </c:pt>
                      <c:pt idx="6335">
                        <c:v>316777</c:v>
                      </c:pt>
                      <c:pt idx="6336">
                        <c:v>316824</c:v>
                      </c:pt>
                      <c:pt idx="6337">
                        <c:v>316874</c:v>
                      </c:pt>
                      <c:pt idx="6338">
                        <c:v>316924</c:v>
                      </c:pt>
                      <c:pt idx="6339">
                        <c:v>316974</c:v>
                      </c:pt>
                      <c:pt idx="6340">
                        <c:v>317024</c:v>
                      </c:pt>
                      <c:pt idx="6341">
                        <c:v>317074</c:v>
                      </c:pt>
                      <c:pt idx="6342">
                        <c:v>317125</c:v>
                      </c:pt>
                      <c:pt idx="6343">
                        <c:v>317175</c:v>
                      </c:pt>
                      <c:pt idx="6344">
                        <c:v>317225</c:v>
                      </c:pt>
                      <c:pt idx="6345">
                        <c:v>317275</c:v>
                      </c:pt>
                      <c:pt idx="6346">
                        <c:v>317325</c:v>
                      </c:pt>
                      <c:pt idx="6347">
                        <c:v>317375</c:v>
                      </c:pt>
                      <c:pt idx="6348">
                        <c:v>317424</c:v>
                      </c:pt>
                      <c:pt idx="6349">
                        <c:v>317474</c:v>
                      </c:pt>
                      <c:pt idx="6350">
                        <c:v>317525</c:v>
                      </c:pt>
                      <c:pt idx="6351">
                        <c:v>317574</c:v>
                      </c:pt>
                      <c:pt idx="6352">
                        <c:v>317628</c:v>
                      </c:pt>
                      <c:pt idx="6353">
                        <c:v>317674</c:v>
                      </c:pt>
                      <c:pt idx="6354">
                        <c:v>317725</c:v>
                      </c:pt>
                      <c:pt idx="6355">
                        <c:v>317775</c:v>
                      </c:pt>
                      <c:pt idx="6356">
                        <c:v>317824</c:v>
                      </c:pt>
                      <c:pt idx="6357">
                        <c:v>317875</c:v>
                      </c:pt>
                      <c:pt idx="6358">
                        <c:v>317925</c:v>
                      </c:pt>
                      <c:pt idx="6359">
                        <c:v>317975</c:v>
                      </c:pt>
                      <c:pt idx="6360">
                        <c:v>318024</c:v>
                      </c:pt>
                      <c:pt idx="6361">
                        <c:v>318075</c:v>
                      </c:pt>
                      <c:pt idx="6362">
                        <c:v>318125</c:v>
                      </c:pt>
                      <c:pt idx="6363">
                        <c:v>318175</c:v>
                      </c:pt>
                      <c:pt idx="6364">
                        <c:v>318224</c:v>
                      </c:pt>
                      <c:pt idx="6365">
                        <c:v>318275</c:v>
                      </c:pt>
                      <c:pt idx="6366">
                        <c:v>318325</c:v>
                      </c:pt>
                      <c:pt idx="6367">
                        <c:v>318375</c:v>
                      </c:pt>
                      <c:pt idx="6368">
                        <c:v>318424</c:v>
                      </c:pt>
                      <c:pt idx="6369">
                        <c:v>318475</c:v>
                      </c:pt>
                      <c:pt idx="6370">
                        <c:v>318525</c:v>
                      </c:pt>
                      <c:pt idx="6371">
                        <c:v>318575</c:v>
                      </c:pt>
                      <c:pt idx="6372">
                        <c:v>318624</c:v>
                      </c:pt>
                      <c:pt idx="6373">
                        <c:v>318674</c:v>
                      </c:pt>
                      <c:pt idx="6374">
                        <c:v>318725</c:v>
                      </c:pt>
                      <c:pt idx="6375">
                        <c:v>318775</c:v>
                      </c:pt>
                      <c:pt idx="6376">
                        <c:v>318825</c:v>
                      </c:pt>
                      <c:pt idx="6377">
                        <c:v>318875</c:v>
                      </c:pt>
                      <c:pt idx="6378">
                        <c:v>318925</c:v>
                      </c:pt>
                      <c:pt idx="6379">
                        <c:v>318975</c:v>
                      </c:pt>
                      <c:pt idx="6380">
                        <c:v>319024</c:v>
                      </c:pt>
                      <c:pt idx="6381">
                        <c:v>319075</c:v>
                      </c:pt>
                      <c:pt idx="6382">
                        <c:v>319125</c:v>
                      </c:pt>
                      <c:pt idx="6383">
                        <c:v>319175</c:v>
                      </c:pt>
                      <c:pt idx="6384">
                        <c:v>319224</c:v>
                      </c:pt>
                      <c:pt idx="6385">
                        <c:v>319274</c:v>
                      </c:pt>
                      <c:pt idx="6386">
                        <c:v>319324</c:v>
                      </c:pt>
                      <c:pt idx="6387">
                        <c:v>319375</c:v>
                      </c:pt>
                      <c:pt idx="6388">
                        <c:v>319425</c:v>
                      </c:pt>
                      <c:pt idx="6389">
                        <c:v>319474</c:v>
                      </c:pt>
                      <c:pt idx="6390">
                        <c:v>319524</c:v>
                      </c:pt>
                      <c:pt idx="6391">
                        <c:v>319575</c:v>
                      </c:pt>
                      <c:pt idx="6392">
                        <c:v>319625</c:v>
                      </c:pt>
                      <c:pt idx="6393">
                        <c:v>319674</c:v>
                      </c:pt>
                      <c:pt idx="6394">
                        <c:v>319729</c:v>
                      </c:pt>
                      <c:pt idx="6395">
                        <c:v>319775</c:v>
                      </c:pt>
                      <c:pt idx="6396">
                        <c:v>319825</c:v>
                      </c:pt>
                      <c:pt idx="6397">
                        <c:v>319875</c:v>
                      </c:pt>
                      <c:pt idx="6398">
                        <c:v>319925</c:v>
                      </c:pt>
                      <c:pt idx="6399">
                        <c:v>319975</c:v>
                      </c:pt>
                      <c:pt idx="6400">
                        <c:v>320025</c:v>
                      </c:pt>
                      <c:pt idx="6401">
                        <c:v>320074</c:v>
                      </c:pt>
                      <c:pt idx="6402">
                        <c:v>320124</c:v>
                      </c:pt>
                      <c:pt idx="6403">
                        <c:v>320174</c:v>
                      </c:pt>
                      <c:pt idx="6404">
                        <c:v>320225</c:v>
                      </c:pt>
                      <c:pt idx="6405">
                        <c:v>320275</c:v>
                      </c:pt>
                      <c:pt idx="6406">
                        <c:v>320325</c:v>
                      </c:pt>
                      <c:pt idx="6407">
                        <c:v>320375</c:v>
                      </c:pt>
                      <c:pt idx="6408">
                        <c:v>320424</c:v>
                      </c:pt>
                      <c:pt idx="6409">
                        <c:v>320475</c:v>
                      </c:pt>
                      <c:pt idx="6410">
                        <c:v>320525</c:v>
                      </c:pt>
                      <c:pt idx="6411">
                        <c:v>320574</c:v>
                      </c:pt>
                      <c:pt idx="6412">
                        <c:v>320624</c:v>
                      </c:pt>
                      <c:pt idx="6413">
                        <c:v>320675</c:v>
                      </c:pt>
                      <c:pt idx="6414">
                        <c:v>320724</c:v>
                      </c:pt>
                      <c:pt idx="6415">
                        <c:v>320774</c:v>
                      </c:pt>
                      <c:pt idx="6416">
                        <c:v>320824</c:v>
                      </c:pt>
                      <c:pt idx="6417">
                        <c:v>320874</c:v>
                      </c:pt>
                      <c:pt idx="6418">
                        <c:v>320925</c:v>
                      </c:pt>
                      <c:pt idx="6419">
                        <c:v>320974</c:v>
                      </c:pt>
                      <c:pt idx="6420">
                        <c:v>321025</c:v>
                      </c:pt>
                      <c:pt idx="6421">
                        <c:v>321075</c:v>
                      </c:pt>
                      <c:pt idx="6422">
                        <c:v>321125</c:v>
                      </c:pt>
                      <c:pt idx="6423">
                        <c:v>321174</c:v>
                      </c:pt>
                      <c:pt idx="6424">
                        <c:v>321225</c:v>
                      </c:pt>
                      <c:pt idx="6425">
                        <c:v>321275</c:v>
                      </c:pt>
                      <c:pt idx="6426">
                        <c:v>321324</c:v>
                      </c:pt>
                      <c:pt idx="6427">
                        <c:v>321375</c:v>
                      </c:pt>
                      <c:pt idx="6428">
                        <c:v>321425</c:v>
                      </c:pt>
                      <c:pt idx="6429">
                        <c:v>321475</c:v>
                      </c:pt>
                      <c:pt idx="6430">
                        <c:v>321525</c:v>
                      </c:pt>
                      <c:pt idx="6431">
                        <c:v>321574</c:v>
                      </c:pt>
                      <c:pt idx="6432">
                        <c:v>321624</c:v>
                      </c:pt>
                      <c:pt idx="6433">
                        <c:v>321675</c:v>
                      </c:pt>
                      <c:pt idx="6434">
                        <c:v>321724</c:v>
                      </c:pt>
                      <c:pt idx="6435">
                        <c:v>321775</c:v>
                      </c:pt>
                      <c:pt idx="6436">
                        <c:v>321825</c:v>
                      </c:pt>
                      <c:pt idx="6437">
                        <c:v>321875</c:v>
                      </c:pt>
                      <c:pt idx="6438">
                        <c:v>321925</c:v>
                      </c:pt>
                      <c:pt idx="6439">
                        <c:v>321975</c:v>
                      </c:pt>
                      <c:pt idx="6440">
                        <c:v>322025</c:v>
                      </c:pt>
                      <c:pt idx="6441">
                        <c:v>322074</c:v>
                      </c:pt>
                      <c:pt idx="6442">
                        <c:v>322124</c:v>
                      </c:pt>
                      <c:pt idx="6443">
                        <c:v>322174</c:v>
                      </c:pt>
                      <c:pt idx="6444">
                        <c:v>322224</c:v>
                      </c:pt>
                      <c:pt idx="6445">
                        <c:v>322274</c:v>
                      </c:pt>
                      <c:pt idx="6446">
                        <c:v>322324</c:v>
                      </c:pt>
                      <c:pt idx="6447">
                        <c:v>322374</c:v>
                      </c:pt>
                      <c:pt idx="6448">
                        <c:v>322425</c:v>
                      </c:pt>
                      <c:pt idx="6449">
                        <c:v>322474</c:v>
                      </c:pt>
                      <c:pt idx="6450">
                        <c:v>322524</c:v>
                      </c:pt>
                      <c:pt idx="6451">
                        <c:v>322574</c:v>
                      </c:pt>
                      <c:pt idx="6452">
                        <c:v>322624</c:v>
                      </c:pt>
                      <c:pt idx="6453">
                        <c:v>322676</c:v>
                      </c:pt>
                      <c:pt idx="6454">
                        <c:v>322725</c:v>
                      </c:pt>
                      <c:pt idx="6455">
                        <c:v>322775</c:v>
                      </c:pt>
                      <c:pt idx="6456">
                        <c:v>322825</c:v>
                      </c:pt>
                      <c:pt idx="6457">
                        <c:v>322877</c:v>
                      </c:pt>
                      <c:pt idx="6458">
                        <c:v>322924</c:v>
                      </c:pt>
                      <c:pt idx="6459">
                        <c:v>322974</c:v>
                      </c:pt>
                      <c:pt idx="6460">
                        <c:v>323024</c:v>
                      </c:pt>
                      <c:pt idx="6461">
                        <c:v>323074</c:v>
                      </c:pt>
                      <c:pt idx="6462">
                        <c:v>323124</c:v>
                      </c:pt>
                      <c:pt idx="6463">
                        <c:v>323175</c:v>
                      </c:pt>
                      <c:pt idx="6464">
                        <c:v>323225</c:v>
                      </c:pt>
                      <c:pt idx="6465">
                        <c:v>323275</c:v>
                      </c:pt>
                      <c:pt idx="6466">
                        <c:v>323324</c:v>
                      </c:pt>
                      <c:pt idx="6467">
                        <c:v>323375</c:v>
                      </c:pt>
                      <c:pt idx="6468">
                        <c:v>323424</c:v>
                      </c:pt>
                      <c:pt idx="6469">
                        <c:v>323474</c:v>
                      </c:pt>
                      <c:pt idx="6470">
                        <c:v>323525</c:v>
                      </c:pt>
                      <c:pt idx="6471">
                        <c:v>323574</c:v>
                      </c:pt>
                      <c:pt idx="6472">
                        <c:v>323625</c:v>
                      </c:pt>
                      <c:pt idx="6473">
                        <c:v>323674</c:v>
                      </c:pt>
                      <c:pt idx="6474">
                        <c:v>323725</c:v>
                      </c:pt>
                      <c:pt idx="6475">
                        <c:v>323774</c:v>
                      </c:pt>
                      <c:pt idx="6476">
                        <c:v>323825</c:v>
                      </c:pt>
                      <c:pt idx="6477">
                        <c:v>323875</c:v>
                      </c:pt>
                      <c:pt idx="6478">
                        <c:v>323924</c:v>
                      </c:pt>
                      <c:pt idx="6479">
                        <c:v>323974</c:v>
                      </c:pt>
                      <c:pt idx="6480">
                        <c:v>324025</c:v>
                      </c:pt>
                      <c:pt idx="6481">
                        <c:v>324075</c:v>
                      </c:pt>
                      <c:pt idx="6482">
                        <c:v>324125</c:v>
                      </c:pt>
                      <c:pt idx="6483">
                        <c:v>324175</c:v>
                      </c:pt>
                      <c:pt idx="6484">
                        <c:v>324225</c:v>
                      </c:pt>
                      <c:pt idx="6485">
                        <c:v>324274</c:v>
                      </c:pt>
                      <c:pt idx="6486">
                        <c:v>324324</c:v>
                      </c:pt>
                      <c:pt idx="6487">
                        <c:v>324374</c:v>
                      </c:pt>
                      <c:pt idx="6488">
                        <c:v>324424</c:v>
                      </c:pt>
                      <c:pt idx="6489">
                        <c:v>324474</c:v>
                      </c:pt>
                      <c:pt idx="6490">
                        <c:v>324525</c:v>
                      </c:pt>
                      <c:pt idx="6491">
                        <c:v>324575</c:v>
                      </c:pt>
                      <c:pt idx="6492">
                        <c:v>324624</c:v>
                      </c:pt>
                      <c:pt idx="6493">
                        <c:v>324674</c:v>
                      </c:pt>
                      <c:pt idx="6494">
                        <c:v>324724</c:v>
                      </c:pt>
                      <c:pt idx="6495">
                        <c:v>324774</c:v>
                      </c:pt>
                      <c:pt idx="6496">
                        <c:v>324825</c:v>
                      </c:pt>
                      <c:pt idx="6497">
                        <c:v>324874</c:v>
                      </c:pt>
                      <c:pt idx="6498">
                        <c:v>324924</c:v>
                      </c:pt>
                      <c:pt idx="6499">
                        <c:v>324975</c:v>
                      </c:pt>
                      <c:pt idx="6500">
                        <c:v>325024</c:v>
                      </c:pt>
                      <c:pt idx="6501">
                        <c:v>325074</c:v>
                      </c:pt>
                      <c:pt idx="6502">
                        <c:v>325125</c:v>
                      </c:pt>
                      <c:pt idx="6503">
                        <c:v>325174</c:v>
                      </c:pt>
                      <c:pt idx="6504">
                        <c:v>325224</c:v>
                      </c:pt>
                      <c:pt idx="6505">
                        <c:v>325275</c:v>
                      </c:pt>
                      <c:pt idx="6506">
                        <c:v>325324</c:v>
                      </c:pt>
                      <c:pt idx="6507">
                        <c:v>325375</c:v>
                      </c:pt>
                      <c:pt idx="6508">
                        <c:v>325425</c:v>
                      </c:pt>
                      <c:pt idx="6509">
                        <c:v>325475</c:v>
                      </c:pt>
                      <c:pt idx="6510">
                        <c:v>325524</c:v>
                      </c:pt>
                      <c:pt idx="6511">
                        <c:v>325575</c:v>
                      </c:pt>
                      <c:pt idx="6512">
                        <c:v>325624</c:v>
                      </c:pt>
                      <c:pt idx="6513">
                        <c:v>325675</c:v>
                      </c:pt>
                      <c:pt idx="6514">
                        <c:v>325725</c:v>
                      </c:pt>
                      <c:pt idx="6515">
                        <c:v>325775</c:v>
                      </c:pt>
                      <c:pt idx="6516">
                        <c:v>325824</c:v>
                      </c:pt>
                      <c:pt idx="6517">
                        <c:v>325875</c:v>
                      </c:pt>
                      <c:pt idx="6518">
                        <c:v>325925</c:v>
                      </c:pt>
                      <c:pt idx="6519">
                        <c:v>325975</c:v>
                      </c:pt>
                      <c:pt idx="6520">
                        <c:v>326025</c:v>
                      </c:pt>
                      <c:pt idx="6521">
                        <c:v>326075</c:v>
                      </c:pt>
                      <c:pt idx="6522">
                        <c:v>326124</c:v>
                      </c:pt>
                      <c:pt idx="6523">
                        <c:v>326174</c:v>
                      </c:pt>
                      <c:pt idx="6524">
                        <c:v>326224</c:v>
                      </c:pt>
                      <c:pt idx="6525">
                        <c:v>326274</c:v>
                      </c:pt>
                      <c:pt idx="6526">
                        <c:v>326325</c:v>
                      </c:pt>
                      <c:pt idx="6527">
                        <c:v>326375</c:v>
                      </c:pt>
                      <c:pt idx="6528">
                        <c:v>326425</c:v>
                      </c:pt>
                      <c:pt idx="6529">
                        <c:v>326474</c:v>
                      </c:pt>
                      <c:pt idx="6530">
                        <c:v>326525</c:v>
                      </c:pt>
                      <c:pt idx="6531">
                        <c:v>326574</c:v>
                      </c:pt>
                      <c:pt idx="6532">
                        <c:v>326625</c:v>
                      </c:pt>
                      <c:pt idx="6533">
                        <c:v>326674</c:v>
                      </c:pt>
                      <c:pt idx="6534">
                        <c:v>326726</c:v>
                      </c:pt>
                      <c:pt idx="6535">
                        <c:v>326776</c:v>
                      </c:pt>
                      <c:pt idx="6536">
                        <c:v>326825</c:v>
                      </c:pt>
                      <c:pt idx="6537">
                        <c:v>326875</c:v>
                      </c:pt>
                      <c:pt idx="6538">
                        <c:v>326925</c:v>
                      </c:pt>
                      <c:pt idx="6539">
                        <c:v>326975</c:v>
                      </c:pt>
                      <c:pt idx="6540">
                        <c:v>327024</c:v>
                      </c:pt>
                      <c:pt idx="6541">
                        <c:v>327074</c:v>
                      </c:pt>
                      <c:pt idx="6542">
                        <c:v>327125</c:v>
                      </c:pt>
                      <c:pt idx="6543">
                        <c:v>327174</c:v>
                      </c:pt>
                      <c:pt idx="6544">
                        <c:v>327224</c:v>
                      </c:pt>
                      <c:pt idx="6545">
                        <c:v>327274</c:v>
                      </c:pt>
                      <c:pt idx="6546">
                        <c:v>327324</c:v>
                      </c:pt>
                      <c:pt idx="6547">
                        <c:v>327375</c:v>
                      </c:pt>
                      <c:pt idx="6548">
                        <c:v>327425</c:v>
                      </c:pt>
                      <c:pt idx="6549">
                        <c:v>327474</c:v>
                      </c:pt>
                      <c:pt idx="6550">
                        <c:v>327524</c:v>
                      </c:pt>
                      <c:pt idx="6551">
                        <c:v>327574</c:v>
                      </c:pt>
                      <c:pt idx="6552">
                        <c:v>327625</c:v>
                      </c:pt>
                      <c:pt idx="6553">
                        <c:v>327674</c:v>
                      </c:pt>
                      <c:pt idx="6554">
                        <c:v>327724</c:v>
                      </c:pt>
                      <c:pt idx="6555">
                        <c:v>327774</c:v>
                      </c:pt>
                      <c:pt idx="6556">
                        <c:v>327824</c:v>
                      </c:pt>
                      <c:pt idx="6557">
                        <c:v>327874</c:v>
                      </c:pt>
                      <c:pt idx="6558">
                        <c:v>327925</c:v>
                      </c:pt>
                      <c:pt idx="6559">
                        <c:v>327975</c:v>
                      </c:pt>
                      <c:pt idx="6560">
                        <c:v>328024</c:v>
                      </c:pt>
                      <c:pt idx="6561">
                        <c:v>328074</c:v>
                      </c:pt>
                      <c:pt idx="6562">
                        <c:v>328124</c:v>
                      </c:pt>
                      <c:pt idx="6563">
                        <c:v>328175</c:v>
                      </c:pt>
                      <c:pt idx="6564">
                        <c:v>328225</c:v>
                      </c:pt>
                      <c:pt idx="6565">
                        <c:v>328275</c:v>
                      </c:pt>
                      <c:pt idx="6566">
                        <c:v>328325</c:v>
                      </c:pt>
                      <c:pt idx="6567">
                        <c:v>328374</c:v>
                      </c:pt>
                      <c:pt idx="6568">
                        <c:v>328424</c:v>
                      </c:pt>
                      <c:pt idx="6569">
                        <c:v>328474</c:v>
                      </c:pt>
                      <c:pt idx="6570">
                        <c:v>328524</c:v>
                      </c:pt>
                      <c:pt idx="6571">
                        <c:v>328575</c:v>
                      </c:pt>
                      <c:pt idx="6572">
                        <c:v>328625</c:v>
                      </c:pt>
                      <c:pt idx="6573">
                        <c:v>328675</c:v>
                      </c:pt>
                      <c:pt idx="6574">
                        <c:v>328724</c:v>
                      </c:pt>
                      <c:pt idx="6575">
                        <c:v>328775</c:v>
                      </c:pt>
                      <c:pt idx="6576">
                        <c:v>328824</c:v>
                      </c:pt>
                      <c:pt idx="6577">
                        <c:v>328874</c:v>
                      </c:pt>
                      <c:pt idx="6578">
                        <c:v>328925</c:v>
                      </c:pt>
                      <c:pt idx="6579">
                        <c:v>328975</c:v>
                      </c:pt>
                      <c:pt idx="6580">
                        <c:v>329025</c:v>
                      </c:pt>
                      <c:pt idx="6581">
                        <c:v>329074</c:v>
                      </c:pt>
                      <c:pt idx="6582">
                        <c:v>329124</c:v>
                      </c:pt>
                      <c:pt idx="6583">
                        <c:v>329174</c:v>
                      </c:pt>
                      <c:pt idx="6584">
                        <c:v>329224</c:v>
                      </c:pt>
                      <c:pt idx="6585">
                        <c:v>329275</c:v>
                      </c:pt>
                      <c:pt idx="6586">
                        <c:v>329324</c:v>
                      </c:pt>
                      <c:pt idx="6587">
                        <c:v>329374</c:v>
                      </c:pt>
                      <c:pt idx="6588">
                        <c:v>329425</c:v>
                      </c:pt>
                      <c:pt idx="6589">
                        <c:v>329474</c:v>
                      </c:pt>
                      <c:pt idx="6590">
                        <c:v>329524</c:v>
                      </c:pt>
                      <c:pt idx="6591">
                        <c:v>329574</c:v>
                      </c:pt>
                      <c:pt idx="6592">
                        <c:v>329626</c:v>
                      </c:pt>
                      <c:pt idx="6593">
                        <c:v>329674</c:v>
                      </c:pt>
                      <c:pt idx="6594">
                        <c:v>329725</c:v>
                      </c:pt>
                      <c:pt idx="6595">
                        <c:v>329775</c:v>
                      </c:pt>
                      <c:pt idx="6596">
                        <c:v>329825</c:v>
                      </c:pt>
                      <c:pt idx="6597">
                        <c:v>329874</c:v>
                      </c:pt>
                      <c:pt idx="6598">
                        <c:v>329924</c:v>
                      </c:pt>
                      <c:pt idx="6599">
                        <c:v>329974</c:v>
                      </c:pt>
                      <c:pt idx="6600">
                        <c:v>330024</c:v>
                      </c:pt>
                      <c:pt idx="6601">
                        <c:v>330074</c:v>
                      </c:pt>
                      <c:pt idx="6602">
                        <c:v>330125</c:v>
                      </c:pt>
                      <c:pt idx="6603">
                        <c:v>330174</c:v>
                      </c:pt>
                      <c:pt idx="6604">
                        <c:v>330224</c:v>
                      </c:pt>
                      <c:pt idx="6605">
                        <c:v>330275</c:v>
                      </c:pt>
                      <c:pt idx="6606">
                        <c:v>330325</c:v>
                      </c:pt>
                      <c:pt idx="6607">
                        <c:v>330375</c:v>
                      </c:pt>
                      <c:pt idx="6608">
                        <c:v>330424</c:v>
                      </c:pt>
                      <c:pt idx="6609">
                        <c:v>330475</c:v>
                      </c:pt>
                      <c:pt idx="6610">
                        <c:v>330525</c:v>
                      </c:pt>
                      <c:pt idx="6611">
                        <c:v>330575</c:v>
                      </c:pt>
                      <c:pt idx="6612">
                        <c:v>330625</c:v>
                      </c:pt>
                      <c:pt idx="6613">
                        <c:v>330674</c:v>
                      </c:pt>
                      <c:pt idx="6614">
                        <c:v>330725</c:v>
                      </c:pt>
                      <c:pt idx="6615">
                        <c:v>330775</c:v>
                      </c:pt>
                      <c:pt idx="6616">
                        <c:v>330826</c:v>
                      </c:pt>
                      <c:pt idx="6617">
                        <c:v>330875</c:v>
                      </c:pt>
                      <c:pt idx="6618">
                        <c:v>330925</c:v>
                      </c:pt>
                      <c:pt idx="6619">
                        <c:v>330974</c:v>
                      </c:pt>
                      <c:pt idx="6620">
                        <c:v>331025</c:v>
                      </c:pt>
                      <c:pt idx="6621">
                        <c:v>331075</c:v>
                      </c:pt>
                      <c:pt idx="6622">
                        <c:v>331125</c:v>
                      </c:pt>
                      <c:pt idx="6623">
                        <c:v>331175</c:v>
                      </c:pt>
                      <c:pt idx="6624">
                        <c:v>331224</c:v>
                      </c:pt>
                      <c:pt idx="6625">
                        <c:v>331276</c:v>
                      </c:pt>
                      <c:pt idx="6626">
                        <c:v>331325</c:v>
                      </c:pt>
                      <c:pt idx="6627">
                        <c:v>331374</c:v>
                      </c:pt>
                      <c:pt idx="6628">
                        <c:v>331424</c:v>
                      </c:pt>
                      <c:pt idx="6629">
                        <c:v>331475</c:v>
                      </c:pt>
                      <c:pt idx="6630">
                        <c:v>331525</c:v>
                      </c:pt>
                      <c:pt idx="6631">
                        <c:v>331574</c:v>
                      </c:pt>
                      <c:pt idx="6632">
                        <c:v>331625</c:v>
                      </c:pt>
                      <c:pt idx="6633">
                        <c:v>331675</c:v>
                      </c:pt>
                      <c:pt idx="6634">
                        <c:v>331724</c:v>
                      </c:pt>
                      <c:pt idx="6635">
                        <c:v>331774</c:v>
                      </c:pt>
                      <c:pt idx="6636">
                        <c:v>331824</c:v>
                      </c:pt>
                      <c:pt idx="6637">
                        <c:v>331875</c:v>
                      </c:pt>
                      <c:pt idx="6638">
                        <c:v>331925</c:v>
                      </c:pt>
                      <c:pt idx="6639">
                        <c:v>331974</c:v>
                      </c:pt>
                      <c:pt idx="6640">
                        <c:v>332024</c:v>
                      </c:pt>
                      <c:pt idx="6641">
                        <c:v>332074</c:v>
                      </c:pt>
                      <c:pt idx="6642">
                        <c:v>332124</c:v>
                      </c:pt>
                      <c:pt idx="6643">
                        <c:v>332174</c:v>
                      </c:pt>
                      <c:pt idx="6644">
                        <c:v>332224</c:v>
                      </c:pt>
                      <c:pt idx="6645">
                        <c:v>332275</c:v>
                      </c:pt>
                      <c:pt idx="6646">
                        <c:v>332325</c:v>
                      </c:pt>
                      <c:pt idx="6647">
                        <c:v>332374</c:v>
                      </c:pt>
                      <c:pt idx="6648">
                        <c:v>332424</c:v>
                      </c:pt>
                      <c:pt idx="6649">
                        <c:v>332475</c:v>
                      </c:pt>
                      <c:pt idx="6650">
                        <c:v>332525</c:v>
                      </c:pt>
                      <c:pt idx="6651">
                        <c:v>332575</c:v>
                      </c:pt>
                      <c:pt idx="6652">
                        <c:v>332625</c:v>
                      </c:pt>
                      <c:pt idx="6653">
                        <c:v>332675</c:v>
                      </c:pt>
                      <c:pt idx="6654">
                        <c:v>332725</c:v>
                      </c:pt>
                      <c:pt idx="6655">
                        <c:v>332775</c:v>
                      </c:pt>
                      <c:pt idx="6656">
                        <c:v>332825</c:v>
                      </c:pt>
                      <c:pt idx="6657">
                        <c:v>332875</c:v>
                      </c:pt>
                      <c:pt idx="6658">
                        <c:v>332925</c:v>
                      </c:pt>
                      <c:pt idx="6659">
                        <c:v>332975</c:v>
                      </c:pt>
                      <c:pt idx="6660">
                        <c:v>333024</c:v>
                      </c:pt>
                      <c:pt idx="6661">
                        <c:v>333074</c:v>
                      </c:pt>
                      <c:pt idx="6662">
                        <c:v>333124</c:v>
                      </c:pt>
                      <c:pt idx="6663">
                        <c:v>333174</c:v>
                      </c:pt>
                      <c:pt idx="6664">
                        <c:v>333225</c:v>
                      </c:pt>
                      <c:pt idx="6665">
                        <c:v>333275</c:v>
                      </c:pt>
                      <c:pt idx="6666">
                        <c:v>333324</c:v>
                      </c:pt>
                      <c:pt idx="6667">
                        <c:v>333375</c:v>
                      </c:pt>
                      <c:pt idx="6668">
                        <c:v>333425</c:v>
                      </c:pt>
                      <c:pt idx="6669">
                        <c:v>333474</c:v>
                      </c:pt>
                      <c:pt idx="6670">
                        <c:v>333525</c:v>
                      </c:pt>
                      <c:pt idx="6671">
                        <c:v>333575</c:v>
                      </c:pt>
                      <c:pt idx="6672">
                        <c:v>333624</c:v>
                      </c:pt>
                      <c:pt idx="6673">
                        <c:v>333674</c:v>
                      </c:pt>
                      <c:pt idx="6674">
                        <c:v>333724</c:v>
                      </c:pt>
                      <c:pt idx="6675">
                        <c:v>333774</c:v>
                      </c:pt>
                      <c:pt idx="6676">
                        <c:v>333825</c:v>
                      </c:pt>
                      <c:pt idx="6677">
                        <c:v>333875</c:v>
                      </c:pt>
                      <c:pt idx="6678">
                        <c:v>333925</c:v>
                      </c:pt>
                      <c:pt idx="6679">
                        <c:v>333975</c:v>
                      </c:pt>
                      <c:pt idx="6680">
                        <c:v>334024</c:v>
                      </c:pt>
                      <c:pt idx="6681">
                        <c:v>334074</c:v>
                      </c:pt>
                      <c:pt idx="6682">
                        <c:v>334125</c:v>
                      </c:pt>
                      <c:pt idx="6683">
                        <c:v>334174</c:v>
                      </c:pt>
                      <c:pt idx="6684">
                        <c:v>334225</c:v>
                      </c:pt>
                      <c:pt idx="6685">
                        <c:v>334275</c:v>
                      </c:pt>
                      <c:pt idx="6686">
                        <c:v>334324</c:v>
                      </c:pt>
                      <c:pt idx="6687">
                        <c:v>334375</c:v>
                      </c:pt>
                      <c:pt idx="6688">
                        <c:v>334425</c:v>
                      </c:pt>
                      <c:pt idx="6689">
                        <c:v>334475</c:v>
                      </c:pt>
                      <c:pt idx="6690">
                        <c:v>334525</c:v>
                      </c:pt>
                      <c:pt idx="6691">
                        <c:v>334574</c:v>
                      </c:pt>
                      <c:pt idx="6692">
                        <c:v>334624</c:v>
                      </c:pt>
                      <c:pt idx="6693">
                        <c:v>334674</c:v>
                      </c:pt>
                      <c:pt idx="6694">
                        <c:v>334725</c:v>
                      </c:pt>
                      <c:pt idx="6695">
                        <c:v>334774</c:v>
                      </c:pt>
                      <c:pt idx="6696">
                        <c:v>334824</c:v>
                      </c:pt>
                      <c:pt idx="6697">
                        <c:v>334874</c:v>
                      </c:pt>
                      <c:pt idx="6698">
                        <c:v>334925</c:v>
                      </c:pt>
                      <c:pt idx="6699">
                        <c:v>334974</c:v>
                      </c:pt>
                      <c:pt idx="6700">
                        <c:v>335025</c:v>
                      </c:pt>
                      <c:pt idx="6701">
                        <c:v>335074</c:v>
                      </c:pt>
                      <c:pt idx="6702">
                        <c:v>335125</c:v>
                      </c:pt>
                      <c:pt idx="6703">
                        <c:v>335175</c:v>
                      </c:pt>
                      <c:pt idx="6704">
                        <c:v>335224</c:v>
                      </c:pt>
                      <c:pt idx="6705">
                        <c:v>335275</c:v>
                      </c:pt>
                      <c:pt idx="6706">
                        <c:v>335324</c:v>
                      </c:pt>
                      <c:pt idx="6707">
                        <c:v>335374</c:v>
                      </c:pt>
                      <c:pt idx="6708">
                        <c:v>335425</c:v>
                      </c:pt>
                      <c:pt idx="6709">
                        <c:v>335474</c:v>
                      </c:pt>
                      <c:pt idx="6710">
                        <c:v>335525</c:v>
                      </c:pt>
                      <c:pt idx="6711">
                        <c:v>335574</c:v>
                      </c:pt>
                      <c:pt idx="6712">
                        <c:v>335624</c:v>
                      </c:pt>
                      <c:pt idx="6713">
                        <c:v>335675</c:v>
                      </c:pt>
                      <c:pt idx="6714">
                        <c:v>335724</c:v>
                      </c:pt>
                      <c:pt idx="6715">
                        <c:v>335775</c:v>
                      </c:pt>
                      <c:pt idx="6716">
                        <c:v>335824</c:v>
                      </c:pt>
                      <c:pt idx="6717">
                        <c:v>335875</c:v>
                      </c:pt>
                      <c:pt idx="6718">
                        <c:v>335925</c:v>
                      </c:pt>
                      <c:pt idx="6719">
                        <c:v>335974</c:v>
                      </c:pt>
                      <c:pt idx="6720">
                        <c:v>336025</c:v>
                      </c:pt>
                      <c:pt idx="6721">
                        <c:v>336074</c:v>
                      </c:pt>
                      <c:pt idx="6722">
                        <c:v>336125</c:v>
                      </c:pt>
                      <c:pt idx="6723">
                        <c:v>336175</c:v>
                      </c:pt>
                      <c:pt idx="6724">
                        <c:v>336225</c:v>
                      </c:pt>
                      <c:pt idx="6725">
                        <c:v>336274</c:v>
                      </c:pt>
                      <c:pt idx="6726">
                        <c:v>336324</c:v>
                      </c:pt>
                      <c:pt idx="6727">
                        <c:v>336375</c:v>
                      </c:pt>
                      <c:pt idx="6728">
                        <c:v>336424</c:v>
                      </c:pt>
                      <c:pt idx="6729">
                        <c:v>336475</c:v>
                      </c:pt>
                      <c:pt idx="6730">
                        <c:v>336524</c:v>
                      </c:pt>
                      <c:pt idx="6731">
                        <c:v>336575</c:v>
                      </c:pt>
                      <c:pt idx="6732">
                        <c:v>336625</c:v>
                      </c:pt>
                      <c:pt idx="6733">
                        <c:v>336674</c:v>
                      </c:pt>
                      <c:pt idx="6734">
                        <c:v>336724</c:v>
                      </c:pt>
                      <c:pt idx="6735">
                        <c:v>336775</c:v>
                      </c:pt>
                      <c:pt idx="6736">
                        <c:v>336825</c:v>
                      </c:pt>
                      <c:pt idx="6737">
                        <c:v>336875</c:v>
                      </c:pt>
                      <c:pt idx="6738">
                        <c:v>336924</c:v>
                      </c:pt>
                      <c:pt idx="6739">
                        <c:v>336974</c:v>
                      </c:pt>
                      <c:pt idx="6740">
                        <c:v>337024</c:v>
                      </c:pt>
                      <c:pt idx="6741">
                        <c:v>337074</c:v>
                      </c:pt>
                      <c:pt idx="6742">
                        <c:v>337125</c:v>
                      </c:pt>
                      <c:pt idx="6743">
                        <c:v>337174</c:v>
                      </c:pt>
                      <c:pt idx="6744">
                        <c:v>337225</c:v>
                      </c:pt>
                      <c:pt idx="6745">
                        <c:v>337275</c:v>
                      </c:pt>
                      <c:pt idx="6746">
                        <c:v>337325</c:v>
                      </c:pt>
                      <c:pt idx="6747">
                        <c:v>337375</c:v>
                      </c:pt>
                      <c:pt idx="6748">
                        <c:v>337424</c:v>
                      </c:pt>
                      <c:pt idx="6749">
                        <c:v>337474</c:v>
                      </c:pt>
                      <c:pt idx="6750">
                        <c:v>337525</c:v>
                      </c:pt>
                      <c:pt idx="6751">
                        <c:v>337574</c:v>
                      </c:pt>
                      <c:pt idx="6752">
                        <c:v>337624</c:v>
                      </c:pt>
                      <c:pt idx="6753">
                        <c:v>337675</c:v>
                      </c:pt>
                      <c:pt idx="6754">
                        <c:v>337724</c:v>
                      </c:pt>
                      <c:pt idx="6755">
                        <c:v>337774</c:v>
                      </c:pt>
                      <c:pt idx="6756">
                        <c:v>337824</c:v>
                      </c:pt>
                      <c:pt idx="6757">
                        <c:v>337875</c:v>
                      </c:pt>
                      <c:pt idx="6758">
                        <c:v>337924</c:v>
                      </c:pt>
                      <c:pt idx="6759">
                        <c:v>337975</c:v>
                      </c:pt>
                      <c:pt idx="6760">
                        <c:v>338025</c:v>
                      </c:pt>
                      <c:pt idx="6761">
                        <c:v>338074</c:v>
                      </c:pt>
                      <c:pt idx="6762">
                        <c:v>338124</c:v>
                      </c:pt>
                      <c:pt idx="6763">
                        <c:v>338175</c:v>
                      </c:pt>
                      <c:pt idx="6764">
                        <c:v>338225</c:v>
                      </c:pt>
                      <c:pt idx="6765">
                        <c:v>338275</c:v>
                      </c:pt>
                      <c:pt idx="6766">
                        <c:v>338324</c:v>
                      </c:pt>
                      <c:pt idx="6767">
                        <c:v>338374</c:v>
                      </c:pt>
                      <c:pt idx="6768">
                        <c:v>338424</c:v>
                      </c:pt>
                      <c:pt idx="6769">
                        <c:v>338474</c:v>
                      </c:pt>
                      <c:pt idx="6770">
                        <c:v>338524</c:v>
                      </c:pt>
                      <c:pt idx="6771">
                        <c:v>338574</c:v>
                      </c:pt>
                      <c:pt idx="6772">
                        <c:v>338625</c:v>
                      </c:pt>
                      <c:pt idx="6773">
                        <c:v>338675</c:v>
                      </c:pt>
                    </c:numCache>
                  </c:numRef>
                </c:cat>
                <c:val>
                  <c:numRef>
                    <c:extLst>
                      <c:ext uri="{02D57815-91ED-43cb-92C2-25804820EDAC}">
                        <c15:formulaRef>
                          <c15:sqref>Data!$D$2:$D$6775</c15:sqref>
                        </c15:formulaRef>
                      </c:ext>
                    </c:extLst>
                    <c:numCache>
                      <c:formatCode>General</c:formatCode>
                      <c:ptCount val="6774"/>
                      <c:pt idx="0">
                        <c:v>-0.33263199999999998</c:v>
                      </c:pt>
                      <c:pt idx="1">
                        <c:v>-0.96460900000000005</c:v>
                      </c:pt>
                      <c:pt idx="2">
                        <c:v>-0.96460900000000005</c:v>
                      </c:pt>
                      <c:pt idx="3">
                        <c:v>-0.96460900000000005</c:v>
                      </c:pt>
                      <c:pt idx="4">
                        <c:v>-2.8123369999999999</c:v>
                      </c:pt>
                      <c:pt idx="5">
                        <c:v>-2.8123369999999999</c:v>
                      </c:pt>
                      <c:pt idx="6">
                        <c:v>-0.721271</c:v>
                      </c:pt>
                      <c:pt idx="7">
                        <c:v>-0.721271</c:v>
                      </c:pt>
                      <c:pt idx="8">
                        <c:v>0.62565099999999996</c:v>
                      </c:pt>
                      <c:pt idx="9">
                        <c:v>0.62565099999999996</c:v>
                      </c:pt>
                      <c:pt idx="10">
                        <c:v>0.62565099999999996</c:v>
                      </c:pt>
                      <c:pt idx="11">
                        <c:v>0.38576899999999997</c:v>
                      </c:pt>
                      <c:pt idx="12">
                        <c:v>0.38576899999999997</c:v>
                      </c:pt>
                      <c:pt idx="13">
                        <c:v>-0.48303299999999999</c:v>
                      </c:pt>
                      <c:pt idx="14">
                        <c:v>-0.48303299999999999</c:v>
                      </c:pt>
                      <c:pt idx="15">
                        <c:v>-0.48303299999999999</c:v>
                      </c:pt>
                      <c:pt idx="16">
                        <c:v>-2.011387</c:v>
                      </c:pt>
                      <c:pt idx="17">
                        <c:v>-2.011387</c:v>
                      </c:pt>
                      <c:pt idx="18">
                        <c:v>0.29781800000000003</c:v>
                      </c:pt>
                      <c:pt idx="19">
                        <c:v>0.29781800000000003</c:v>
                      </c:pt>
                      <c:pt idx="20">
                        <c:v>0.46543299999999999</c:v>
                      </c:pt>
                      <c:pt idx="21">
                        <c:v>0.46543299999999999</c:v>
                      </c:pt>
                      <c:pt idx="22">
                        <c:v>0.46543299999999999</c:v>
                      </c:pt>
                      <c:pt idx="23">
                        <c:v>2.1853829999999999</c:v>
                      </c:pt>
                      <c:pt idx="24">
                        <c:v>2.1853829999999999</c:v>
                      </c:pt>
                      <c:pt idx="25">
                        <c:v>1.2029339999999999</c:v>
                      </c:pt>
                      <c:pt idx="26">
                        <c:v>1.2029339999999999</c:v>
                      </c:pt>
                      <c:pt idx="27">
                        <c:v>1.2029339999999999</c:v>
                      </c:pt>
                      <c:pt idx="28">
                        <c:v>-0.209263</c:v>
                      </c:pt>
                      <c:pt idx="29">
                        <c:v>-0.209263</c:v>
                      </c:pt>
                      <c:pt idx="30">
                        <c:v>-1.3282499999999999</c:v>
                      </c:pt>
                      <c:pt idx="31">
                        <c:v>-1.3282499999999999</c:v>
                      </c:pt>
                      <c:pt idx="32">
                        <c:v>-1.6833290000000001</c:v>
                      </c:pt>
                      <c:pt idx="33">
                        <c:v>-1.6833290000000001</c:v>
                      </c:pt>
                      <c:pt idx="34">
                        <c:v>-1.6833290000000001</c:v>
                      </c:pt>
                      <c:pt idx="35">
                        <c:v>0.38762000000000002</c:v>
                      </c:pt>
                      <c:pt idx="36">
                        <c:v>0.38762000000000002</c:v>
                      </c:pt>
                      <c:pt idx="37">
                        <c:v>2.2265090000000001</c:v>
                      </c:pt>
                      <c:pt idx="38">
                        <c:v>2.2265090000000001</c:v>
                      </c:pt>
                      <c:pt idx="39">
                        <c:v>2.2265090000000001</c:v>
                      </c:pt>
                      <c:pt idx="40">
                        <c:v>0.23134299999999999</c:v>
                      </c:pt>
                      <c:pt idx="41">
                        <c:v>0.23134299999999999</c:v>
                      </c:pt>
                      <c:pt idx="42">
                        <c:v>3.3020930000000002</c:v>
                      </c:pt>
                      <c:pt idx="43">
                        <c:v>3.3020930000000002</c:v>
                      </c:pt>
                      <c:pt idx="44">
                        <c:v>3.3020930000000002</c:v>
                      </c:pt>
                      <c:pt idx="45">
                        <c:v>3.0402909999999999</c:v>
                      </c:pt>
                      <c:pt idx="46">
                        <c:v>3.0402909999999999</c:v>
                      </c:pt>
                      <c:pt idx="47">
                        <c:v>-1.7514909999999999</c:v>
                      </c:pt>
                      <c:pt idx="48">
                        <c:v>-1.7514909999999999</c:v>
                      </c:pt>
                      <c:pt idx="49">
                        <c:v>4.3538899999999998</c:v>
                      </c:pt>
                      <c:pt idx="50">
                        <c:v>4.3538899999999998</c:v>
                      </c:pt>
                      <c:pt idx="51">
                        <c:v>4.3538899999999998</c:v>
                      </c:pt>
                      <c:pt idx="52">
                        <c:v>-0.75966500000000003</c:v>
                      </c:pt>
                      <c:pt idx="53">
                        <c:v>-0.75966500000000003</c:v>
                      </c:pt>
                      <c:pt idx="54">
                        <c:v>0.91337299999999999</c:v>
                      </c:pt>
                      <c:pt idx="55">
                        <c:v>0.91337299999999999</c:v>
                      </c:pt>
                      <c:pt idx="56">
                        <c:v>-3.3334959999999998</c:v>
                      </c:pt>
                      <c:pt idx="57">
                        <c:v>-3.3334959999999998</c:v>
                      </c:pt>
                      <c:pt idx="58">
                        <c:v>-3.3334959999999998</c:v>
                      </c:pt>
                      <c:pt idx="59">
                        <c:v>-1.3824350000000001</c:v>
                      </c:pt>
                      <c:pt idx="60">
                        <c:v>-1.3824350000000001</c:v>
                      </c:pt>
                      <c:pt idx="61">
                        <c:v>-0.32816600000000001</c:v>
                      </c:pt>
                      <c:pt idx="62">
                        <c:v>-0.32816600000000001</c:v>
                      </c:pt>
                      <c:pt idx="63">
                        <c:v>-0.32816600000000001</c:v>
                      </c:pt>
                      <c:pt idx="64">
                        <c:v>-2.985306</c:v>
                      </c:pt>
                      <c:pt idx="65">
                        <c:v>-2.985306</c:v>
                      </c:pt>
                      <c:pt idx="66">
                        <c:v>1.718027</c:v>
                      </c:pt>
                      <c:pt idx="67">
                        <c:v>1.718027</c:v>
                      </c:pt>
                      <c:pt idx="68">
                        <c:v>-0.41604999999999998</c:v>
                      </c:pt>
                      <c:pt idx="69">
                        <c:v>-0.41604999999999998</c:v>
                      </c:pt>
                      <c:pt idx="70">
                        <c:v>-0.41604999999999998</c:v>
                      </c:pt>
                      <c:pt idx="71">
                        <c:v>-0.66896900000000004</c:v>
                      </c:pt>
                      <c:pt idx="72">
                        <c:v>-0.66896900000000004</c:v>
                      </c:pt>
                      <c:pt idx="73">
                        <c:v>-0.39865200000000001</c:v>
                      </c:pt>
                      <c:pt idx="74">
                        <c:v>-0.39865200000000001</c:v>
                      </c:pt>
                      <c:pt idx="75">
                        <c:v>-0.39865200000000001</c:v>
                      </c:pt>
                      <c:pt idx="76">
                        <c:v>0.74818899999999999</c:v>
                      </c:pt>
                      <c:pt idx="77">
                        <c:v>0.74818899999999999</c:v>
                      </c:pt>
                      <c:pt idx="78">
                        <c:v>2.6898780000000002</c:v>
                      </c:pt>
                      <c:pt idx="79">
                        <c:v>2.6898780000000002</c:v>
                      </c:pt>
                      <c:pt idx="80">
                        <c:v>-0.29331099999999999</c:v>
                      </c:pt>
                      <c:pt idx="81">
                        <c:v>-0.29331099999999999</c:v>
                      </c:pt>
                      <c:pt idx="82">
                        <c:v>-0.29331099999999999</c:v>
                      </c:pt>
                      <c:pt idx="83">
                        <c:v>-0.66478700000000002</c:v>
                      </c:pt>
                      <c:pt idx="84">
                        <c:v>-0.66478700000000002</c:v>
                      </c:pt>
                      <c:pt idx="85">
                        <c:v>-2.4273479999999998</c:v>
                      </c:pt>
                      <c:pt idx="86">
                        <c:v>-2.4273479999999998</c:v>
                      </c:pt>
                      <c:pt idx="87">
                        <c:v>-2.4273479999999998</c:v>
                      </c:pt>
                      <c:pt idx="88">
                        <c:v>-0.52131700000000003</c:v>
                      </c:pt>
                      <c:pt idx="89">
                        <c:v>-0.52131700000000003</c:v>
                      </c:pt>
                      <c:pt idx="90">
                        <c:v>-1.658684</c:v>
                      </c:pt>
                      <c:pt idx="91">
                        <c:v>-1.658684</c:v>
                      </c:pt>
                      <c:pt idx="92">
                        <c:v>-0.17274800000000001</c:v>
                      </c:pt>
                      <c:pt idx="93">
                        <c:v>-0.17274800000000001</c:v>
                      </c:pt>
                      <c:pt idx="94">
                        <c:v>-0.17274800000000001</c:v>
                      </c:pt>
                      <c:pt idx="95">
                        <c:v>-1.061377</c:v>
                      </c:pt>
                      <c:pt idx="96">
                        <c:v>-1.061377</c:v>
                      </c:pt>
                      <c:pt idx="97">
                        <c:v>-1.816414</c:v>
                      </c:pt>
                      <c:pt idx="98">
                        <c:v>-1.816414</c:v>
                      </c:pt>
                      <c:pt idx="99">
                        <c:v>-1.816414</c:v>
                      </c:pt>
                      <c:pt idx="100">
                        <c:v>-5.2091999999999999E-2</c:v>
                      </c:pt>
                      <c:pt idx="101">
                        <c:v>-5.2091999999999999E-2</c:v>
                      </c:pt>
                      <c:pt idx="102">
                        <c:v>-5.4347440000000002</c:v>
                      </c:pt>
                      <c:pt idx="103">
                        <c:v>-5.4347440000000002</c:v>
                      </c:pt>
                      <c:pt idx="104">
                        <c:v>-5.4347440000000002</c:v>
                      </c:pt>
                      <c:pt idx="105">
                        <c:v>0.11461</c:v>
                      </c:pt>
                      <c:pt idx="106">
                        <c:v>0.11461</c:v>
                      </c:pt>
                      <c:pt idx="107">
                        <c:v>0.83397299999999996</c:v>
                      </c:pt>
                      <c:pt idx="108">
                        <c:v>0.83397299999999996</c:v>
                      </c:pt>
                      <c:pt idx="109">
                        <c:v>1.1014010000000001</c:v>
                      </c:pt>
                      <c:pt idx="110">
                        <c:v>1.1014010000000001</c:v>
                      </c:pt>
                      <c:pt idx="111">
                        <c:v>1.1014010000000001</c:v>
                      </c:pt>
                      <c:pt idx="112">
                        <c:v>0.57999199999999995</c:v>
                      </c:pt>
                      <c:pt idx="113">
                        <c:v>0.57999199999999995</c:v>
                      </c:pt>
                      <c:pt idx="114">
                        <c:v>-1.1805829999999999</c:v>
                      </c:pt>
                      <c:pt idx="115">
                        <c:v>-1.1805829999999999</c:v>
                      </c:pt>
                      <c:pt idx="116">
                        <c:v>0.16850300000000001</c:v>
                      </c:pt>
                      <c:pt idx="117">
                        <c:v>0.16850300000000001</c:v>
                      </c:pt>
                      <c:pt idx="118">
                        <c:v>0.16850300000000001</c:v>
                      </c:pt>
                      <c:pt idx="119">
                        <c:v>0.601742</c:v>
                      </c:pt>
                      <c:pt idx="120">
                        <c:v>0.601742</c:v>
                      </c:pt>
                      <c:pt idx="121">
                        <c:v>0.28745599999999999</c:v>
                      </c:pt>
                      <c:pt idx="122">
                        <c:v>0.28745599999999999</c:v>
                      </c:pt>
                      <c:pt idx="123">
                        <c:v>0.28745599999999999</c:v>
                      </c:pt>
                      <c:pt idx="124">
                        <c:v>-0.21743399999999999</c:v>
                      </c:pt>
                      <c:pt idx="125">
                        <c:v>-0.21743399999999999</c:v>
                      </c:pt>
                      <c:pt idx="126">
                        <c:v>0.93253600000000003</c:v>
                      </c:pt>
                      <c:pt idx="127">
                        <c:v>0.93253600000000003</c:v>
                      </c:pt>
                      <c:pt idx="128">
                        <c:v>-0.27067000000000002</c:v>
                      </c:pt>
                      <c:pt idx="129">
                        <c:v>-0.27067000000000002</c:v>
                      </c:pt>
                      <c:pt idx="130">
                        <c:v>-0.27067000000000002</c:v>
                      </c:pt>
                      <c:pt idx="131">
                        <c:v>-0.70021100000000003</c:v>
                      </c:pt>
                      <c:pt idx="132">
                        <c:v>-0.70021100000000003</c:v>
                      </c:pt>
                      <c:pt idx="133">
                        <c:v>-1.2399979999999999</c:v>
                      </c:pt>
                      <c:pt idx="134">
                        <c:v>-1.2399979999999999</c:v>
                      </c:pt>
                      <c:pt idx="135">
                        <c:v>-1.2399979999999999</c:v>
                      </c:pt>
                      <c:pt idx="136">
                        <c:v>-5.7232999999999999E-2</c:v>
                      </c:pt>
                      <c:pt idx="137">
                        <c:v>-5.7232999999999999E-2</c:v>
                      </c:pt>
                      <c:pt idx="138">
                        <c:v>-0.26801900000000001</c:v>
                      </c:pt>
                      <c:pt idx="139">
                        <c:v>-0.26801900000000001</c:v>
                      </c:pt>
                      <c:pt idx="140">
                        <c:v>2.5704859999999998</c:v>
                      </c:pt>
                      <c:pt idx="141">
                        <c:v>2.5704859999999998</c:v>
                      </c:pt>
                      <c:pt idx="142">
                        <c:v>2.5704859999999998</c:v>
                      </c:pt>
                      <c:pt idx="143">
                        <c:v>-0.69557500000000005</c:v>
                      </c:pt>
                      <c:pt idx="144">
                        <c:v>-0.69557500000000005</c:v>
                      </c:pt>
                      <c:pt idx="145">
                        <c:v>1.1734599999999999</c:v>
                      </c:pt>
                      <c:pt idx="146">
                        <c:v>1.1734599999999999</c:v>
                      </c:pt>
                      <c:pt idx="147">
                        <c:v>1.1734599999999999</c:v>
                      </c:pt>
                      <c:pt idx="148">
                        <c:v>-0.56351300000000004</c:v>
                      </c:pt>
                      <c:pt idx="149">
                        <c:v>-0.56351300000000004</c:v>
                      </c:pt>
                      <c:pt idx="150">
                        <c:v>0.53495499999999996</c:v>
                      </c:pt>
                      <c:pt idx="151">
                        <c:v>0.53495499999999996</c:v>
                      </c:pt>
                      <c:pt idx="152">
                        <c:v>-0.32056299999999999</c:v>
                      </c:pt>
                      <c:pt idx="153">
                        <c:v>-0.32056299999999999</c:v>
                      </c:pt>
                      <c:pt idx="154">
                        <c:v>-0.32056299999999999</c:v>
                      </c:pt>
                      <c:pt idx="155">
                        <c:v>-0.72978600000000005</c:v>
                      </c:pt>
                      <c:pt idx="156">
                        <c:v>-0.72978600000000005</c:v>
                      </c:pt>
                      <c:pt idx="157">
                        <c:v>0.14980299999999999</c:v>
                      </c:pt>
                      <c:pt idx="158">
                        <c:v>0.14980299999999999</c:v>
                      </c:pt>
                      <c:pt idx="159">
                        <c:v>0.14980299999999999</c:v>
                      </c:pt>
                      <c:pt idx="160">
                        <c:v>-0.27945700000000001</c:v>
                      </c:pt>
                      <c:pt idx="161">
                        <c:v>-0.27945700000000001</c:v>
                      </c:pt>
                      <c:pt idx="162">
                        <c:v>1.1293230000000001</c:v>
                      </c:pt>
                      <c:pt idx="163">
                        <c:v>1.1293230000000001</c:v>
                      </c:pt>
                      <c:pt idx="164">
                        <c:v>1.1293230000000001</c:v>
                      </c:pt>
                      <c:pt idx="165">
                        <c:v>-0.32224399999999997</c:v>
                      </c:pt>
                      <c:pt idx="166">
                        <c:v>-0.32224399999999997</c:v>
                      </c:pt>
                      <c:pt idx="167">
                        <c:v>-1.3681810000000001</c:v>
                      </c:pt>
                      <c:pt idx="168">
                        <c:v>-1.3681810000000001</c:v>
                      </c:pt>
                      <c:pt idx="169">
                        <c:v>1.243222</c:v>
                      </c:pt>
                      <c:pt idx="170">
                        <c:v>1.243222</c:v>
                      </c:pt>
                      <c:pt idx="171">
                        <c:v>1.243222</c:v>
                      </c:pt>
                      <c:pt idx="172">
                        <c:v>-0.336557</c:v>
                      </c:pt>
                      <c:pt idx="173">
                        <c:v>-0.336557</c:v>
                      </c:pt>
                      <c:pt idx="174">
                        <c:v>1.076946</c:v>
                      </c:pt>
                      <c:pt idx="175">
                        <c:v>1.076946</c:v>
                      </c:pt>
                      <c:pt idx="176">
                        <c:v>-2.4025240000000001</c:v>
                      </c:pt>
                      <c:pt idx="177">
                        <c:v>-2.4025240000000001</c:v>
                      </c:pt>
                      <c:pt idx="178">
                        <c:v>-2.4025240000000001</c:v>
                      </c:pt>
                      <c:pt idx="179">
                        <c:v>1.453762</c:v>
                      </c:pt>
                      <c:pt idx="180">
                        <c:v>1.453762</c:v>
                      </c:pt>
                      <c:pt idx="181">
                        <c:v>-0.79782200000000003</c:v>
                      </c:pt>
                      <c:pt idx="182">
                        <c:v>-0.79782200000000003</c:v>
                      </c:pt>
                      <c:pt idx="183">
                        <c:v>-0.79782200000000003</c:v>
                      </c:pt>
                      <c:pt idx="184">
                        <c:v>-0.211121</c:v>
                      </c:pt>
                      <c:pt idx="185">
                        <c:v>-0.211121</c:v>
                      </c:pt>
                      <c:pt idx="186">
                        <c:v>-0.86443300000000001</c:v>
                      </c:pt>
                      <c:pt idx="187">
                        <c:v>-0.86443300000000001</c:v>
                      </c:pt>
                      <c:pt idx="188">
                        <c:v>-3.2696999999999997E-2</c:v>
                      </c:pt>
                      <c:pt idx="189">
                        <c:v>-3.2696999999999997E-2</c:v>
                      </c:pt>
                      <c:pt idx="190">
                        <c:v>-3.2696999999999997E-2</c:v>
                      </c:pt>
                      <c:pt idx="191">
                        <c:v>-0.249551</c:v>
                      </c:pt>
                      <c:pt idx="192">
                        <c:v>-0.249551</c:v>
                      </c:pt>
                      <c:pt idx="193">
                        <c:v>-0.44663999999999998</c:v>
                      </c:pt>
                      <c:pt idx="194">
                        <c:v>-0.44663999999999998</c:v>
                      </c:pt>
                      <c:pt idx="195">
                        <c:v>-0.44663999999999998</c:v>
                      </c:pt>
                      <c:pt idx="196">
                        <c:v>1.2239640000000001</c:v>
                      </c:pt>
                      <c:pt idx="197">
                        <c:v>1.2239640000000001</c:v>
                      </c:pt>
                      <c:pt idx="198">
                        <c:v>0.30201899999999998</c:v>
                      </c:pt>
                      <c:pt idx="199">
                        <c:v>0.30201899999999998</c:v>
                      </c:pt>
                      <c:pt idx="200">
                        <c:v>-0.37234499999999998</c:v>
                      </c:pt>
                      <c:pt idx="201">
                        <c:v>-0.37234499999999998</c:v>
                      </c:pt>
                      <c:pt idx="202">
                        <c:v>-0.37234499999999998</c:v>
                      </c:pt>
                      <c:pt idx="203">
                        <c:v>-0.97296700000000003</c:v>
                      </c:pt>
                      <c:pt idx="204">
                        <c:v>-0.97296700000000003</c:v>
                      </c:pt>
                      <c:pt idx="205">
                        <c:v>0.82652999999999999</c:v>
                      </c:pt>
                      <c:pt idx="206">
                        <c:v>0.82652999999999999</c:v>
                      </c:pt>
                      <c:pt idx="207">
                        <c:v>0.82652999999999999</c:v>
                      </c:pt>
                      <c:pt idx="208">
                        <c:v>-0.230708</c:v>
                      </c:pt>
                      <c:pt idx="209">
                        <c:v>-0.230708</c:v>
                      </c:pt>
                      <c:pt idx="210">
                        <c:v>1.430785</c:v>
                      </c:pt>
                      <c:pt idx="211">
                        <c:v>1.430785</c:v>
                      </c:pt>
                      <c:pt idx="212">
                        <c:v>-0.34442</c:v>
                      </c:pt>
                      <c:pt idx="213">
                        <c:v>-0.34442</c:v>
                      </c:pt>
                      <c:pt idx="214">
                        <c:v>-0.34442</c:v>
                      </c:pt>
                      <c:pt idx="215">
                        <c:v>-0.430506</c:v>
                      </c:pt>
                      <c:pt idx="216">
                        <c:v>-0.430506</c:v>
                      </c:pt>
                      <c:pt idx="217">
                        <c:v>0.56166000000000005</c:v>
                      </c:pt>
                      <c:pt idx="218">
                        <c:v>0.56166000000000005</c:v>
                      </c:pt>
                      <c:pt idx="219">
                        <c:v>0.56166000000000005</c:v>
                      </c:pt>
                      <c:pt idx="220">
                        <c:v>-0.40707599999999999</c:v>
                      </c:pt>
                      <c:pt idx="221">
                        <c:v>-0.40707599999999999</c:v>
                      </c:pt>
                      <c:pt idx="222">
                        <c:v>-6.9175E-2</c:v>
                      </c:pt>
                      <c:pt idx="223">
                        <c:v>-6.9175E-2</c:v>
                      </c:pt>
                      <c:pt idx="224">
                        <c:v>-6.9175E-2</c:v>
                      </c:pt>
                      <c:pt idx="225">
                        <c:v>0.42692999999999998</c:v>
                      </c:pt>
                      <c:pt idx="226">
                        <c:v>0.42692999999999998</c:v>
                      </c:pt>
                      <c:pt idx="227">
                        <c:v>-0.176591</c:v>
                      </c:pt>
                      <c:pt idx="228">
                        <c:v>-0.176591</c:v>
                      </c:pt>
                      <c:pt idx="229">
                        <c:v>-0.21946599999999999</c:v>
                      </c:pt>
                      <c:pt idx="230">
                        <c:v>-0.21946599999999999</c:v>
                      </c:pt>
                      <c:pt idx="231">
                        <c:v>-0.21946599999999999</c:v>
                      </c:pt>
                      <c:pt idx="232">
                        <c:v>0.77709499999999998</c:v>
                      </c:pt>
                      <c:pt idx="233">
                        <c:v>0.77709499999999998</c:v>
                      </c:pt>
                      <c:pt idx="234">
                        <c:v>-0.45408799999999999</c:v>
                      </c:pt>
                      <c:pt idx="235">
                        <c:v>-0.45408799999999999</c:v>
                      </c:pt>
                      <c:pt idx="236">
                        <c:v>0.20052700000000001</c:v>
                      </c:pt>
                      <c:pt idx="237">
                        <c:v>0.20052700000000001</c:v>
                      </c:pt>
                      <c:pt idx="238">
                        <c:v>0.20052700000000001</c:v>
                      </c:pt>
                      <c:pt idx="239">
                        <c:v>-0.85160800000000003</c:v>
                      </c:pt>
                      <c:pt idx="240">
                        <c:v>-0.85160800000000003</c:v>
                      </c:pt>
                      <c:pt idx="241">
                        <c:v>-0.30874499999999999</c:v>
                      </c:pt>
                      <c:pt idx="242">
                        <c:v>-0.30874499999999999</c:v>
                      </c:pt>
                      <c:pt idx="243">
                        <c:v>-0.30874499999999999</c:v>
                      </c:pt>
                      <c:pt idx="244">
                        <c:v>-0.18492800000000001</c:v>
                      </c:pt>
                      <c:pt idx="245">
                        <c:v>-0.18492800000000001</c:v>
                      </c:pt>
                      <c:pt idx="246">
                        <c:v>-0.28375099999999998</c:v>
                      </c:pt>
                      <c:pt idx="247">
                        <c:v>-0.28375099999999998</c:v>
                      </c:pt>
                      <c:pt idx="248">
                        <c:v>-0.28375099999999998</c:v>
                      </c:pt>
                      <c:pt idx="249">
                        <c:v>4.3619999999999999E-2</c:v>
                      </c:pt>
                      <c:pt idx="250">
                        <c:v>4.3619999999999999E-2</c:v>
                      </c:pt>
                      <c:pt idx="251">
                        <c:v>0.19098399999999999</c:v>
                      </c:pt>
                      <c:pt idx="252">
                        <c:v>0.19098399999999999</c:v>
                      </c:pt>
                      <c:pt idx="253">
                        <c:v>-0.138298</c:v>
                      </c:pt>
                      <c:pt idx="254">
                        <c:v>-0.138298</c:v>
                      </c:pt>
                      <c:pt idx="255">
                        <c:v>-0.138298</c:v>
                      </c:pt>
                      <c:pt idx="256">
                        <c:v>0.216614</c:v>
                      </c:pt>
                      <c:pt idx="257">
                        <c:v>0.216614</c:v>
                      </c:pt>
                      <c:pt idx="258">
                        <c:v>8.5625999999999994E-2</c:v>
                      </c:pt>
                      <c:pt idx="259">
                        <c:v>8.5625999999999994E-2</c:v>
                      </c:pt>
                      <c:pt idx="260">
                        <c:v>0.23517099999999999</c:v>
                      </c:pt>
                      <c:pt idx="261">
                        <c:v>0.23517099999999999</c:v>
                      </c:pt>
                      <c:pt idx="262">
                        <c:v>0.23517099999999999</c:v>
                      </c:pt>
                      <c:pt idx="263">
                        <c:v>4.7487000000000001E-2</c:v>
                      </c:pt>
                      <c:pt idx="264">
                        <c:v>4.7487000000000001E-2</c:v>
                      </c:pt>
                      <c:pt idx="265">
                        <c:v>0.34539900000000001</c:v>
                      </c:pt>
                      <c:pt idx="266">
                        <c:v>0.34539900000000001</c:v>
                      </c:pt>
                      <c:pt idx="267">
                        <c:v>0.34539900000000001</c:v>
                      </c:pt>
                      <c:pt idx="268">
                        <c:v>-0.18395800000000001</c:v>
                      </c:pt>
                      <c:pt idx="269">
                        <c:v>-0.18395800000000001</c:v>
                      </c:pt>
                      <c:pt idx="270">
                        <c:v>-0.56925199999999998</c:v>
                      </c:pt>
                      <c:pt idx="271">
                        <c:v>-0.56925199999999998</c:v>
                      </c:pt>
                      <c:pt idx="272">
                        <c:v>8.6032999999999998E-2</c:v>
                      </c:pt>
                      <c:pt idx="273">
                        <c:v>8.6032999999999998E-2</c:v>
                      </c:pt>
                      <c:pt idx="274">
                        <c:v>8.6032999999999998E-2</c:v>
                      </c:pt>
                      <c:pt idx="275">
                        <c:v>-0.13179299999999999</c:v>
                      </c:pt>
                      <c:pt idx="276">
                        <c:v>-0.13179299999999999</c:v>
                      </c:pt>
                      <c:pt idx="277">
                        <c:v>-0.13179299999999999</c:v>
                      </c:pt>
                      <c:pt idx="278">
                        <c:v>0.16216</c:v>
                      </c:pt>
                      <c:pt idx="279">
                        <c:v>0.16216</c:v>
                      </c:pt>
                      <c:pt idx="280">
                        <c:v>-4.8732999999999999E-2</c:v>
                      </c:pt>
                      <c:pt idx="281">
                        <c:v>-4.8732999999999999E-2</c:v>
                      </c:pt>
                      <c:pt idx="282">
                        <c:v>-0.16728199999999999</c:v>
                      </c:pt>
                      <c:pt idx="283">
                        <c:v>-0.16728199999999999</c:v>
                      </c:pt>
                      <c:pt idx="284">
                        <c:v>-6.6952999999999999E-2</c:v>
                      </c:pt>
                      <c:pt idx="285">
                        <c:v>-6.6952999999999999E-2</c:v>
                      </c:pt>
                      <c:pt idx="286">
                        <c:v>-6.6952999999999999E-2</c:v>
                      </c:pt>
                      <c:pt idx="287">
                        <c:v>-0.59116299999999999</c:v>
                      </c:pt>
                      <c:pt idx="288">
                        <c:v>-0.59116299999999999</c:v>
                      </c:pt>
                      <c:pt idx="289">
                        <c:v>1.8799999999999999E-3</c:v>
                      </c:pt>
                      <c:pt idx="290">
                        <c:v>1.8799999999999999E-3</c:v>
                      </c:pt>
                      <c:pt idx="291">
                        <c:v>1.8799999999999999E-3</c:v>
                      </c:pt>
                      <c:pt idx="292">
                        <c:v>-0.93178700000000003</c:v>
                      </c:pt>
                      <c:pt idx="293">
                        <c:v>-0.93178700000000003</c:v>
                      </c:pt>
                      <c:pt idx="294">
                        <c:v>0.278943</c:v>
                      </c:pt>
                      <c:pt idx="295">
                        <c:v>0.278943</c:v>
                      </c:pt>
                      <c:pt idx="296">
                        <c:v>0.278943</c:v>
                      </c:pt>
                      <c:pt idx="297">
                        <c:v>0.25698900000000002</c:v>
                      </c:pt>
                      <c:pt idx="298">
                        <c:v>0.25698900000000002</c:v>
                      </c:pt>
                      <c:pt idx="299">
                        <c:v>-8.9848999999999998E-2</c:v>
                      </c:pt>
                      <c:pt idx="300">
                        <c:v>-8.9848999999999998E-2</c:v>
                      </c:pt>
                      <c:pt idx="301">
                        <c:v>-1.181772</c:v>
                      </c:pt>
                      <c:pt idx="302">
                        <c:v>-1.181772</c:v>
                      </c:pt>
                      <c:pt idx="303">
                        <c:v>-1.181772</c:v>
                      </c:pt>
                      <c:pt idx="304">
                        <c:v>-0.37663099999999999</c:v>
                      </c:pt>
                      <c:pt idx="305">
                        <c:v>-0.37663099999999999</c:v>
                      </c:pt>
                      <c:pt idx="306">
                        <c:v>7.2108000000000005E-2</c:v>
                      </c:pt>
                      <c:pt idx="307">
                        <c:v>7.2108000000000005E-2</c:v>
                      </c:pt>
                      <c:pt idx="308">
                        <c:v>1.5149859999999999</c:v>
                      </c:pt>
                      <c:pt idx="309">
                        <c:v>1.5149859999999999</c:v>
                      </c:pt>
                      <c:pt idx="310">
                        <c:v>1.5149859999999999</c:v>
                      </c:pt>
                      <c:pt idx="311">
                        <c:v>0.74256599999999995</c:v>
                      </c:pt>
                      <c:pt idx="312">
                        <c:v>0.74256599999999995</c:v>
                      </c:pt>
                      <c:pt idx="313">
                        <c:v>0.74286799999999997</c:v>
                      </c:pt>
                      <c:pt idx="314">
                        <c:v>0.74286799999999997</c:v>
                      </c:pt>
                      <c:pt idx="315">
                        <c:v>0.74286799999999997</c:v>
                      </c:pt>
                      <c:pt idx="316">
                        <c:v>-3.435651</c:v>
                      </c:pt>
                      <c:pt idx="317">
                        <c:v>-3.435651</c:v>
                      </c:pt>
                      <c:pt idx="318">
                        <c:v>-0.82341299999999995</c:v>
                      </c:pt>
                      <c:pt idx="319">
                        <c:v>-0.82341299999999995</c:v>
                      </c:pt>
                      <c:pt idx="320">
                        <c:v>4.4093E-2</c:v>
                      </c:pt>
                      <c:pt idx="321">
                        <c:v>4.4093E-2</c:v>
                      </c:pt>
                      <c:pt idx="322">
                        <c:v>4.4093E-2</c:v>
                      </c:pt>
                      <c:pt idx="323">
                        <c:v>0.120546</c:v>
                      </c:pt>
                      <c:pt idx="324">
                        <c:v>0.120546</c:v>
                      </c:pt>
                      <c:pt idx="325">
                        <c:v>8.2609999999999992E-3</c:v>
                      </c:pt>
                      <c:pt idx="326">
                        <c:v>8.2609999999999992E-3</c:v>
                      </c:pt>
                      <c:pt idx="327">
                        <c:v>8.2609999999999992E-3</c:v>
                      </c:pt>
                      <c:pt idx="328">
                        <c:v>-4.0356999999999997E-2</c:v>
                      </c:pt>
                      <c:pt idx="329">
                        <c:v>-4.0356999999999997E-2</c:v>
                      </c:pt>
                      <c:pt idx="330">
                        <c:v>-8.7679999999999998E-3</c:v>
                      </c:pt>
                      <c:pt idx="331">
                        <c:v>-8.7679999999999998E-3</c:v>
                      </c:pt>
                      <c:pt idx="332">
                        <c:v>-8.7679999999999998E-3</c:v>
                      </c:pt>
                      <c:pt idx="333">
                        <c:v>1.1244000000000001E-2</c:v>
                      </c:pt>
                      <c:pt idx="334">
                        <c:v>1.1244000000000001E-2</c:v>
                      </c:pt>
                      <c:pt idx="335">
                        <c:v>-0.342864</c:v>
                      </c:pt>
                      <c:pt idx="336">
                        <c:v>-0.342864</c:v>
                      </c:pt>
                      <c:pt idx="337">
                        <c:v>-0.14714099999999999</c:v>
                      </c:pt>
                      <c:pt idx="338">
                        <c:v>-0.14714099999999999</c:v>
                      </c:pt>
                      <c:pt idx="339">
                        <c:v>-0.14714099999999999</c:v>
                      </c:pt>
                      <c:pt idx="340">
                        <c:v>-0.17591100000000001</c:v>
                      </c:pt>
                      <c:pt idx="341">
                        <c:v>-0.17591100000000001</c:v>
                      </c:pt>
                      <c:pt idx="342">
                        <c:v>0.16627400000000001</c:v>
                      </c:pt>
                      <c:pt idx="343">
                        <c:v>0.16627400000000001</c:v>
                      </c:pt>
                      <c:pt idx="344">
                        <c:v>0.16627400000000001</c:v>
                      </c:pt>
                      <c:pt idx="345">
                        <c:v>-0.45409100000000002</c:v>
                      </c:pt>
                      <c:pt idx="346">
                        <c:v>-0.45409100000000002</c:v>
                      </c:pt>
                      <c:pt idx="347">
                        <c:v>0.28670899999999999</c:v>
                      </c:pt>
                      <c:pt idx="348">
                        <c:v>0.28670899999999999</c:v>
                      </c:pt>
                      <c:pt idx="349">
                        <c:v>9.1063000000000005E-2</c:v>
                      </c:pt>
                      <c:pt idx="350">
                        <c:v>9.1063000000000005E-2</c:v>
                      </c:pt>
                      <c:pt idx="351">
                        <c:v>9.1063000000000005E-2</c:v>
                      </c:pt>
                      <c:pt idx="352">
                        <c:v>0.34293000000000001</c:v>
                      </c:pt>
                      <c:pt idx="353">
                        <c:v>0.34293000000000001</c:v>
                      </c:pt>
                      <c:pt idx="354">
                        <c:v>-0.27168599999999998</c:v>
                      </c:pt>
                      <c:pt idx="355">
                        <c:v>-0.27168599999999998</c:v>
                      </c:pt>
                      <c:pt idx="356">
                        <c:v>-0.27168599999999998</c:v>
                      </c:pt>
                      <c:pt idx="357">
                        <c:v>9.8640000000000005E-2</c:v>
                      </c:pt>
                      <c:pt idx="358">
                        <c:v>9.8640000000000005E-2</c:v>
                      </c:pt>
                      <c:pt idx="359">
                        <c:v>-0.134187</c:v>
                      </c:pt>
                      <c:pt idx="360">
                        <c:v>-0.134187</c:v>
                      </c:pt>
                      <c:pt idx="361">
                        <c:v>-0.12248299999999999</c:v>
                      </c:pt>
                      <c:pt idx="362">
                        <c:v>-0.12248299999999999</c:v>
                      </c:pt>
                      <c:pt idx="363">
                        <c:v>-0.12248299999999999</c:v>
                      </c:pt>
                      <c:pt idx="364">
                        <c:v>0.15140400000000001</c:v>
                      </c:pt>
                      <c:pt idx="365">
                        <c:v>0.15140400000000001</c:v>
                      </c:pt>
                      <c:pt idx="366">
                        <c:v>-0.18812599999999999</c:v>
                      </c:pt>
                      <c:pt idx="367">
                        <c:v>-0.18812599999999999</c:v>
                      </c:pt>
                      <c:pt idx="368">
                        <c:v>-0.18812599999999999</c:v>
                      </c:pt>
                      <c:pt idx="369">
                        <c:v>0.111188</c:v>
                      </c:pt>
                      <c:pt idx="370">
                        <c:v>0.111188</c:v>
                      </c:pt>
                      <c:pt idx="371">
                        <c:v>-0.11815299999999999</c:v>
                      </c:pt>
                      <c:pt idx="372">
                        <c:v>-0.11815299999999999</c:v>
                      </c:pt>
                      <c:pt idx="373">
                        <c:v>5.8679000000000002E-2</c:v>
                      </c:pt>
                      <c:pt idx="374">
                        <c:v>5.8679000000000002E-2</c:v>
                      </c:pt>
                      <c:pt idx="375">
                        <c:v>5.8679000000000002E-2</c:v>
                      </c:pt>
                      <c:pt idx="376">
                        <c:v>-0.17892</c:v>
                      </c:pt>
                      <c:pt idx="377">
                        <c:v>-0.17892</c:v>
                      </c:pt>
                      <c:pt idx="378">
                        <c:v>0.48978899999999997</c:v>
                      </c:pt>
                      <c:pt idx="379">
                        <c:v>0.48978899999999997</c:v>
                      </c:pt>
                      <c:pt idx="380">
                        <c:v>0.48978899999999997</c:v>
                      </c:pt>
                      <c:pt idx="381">
                        <c:v>-0.51205699999999998</c:v>
                      </c:pt>
                      <c:pt idx="382">
                        <c:v>-0.51205699999999998</c:v>
                      </c:pt>
                      <c:pt idx="383">
                        <c:v>0.41336099999999998</c:v>
                      </c:pt>
                      <c:pt idx="384">
                        <c:v>0.41336099999999998</c:v>
                      </c:pt>
                      <c:pt idx="385">
                        <c:v>-0.41714200000000001</c:v>
                      </c:pt>
                      <c:pt idx="386">
                        <c:v>-0.41714200000000001</c:v>
                      </c:pt>
                      <c:pt idx="387">
                        <c:v>-0.41714200000000001</c:v>
                      </c:pt>
                      <c:pt idx="388">
                        <c:v>0.133244</c:v>
                      </c:pt>
                      <c:pt idx="389">
                        <c:v>0.133244</c:v>
                      </c:pt>
                      <c:pt idx="390">
                        <c:v>-6.5541000000000002E-2</c:v>
                      </c:pt>
                      <c:pt idx="391">
                        <c:v>-6.5541000000000002E-2</c:v>
                      </c:pt>
                      <c:pt idx="392">
                        <c:v>-6.5541000000000002E-2</c:v>
                      </c:pt>
                      <c:pt idx="393">
                        <c:v>-0.165016</c:v>
                      </c:pt>
                      <c:pt idx="394">
                        <c:v>-0.165016</c:v>
                      </c:pt>
                      <c:pt idx="395">
                        <c:v>0.30874600000000002</c:v>
                      </c:pt>
                      <c:pt idx="396">
                        <c:v>0.30874600000000002</c:v>
                      </c:pt>
                      <c:pt idx="397">
                        <c:v>-0.116438</c:v>
                      </c:pt>
                      <c:pt idx="398">
                        <c:v>-0.116438</c:v>
                      </c:pt>
                      <c:pt idx="399">
                        <c:v>-0.116438</c:v>
                      </c:pt>
                      <c:pt idx="400">
                        <c:v>0.50618099999999999</c:v>
                      </c:pt>
                      <c:pt idx="401">
                        <c:v>0.50618099999999999</c:v>
                      </c:pt>
                      <c:pt idx="402">
                        <c:v>-0.165682</c:v>
                      </c:pt>
                      <c:pt idx="403">
                        <c:v>-0.165682</c:v>
                      </c:pt>
                      <c:pt idx="404">
                        <c:v>-0.165682</c:v>
                      </c:pt>
                      <c:pt idx="405">
                        <c:v>0.12709400000000001</c:v>
                      </c:pt>
                      <c:pt idx="406">
                        <c:v>0.12709400000000001</c:v>
                      </c:pt>
                      <c:pt idx="407">
                        <c:v>-0.158221</c:v>
                      </c:pt>
                      <c:pt idx="408">
                        <c:v>-0.158221</c:v>
                      </c:pt>
                      <c:pt idx="409">
                        <c:v>6.7174999999999999E-2</c:v>
                      </c:pt>
                      <c:pt idx="410">
                        <c:v>6.7174999999999999E-2</c:v>
                      </c:pt>
                      <c:pt idx="411">
                        <c:v>6.7174999999999999E-2</c:v>
                      </c:pt>
                      <c:pt idx="412">
                        <c:v>-4.7195000000000001E-2</c:v>
                      </c:pt>
                      <c:pt idx="413">
                        <c:v>-4.7195000000000001E-2</c:v>
                      </c:pt>
                      <c:pt idx="414">
                        <c:v>4.2788E-2</c:v>
                      </c:pt>
                      <c:pt idx="415">
                        <c:v>4.2788E-2</c:v>
                      </c:pt>
                      <c:pt idx="416">
                        <c:v>4.2788E-2</c:v>
                      </c:pt>
                      <c:pt idx="417">
                        <c:v>9.6722000000000002E-2</c:v>
                      </c:pt>
                      <c:pt idx="418">
                        <c:v>9.6722000000000002E-2</c:v>
                      </c:pt>
                      <c:pt idx="419">
                        <c:v>-0.20991799999999999</c:v>
                      </c:pt>
                      <c:pt idx="420">
                        <c:v>-0.20991799999999999</c:v>
                      </c:pt>
                      <c:pt idx="421">
                        <c:v>0.20152999999999999</c:v>
                      </c:pt>
                      <c:pt idx="422">
                        <c:v>0.20152999999999999</c:v>
                      </c:pt>
                      <c:pt idx="423">
                        <c:v>0.20152999999999999</c:v>
                      </c:pt>
                      <c:pt idx="424">
                        <c:v>-0.16425899999999999</c:v>
                      </c:pt>
                      <c:pt idx="425">
                        <c:v>-0.16425899999999999</c:v>
                      </c:pt>
                      <c:pt idx="426">
                        <c:v>0.21751100000000001</c:v>
                      </c:pt>
                      <c:pt idx="427">
                        <c:v>0.21751100000000001</c:v>
                      </c:pt>
                      <c:pt idx="428">
                        <c:v>0.21751100000000001</c:v>
                      </c:pt>
                      <c:pt idx="429">
                        <c:v>-0.25288899999999997</c:v>
                      </c:pt>
                      <c:pt idx="430">
                        <c:v>-0.25288899999999997</c:v>
                      </c:pt>
                      <c:pt idx="431">
                        <c:v>8.6146E-2</c:v>
                      </c:pt>
                      <c:pt idx="432">
                        <c:v>8.6146E-2</c:v>
                      </c:pt>
                      <c:pt idx="433">
                        <c:v>-2.1946E-2</c:v>
                      </c:pt>
                      <c:pt idx="434">
                        <c:v>-2.1946E-2</c:v>
                      </c:pt>
                      <c:pt idx="435">
                        <c:v>-2.1946E-2</c:v>
                      </c:pt>
                      <c:pt idx="436">
                        <c:v>-6.8514000000000005E-2</c:v>
                      </c:pt>
                      <c:pt idx="437">
                        <c:v>-6.8514000000000005E-2</c:v>
                      </c:pt>
                      <c:pt idx="438">
                        <c:v>5.7292000000000003E-2</c:v>
                      </c:pt>
                      <c:pt idx="439">
                        <c:v>5.7292000000000003E-2</c:v>
                      </c:pt>
                      <c:pt idx="440">
                        <c:v>5.7292000000000003E-2</c:v>
                      </c:pt>
                      <c:pt idx="441">
                        <c:v>-6.6019999999999995E-2</c:v>
                      </c:pt>
                      <c:pt idx="442">
                        <c:v>-6.6019999999999995E-2</c:v>
                      </c:pt>
                      <c:pt idx="443">
                        <c:v>2.7113000000000002E-2</c:v>
                      </c:pt>
                      <c:pt idx="444">
                        <c:v>2.7113000000000002E-2</c:v>
                      </c:pt>
                      <c:pt idx="445">
                        <c:v>2.7113000000000002E-2</c:v>
                      </c:pt>
                      <c:pt idx="446">
                        <c:v>-4.3347999999999998E-2</c:v>
                      </c:pt>
                      <c:pt idx="447">
                        <c:v>-4.3347999999999998E-2</c:v>
                      </c:pt>
                      <c:pt idx="448">
                        <c:v>-2.7071000000000001E-2</c:v>
                      </c:pt>
                      <c:pt idx="449">
                        <c:v>-2.7071000000000001E-2</c:v>
                      </c:pt>
                      <c:pt idx="450">
                        <c:v>6.4114000000000004E-2</c:v>
                      </c:pt>
                      <c:pt idx="451">
                        <c:v>6.4114000000000004E-2</c:v>
                      </c:pt>
                      <c:pt idx="452">
                        <c:v>6.4114000000000004E-2</c:v>
                      </c:pt>
                      <c:pt idx="453">
                        <c:v>-7.3588000000000001E-2</c:v>
                      </c:pt>
                      <c:pt idx="454">
                        <c:v>-7.3588000000000001E-2</c:v>
                      </c:pt>
                      <c:pt idx="455">
                        <c:v>7.0250000000000007E-2</c:v>
                      </c:pt>
                      <c:pt idx="456">
                        <c:v>7.0250000000000007E-2</c:v>
                      </c:pt>
                      <c:pt idx="457">
                        <c:v>-8.1419000000000005E-2</c:v>
                      </c:pt>
                      <c:pt idx="458">
                        <c:v>-8.1419000000000005E-2</c:v>
                      </c:pt>
                      <c:pt idx="459">
                        <c:v>-8.1419000000000005E-2</c:v>
                      </c:pt>
                      <c:pt idx="460">
                        <c:v>9.3405000000000002E-2</c:v>
                      </c:pt>
                      <c:pt idx="461">
                        <c:v>9.3405000000000002E-2</c:v>
                      </c:pt>
                      <c:pt idx="462">
                        <c:v>-8.4250000000000002E-3</c:v>
                      </c:pt>
                      <c:pt idx="463">
                        <c:v>-8.4250000000000002E-3</c:v>
                      </c:pt>
                      <c:pt idx="464">
                        <c:v>-8.4250000000000002E-3</c:v>
                      </c:pt>
                      <c:pt idx="465">
                        <c:v>-0.19917899999999999</c:v>
                      </c:pt>
                      <c:pt idx="466">
                        <c:v>-0.19917899999999999</c:v>
                      </c:pt>
                      <c:pt idx="467">
                        <c:v>9.1183E-2</c:v>
                      </c:pt>
                      <c:pt idx="468">
                        <c:v>9.1183E-2</c:v>
                      </c:pt>
                      <c:pt idx="469">
                        <c:v>-8.7118000000000001E-2</c:v>
                      </c:pt>
                      <c:pt idx="470">
                        <c:v>-8.7118000000000001E-2</c:v>
                      </c:pt>
                      <c:pt idx="471">
                        <c:v>-8.7118000000000001E-2</c:v>
                      </c:pt>
                      <c:pt idx="472">
                        <c:v>6.4698000000000006E-2</c:v>
                      </c:pt>
                      <c:pt idx="473">
                        <c:v>6.4698000000000006E-2</c:v>
                      </c:pt>
                      <c:pt idx="474">
                        <c:v>2.1360000000000001E-2</c:v>
                      </c:pt>
                      <c:pt idx="475">
                        <c:v>2.1360000000000001E-2</c:v>
                      </c:pt>
                      <c:pt idx="476">
                        <c:v>2.1360000000000001E-2</c:v>
                      </c:pt>
                      <c:pt idx="477">
                        <c:v>-6.3106999999999996E-2</c:v>
                      </c:pt>
                      <c:pt idx="478">
                        <c:v>-6.3106999999999996E-2</c:v>
                      </c:pt>
                      <c:pt idx="479">
                        <c:v>2.2586999999999999E-2</c:v>
                      </c:pt>
                      <c:pt idx="480">
                        <c:v>2.2586999999999999E-2</c:v>
                      </c:pt>
                      <c:pt idx="481">
                        <c:v>2.2574E-2</c:v>
                      </c:pt>
                      <c:pt idx="482">
                        <c:v>2.2574E-2</c:v>
                      </c:pt>
                      <c:pt idx="483">
                        <c:v>2.2574E-2</c:v>
                      </c:pt>
                      <c:pt idx="484">
                        <c:v>-3.2133000000000002E-2</c:v>
                      </c:pt>
                      <c:pt idx="485">
                        <c:v>-3.2133000000000002E-2</c:v>
                      </c:pt>
                      <c:pt idx="486">
                        <c:v>-3.4881000000000002E-2</c:v>
                      </c:pt>
                      <c:pt idx="487">
                        <c:v>-3.4881000000000002E-2</c:v>
                      </c:pt>
                      <c:pt idx="488">
                        <c:v>-3.4881000000000002E-2</c:v>
                      </c:pt>
                      <c:pt idx="489">
                        <c:v>-1.4159E-2</c:v>
                      </c:pt>
                      <c:pt idx="490">
                        <c:v>-1.4159E-2</c:v>
                      </c:pt>
                      <c:pt idx="491">
                        <c:v>2.0575E-2</c:v>
                      </c:pt>
                      <c:pt idx="492">
                        <c:v>2.0575E-2</c:v>
                      </c:pt>
                      <c:pt idx="493">
                        <c:v>-2.4708000000000001E-2</c:v>
                      </c:pt>
                      <c:pt idx="494">
                        <c:v>-2.4708000000000001E-2</c:v>
                      </c:pt>
                      <c:pt idx="495">
                        <c:v>-2.4708000000000001E-2</c:v>
                      </c:pt>
                      <c:pt idx="496">
                        <c:v>-5.4399000000000003E-2</c:v>
                      </c:pt>
                      <c:pt idx="497">
                        <c:v>-5.4399000000000003E-2</c:v>
                      </c:pt>
                      <c:pt idx="498">
                        <c:v>5.8215999999999997E-2</c:v>
                      </c:pt>
                      <c:pt idx="499">
                        <c:v>5.8215999999999997E-2</c:v>
                      </c:pt>
                      <c:pt idx="500">
                        <c:v>5.8215999999999997E-2</c:v>
                      </c:pt>
                      <c:pt idx="501">
                        <c:v>-2.97E-3</c:v>
                      </c:pt>
                      <c:pt idx="502">
                        <c:v>-2.97E-3</c:v>
                      </c:pt>
                      <c:pt idx="503">
                        <c:v>-5.5490000000000001E-3</c:v>
                      </c:pt>
                      <c:pt idx="504">
                        <c:v>-5.5490000000000001E-3</c:v>
                      </c:pt>
                      <c:pt idx="505">
                        <c:v>-2.9491E-2</c:v>
                      </c:pt>
                      <c:pt idx="506">
                        <c:v>-2.9491E-2</c:v>
                      </c:pt>
                      <c:pt idx="507">
                        <c:v>-2.9491E-2</c:v>
                      </c:pt>
                      <c:pt idx="508">
                        <c:v>2.1392000000000001E-2</c:v>
                      </c:pt>
                      <c:pt idx="509">
                        <c:v>2.1392000000000001E-2</c:v>
                      </c:pt>
                      <c:pt idx="510">
                        <c:v>3.5659000000000003E-2</c:v>
                      </c:pt>
                      <c:pt idx="511">
                        <c:v>3.5659000000000003E-2</c:v>
                      </c:pt>
                      <c:pt idx="512">
                        <c:v>3.5659000000000003E-2</c:v>
                      </c:pt>
                      <c:pt idx="513">
                        <c:v>0.16117999999999999</c:v>
                      </c:pt>
                      <c:pt idx="514">
                        <c:v>0.16117999999999999</c:v>
                      </c:pt>
                      <c:pt idx="515">
                        <c:v>-0.56370200000000004</c:v>
                      </c:pt>
                      <c:pt idx="516">
                        <c:v>-0.56370200000000004</c:v>
                      </c:pt>
                      <c:pt idx="517">
                        <c:v>0.629687</c:v>
                      </c:pt>
                      <c:pt idx="518">
                        <c:v>0.629687</c:v>
                      </c:pt>
                      <c:pt idx="519">
                        <c:v>0.629687</c:v>
                      </c:pt>
                      <c:pt idx="520">
                        <c:v>1.655335</c:v>
                      </c:pt>
                      <c:pt idx="521">
                        <c:v>1.655335</c:v>
                      </c:pt>
                      <c:pt idx="522">
                        <c:v>-0.48283700000000002</c:v>
                      </c:pt>
                      <c:pt idx="523">
                        <c:v>-0.48283700000000002</c:v>
                      </c:pt>
                      <c:pt idx="524">
                        <c:v>-0.48283700000000002</c:v>
                      </c:pt>
                      <c:pt idx="525">
                        <c:v>-0.56476400000000004</c:v>
                      </c:pt>
                      <c:pt idx="526">
                        <c:v>-0.56476400000000004</c:v>
                      </c:pt>
                      <c:pt idx="527">
                        <c:v>-2.5395000000000001E-2</c:v>
                      </c:pt>
                      <c:pt idx="528">
                        <c:v>-2.5395000000000001E-2</c:v>
                      </c:pt>
                      <c:pt idx="529">
                        <c:v>-2.5395000000000001E-2</c:v>
                      </c:pt>
                      <c:pt idx="530">
                        <c:v>-2.5944639999999999</c:v>
                      </c:pt>
                      <c:pt idx="531">
                        <c:v>-2.5944639999999999</c:v>
                      </c:pt>
                      <c:pt idx="532">
                        <c:v>1.8457999999999999E-2</c:v>
                      </c:pt>
                      <c:pt idx="533">
                        <c:v>1.8457999999999999E-2</c:v>
                      </c:pt>
                      <c:pt idx="534">
                        <c:v>0.49290200000000001</c:v>
                      </c:pt>
                      <c:pt idx="535">
                        <c:v>0.49290200000000001</c:v>
                      </c:pt>
                      <c:pt idx="536">
                        <c:v>0.49290200000000001</c:v>
                      </c:pt>
                      <c:pt idx="537">
                        <c:v>-9.0382000000000004E-2</c:v>
                      </c:pt>
                      <c:pt idx="538">
                        <c:v>-9.0382000000000004E-2</c:v>
                      </c:pt>
                      <c:pt idx="539">
                        <c:v>0.94112300000000004</c:v>
                      </c:pt>
                      <c:pt idx="540">
                        <c:v>0.94112300000000004</c:v>
                      </c:pt>
                      <c:pt idx="541">
                        <c:v>0.322467</c:v>
                      </c:pt>
                      <c:pt idx="542">
                        <c:v>0.322467</c:v>
                      </c:pt>
                      <c:pt idx="543">
                        <c:v>0.322467</c:v>
                      </c:pt>
                      <c:pt idx="544">
                        <c:v>0.41436099999999998</c:v>
                      </c:pt>
                      <c:pt idx="545">
                        <c:v>0.41436099999999998</c:v>
                      </c:pt>
                      <c:pt idx="546">
                        <c:v>1.2941640000000001</c:v>
                      </c:pt>
                      <c:pt idx="547">
                        <c:v>1.2941640000000001</c:v>
                      </c:pt>
                      <c:pt idx="548">
                        <c:v>1.2941640000000001</c:v>
                      </c:pt>
                      <c:pt idx="549">
                        <c:v>0.88039800000000001</c:v>
                      </c:pt>
                      <c:pt idx="550">
                        <c:v>0.88039800000000001</c:v>
                      </c:pt>
                      <c:pt idx="551">
                        <c:v>-0.452264</c:v>
                      </c:pt>
                      <c:pt idx="552">
                        <c:v>-0.452264</c:v>
                      </c:pt>
                      <c:pt idx="553">
                        <c:v>-1.2679309999999999</c:v>
                      </c:pt>
                      <c:pt idx="554">
                        <c:v>-1.2679309999999999</c:v>
                      </c:pt>
                      <c:pt idx="555">
                        <c:v>-1.2679309999999999</c:v>
                      </c:pt>
                      <c:pt idx="556">
                        <c:v>-0.21427599999999999</c:v>
                      </c:pt>
                      <c:pt idx="557">
                        <c:v>-0.21427599999999999</c:v>
                      </c:pt>
                      <c:pt idx="558">
                        <c:v>-7.6966000000000007E-2</c:v>
                      </c:pt>
                      <c:pt idx="559">
                        <c:v>-7.6966000000000007E-2</c:v>
                      </c:pt>
                      <c:pt idx="560">
                        <c:v>-7.6966000000000007E-2</c:v>
                      </c:pt>
                      <c:pt idx="561">
                        <c:v>-0.344001</c:v>
                      </c:pt>
                      <c:pt idx="562">
                        <c:v>-0.344001</c:v>
                      </c:pt>
                      <c:pt idx="563">
                        <c:v>-0.13528299999999999</c:v>
                      </c:pt>
                      <c:pt idx="564">
                        <c:v>-0.13528299999999999</c:v>
                      </c:pt>
                      <c:pt idx="565">
                        <c:v>1.0953660000000001</c:v>
                      </c:pt>
                      <c:pt idx="566">
                        <c:v>1.0953660000000001</c:v>
                      </c:pt>
                      <c:pt idx="567">
                        <c:v>1.0953660000000001</c:v>
                      </c:pt>
                      <c:pt idx="568">
                        <c:v>-0.41136499999999998</c:v>
                      </c:pt>
                      <c:pt idx="569">
                        <c:v>-0.41136499999999998</c:v>
                      </c:pt>
                      <c:pt idx="570">
                        <c:v>-3.437E-3</c:v>
                      </c:pt>
                      <c:pt idx="571">
                        <c:v>-3.437E-3</c:v>
                      </c:pt>
                      <c:pt idx="572">
                        <c:v>-3.437E-3</c:v>
                      </c:pt>
                      <c:pt idx="573">
                        <c:v>-0.43667099999999998</c:v>
                      </c:pt>
                      <c:pt idx="574">
                        <c:v>-0.43667099999999998</c:v>
                      </c:pt>
                      <c:pt idx="575">
                        <c:v>-0.13736799999999999</c:v>
                      </c:pt>
                      <c:pt idx="576">
                        <c:v>-0.13736799999999999</c:v>
                      </c:pt>
                      <c:pt idx="577">
                        <c:v>-0.38836199999999999</c:v>
                      </c:pt>
                      <c:pt idx="578">
                        <c:v>-0.38836199999999999</c:v>
                      </c:pt>
                      <c:pt idx="579">
                        <c:v>-0.38836199999999999</c:v>
                      </c:pt>
                      <c:pt idx="580">
                        <c:v>-0.37598700000000002</c:v>
                      </c:pt>
                      <c:pt idx="581">
                        <c:v>-0.37598700000000002</c:v>
                      </c:pt>
                      <c:pt idx="582">
                        <c:v>4.2364879999999996</c:v>
                      </c:pt>
                      <c:pt idx="583">
                        <c:v>4.2364879999999996</c:v>
                      </c:pt>
                      <c:pt idx="584">
                        <c:v>4.2364879999999996</c:v>
                      </c:pt>
                      <c:pt idx="585">
                        <c:v>-0.76812000000000002</c:v>
                      </c:pt>
                      <c:pt idx="586">
                        <c:v>-0.76812000000000002</c:v>
                      </c:pt>
                      <c:pt idx="587">
                        <c:v>0.222993</c:v>
                      </c:pt>
                      <c:pt idx="588">
                        <c:v>0.222993</c:v>
                      </c:pt>
                      <c:pt idx="589">
                        <c:v>-0.13292000000000001</c:v>
                      </c:pt>
                      <c:pt idx="590">
                        <c:v>-0.13292000000000001</c:v>
                      </c:pt>
                      <c:pt idx="591">
                        <c:v>-0.13292000000000001</c:v>
                      </c:pt>
                      <c:pt idx="592">
                        <c:v>0.34027099999999999</c:v>
                      </c:pt>
                      <c:pt idx="593">
                        <c:v>0.34027099999999999</c:v>
                      </c:pt>
                      <c:pt idx="594">
                        <c:v>-2.032775</c:v>
                      </c:pt>
                      <c:pt idx="595">
                        <c:v>-2.032775</c:v>
                      </c:pt>
                      <c:pt idx="596">
                        <c:v>-2.032775</c:v>
                      </c:pt>
                      <c:pt idx="597">
                        <c:v>0.63679200000000002</c:v>
                      </c:pt>
                      <c:pt idx="598">
                        <c:v>0.63679200000000002</c:v>
                      </c:pt>
                      <c:pt idx="599">
                        <c:v>0.215923</c:v>
                      </c:pt>
                      <c:pt idx="600">
                        <c:v>0.215923</c:v>
                      </c:pt>
                      <c:pt idx="601">
                        <c:v>0.262042</c:v>
                      </c:pt>
                      <c:pt idx="602">
                        <c:v>0.262042</c:v>
                      </c:pt>
                      <c:pt idx="603">
                        <c:v>0.262042</c:v>
                      </c:pt>
                      <c:pt idx="604">
                        <c:v>0.44690000000000002</c:v>
                      </c:pt>
                      <c:pt idx="605">
                        <c:v>0.44690000000000002</c:v>
                      </c:pt>
                      <c:pt idx="606">
                        <c:v>0.222333</c:v>
                      </c:pt>
                      <c:pt idx="607">
                        <c:v>0.222333</c:v>
                      </c:pt>
                      <c:pt idx="608">
                        <c:v>0.222333</c:v>
                      </c:pt>
                      <c:pt idx="609">
                        <c:v>-0.59570599999999996</c:v>
                      </c:pt>
                      <c:pt idx="610">
                        <c:v>-0.59570599999999996</c:v>
                      </c:pt>
                      <c:pt idx="611">
                        <c:v>0.25389400000000001</c:v>
                      </c:pt>
                      <c:pt idx="612">
                        <c:v>0.25389400000000001</c:v>
                      </c:pt>
                      <c:pt idx="613">
                        <c:v>-0.84912399999999999</c:v>
                      </c:pt>
                      <c:pt idx="614">
                        <c:v>-0.84912399999999999</c:v>
                      </c:pt>
                      <c:pt idx="615">
                        <c:v>-0.84912399999999999</c:v>
                      </c:pt>
                      <c:pt idx="616">
                        <c:v>9.4923999999999994E-2</c:v>
                      </c:pt>
                      <c:pt idx="617">
                        <c:v>9.4923999999999994E-2</c:v>
                      </c:pt>
                      <c:pt idx="618">
                        <c:v>0.440635</c:v>
                      </c:pt>
                      <c:pt idx="619">
                        <c:v>0.440635</c:v>
                      </c:pt>
                      <c:pt idx="620">
                        <c:v>0.440635</c:v>
                      </c:pt>
                      <c:pt idx="621">
                        <c:v>-6.0102000000000003E-2</c:v>
                      </c:pt>
                      <c:pt idx="622">
                        <c:v>-6.0102000000000003E-2</c:v>
                      </c:pt>
                      <c:pt idx="623">
                        <c:v>0.14970700000000001</c:v>
                      </c:pt>
                      <c:pt idx="624">
                        <c:v>0.14970700000000001</c:v>
                      </c:pt>
                      <c:pt idx="625">
                        <c:v>0.58037099999999997</c:v>
                      </c:pt>
                      <c:pt idx="626">
                        <c:v>0.58037099999999997</c:v>
                      </c:pt>
                      <c:pt idx="627">
                        <c:v>0.58037099999999997</c:v>
                      </c:pt>
                      <c:pt idx="628">
                        <c:v>-0.11540300000000001</c:v>
                      </c:pt>
                      <c:pt idx="629">
                        <c:v>-0.11540300000000001</c:v>
                      </c:pt>
                      <c:pt idx="630">
                        <c:v>-1.6591000000000002E-2</c:v>
                      </c:pt>
                      <c:pt idx="631">
                        <c:v>-1.6591000000000002E-2</c:v>
                      </c:pt>
                      <c:pt idx="632">
                        <c:v>-1.6591000000000002E-2</c:v>
                      </c:pt>
                      <c:pt idx="633">
                        <c:v>-0.64284300000000005</c:v>
                      </c:pt>
                      <c:pt idx="634">
                        <c:v>-0.64284300000000005</c:v>
                      </c:pt>
                      <c:pt idx="635">
                        <c:v>0.26801399999999997</c:v>
                      </c:pt>
                      <c:pt idx="636">
                        <c:v>0.26801399999999997</c:v>
                      </c:pt>
                      <c:pt idx="637">
                        <c:v>0.26801399999999997</c:v>
                      </c:pt>
                      <c:pt idx="638">
                        <c:v>1.6183940000000001</c:v>
                      </c:pt>
                      <c:pt idx="639">
                        <c:v>1.6183940000000001</c:v>
                      </c:pt>
                      <c:pt idx="640">
                        <c:v>-0.68875699999999995</c:v>
                      </c:pt>
                      <c:pt idx="641">
                        <c:v>-0.68875699999999995</c:v>
                      </c:pt>
                      <c:pt idx="642">
                        <c:v>-0.38608399999999998</c:v>
                      </c:pt>
                      <c:pt idx="643">
                        <c:v>-0.38608399999999998</c:v>
                      </c:pt>
                      <c:pt idx="644">
                        <c:v>-0.38608399999999998</c:v>
                      </c:pt>
                      <c:pt idx="645">
                        <c:v>-0.29800399999999999</c:v>
                      </c:pt>
                      <c:pt idx="646">
                        <c:v>-0.29800399999999999</c:v>
                      </c:pt>
                      <c:pt idx="647">
                        <c:v>-1.1049910000000001</c:v>
                      </c:pt>
                      <c:pt idx="648">
                        <c:v>-1.1049910000000001</c:v>
                      </c:pt>
                      <c:pt idx="649">
                        <c:v>-0.35894399999999999</c:v>
                      </c:pt>
                      <c:pt idx="650">
                        <c:v>-0.35894399999999999</c:v>
                      </c:pt>
                      <c:pt idx="651">
                        <c:v>-0.35894399999999999</c:v>
                      </c:pt>
                      <c:pt idx="652">
                        <c:v>-0.25080400000000003</c:v>
                      </c:pt>
                      <c:pt idx="653">
                        <c:v>-0.25080400000000003</c:v>
                      </c:pt>
                      <c:pt idx="654">
                        <c:v>-0.65376599999999996</c:v>
                      </c:pt>
                      <c:pt idx="655">
                        <c:v>-0.65376599999999996</c:v>
                      </c:pt>
                      <c:pt idx="656">
                        <c:v>-0.65376599999999996</c:v>
                      </c:pt>
                      <c:pt idx="657">
                        <c:v>-0.11460099999999999</c:v>
                      </c:pt>
                      <c:pt idx="658">
                        <c:v>-0.11460099999999999</c:v>
                      </c:pt>
                      <c:pt idx="659">
                        <c:v>8.2438999999999998E-2</c:v>
                      </c:pt>
                      <c:pt idx="660">
                        <c:v>8.2438999999999998E-2</c:v>
                      </c:pt>
                      <c:pt idx="661">
                        <c:v>0.48265799999999998</c:v>
                      </c:pt>
                      <c:pt idx="662">
                        <c:v>0.48265799999999998</c:v>
                      </c:pt>
                      <c:pt idx="663">
                        <c:v>0.48265799999999998</c:v>
                      </c:pt>
                      <c:pt idx="664">
                        <c:v>-0.111829</c:v>
                      </c:pt>
                      <c:pt idx="665">
                        <c:v>-0.111829</c:v>
                      </c:pt>
                      <c:pt idx="666">
                        <c:v>1.34484</c:v>
                      </c:pt>
                      <c:pt idx="667">
                        <c:v>1.34484</c:v>
                      </c:pt>
                      <c:pt idx="668">
                        <c:v>1.34484</c:v>
                      </c:pt>
                      <c:pt idx="669">
                        <c:v>-0.60846900000000004</c:v>
                      </c:pt>
                      <c:pt idx="670">
                        <c:v>-0.60846900000000004</c:v>
                      </c:pt>
                      <c:pt idx="671">
                        <c:v>0.82360900000000004</c:v>
                      </c:pt>
                      <c:pt idx="672">
                        <c:v>0.82360900000000004</c:v>
                      </c:pt>
                      <c:pt idx="673">
                        <c:v>1.780878</c:v>
                      </c:pt>
                      <c:pt idx="674">
                        <c:v>1.780878</c:v>
                      </c:pt>
                      <c:pt idx="675">
                        <c:v>1.780878</c:v>
                      </c:pt>
                      <c:pt idx="676">
                        <c:v>-0.141211</c:v>
                      </c:pt>
                      <c:pt idx="677">
                        <c:v>-0.141211</c:v>
                      </c:pt>
                      <c:pt idx="678">
                        <c:v>-0.50189899999999998</c:v>
                      </c:pt>
                      <c:pt idx="679">
                        <c:v>-0.50189899999999998</c:v>
                      </c:pt>
                      <c:pt idx="680">
                        <c:v>-0.50189899999999998</c:v>
                      </c:pt>
                      <c:pt idx="681">
                        <c:v>0.44025700000000001</c:v>
                      </c:pt>
                      <c:pt idx="682">
                        <c:v>0.44025700000000001</c:v>
                      </c:pt>
                      <c:pt idx="683">
                        <c:v>-0.33566499999999999</c:v>
                      </c:pt>
                      <c:pt idx="684">
                        <c:v>-0.33566499999999999</c:v>
                      </c:pt>
                      <c:pt idx="685">
                        <c:v>-0.87506499999999998</c:v>
                      </c:pt>
                      <c:pt idx="686">
                        <c:v>-0.87506499999999998</c:v>
                      </c:pt>
                      <c:pt idx="687">
                        <c:v>-0.87506499999999998</c:v>
                      </c:pt>
                      <c:pt idx="688">
                        <c:v>-3.2994999999999997E-2</c:v>
                      </c:pt>
                      <c:pt idx="689">
                        <c:v>-3.2994999999999997E-2</c:v>
                      </c:pt>
                      <c:pt idx="690">
                        <c:v>-0.27619899999999997</c:v>
                      </c:pt>
                      <c:pt idx="691">
                        <c:v>-0.27619899999999997</c:v>
                      </c:pt>
                      <c:pt idx="692">
                        <c:v>-0.27619899999999997</c:v>
                      </c:pt>
                      <c:pt idx="693">
                        <c:v>-0.50780400000000003</c:v>
                      </c:pt>
                      <c:pt idx="694">
                        <c:v>-0.50780400000000003</c:v>
                      </c:pt>
                      <c:pt idx="695">
                        <c:v>0.76690100000000005</c:v>
                      </c:pt>
                      <c:pt idx="696">
                        <c:v>0.76690100000000005</c:v>
                      </c:pt>
                      <c:pt idx="697">
                        <c:v>1.1964729999999999</c:v>
                      </c:pt>
                      <c:pt idx="698">
                        <c:v>1.1964729999999999</c:v>
                      </c:pt>
                      <c:pt idx="699">
                        <c:v>1.1964729999999999</c:v>
                      </c:pt>
                      <c:pt idx="700">
                        <c:v>-0.68971700000000002</c:v>
                      </c:pt>
                      <c:pt idx="701">
                        <c:v>-0.68971700000000002</c:v>
                      </c:pt>
                      <c:pt idx="702">
                        <c:v>-2.1919999999999999E-2</c:v>
                      </c:pt>
                      <c:pt idx="703">
                        <c:v>-2.1919999999999999E-2</c:v>
                      </c:pt>
                      <c:pt idx="704">
                        <c:v>-2.1919999999999999E-2</c:v>
                      </c:pt>
                      <c:pt idx="705">
                        <c:v>0.54028699999999996</c:v>
                      </c:pt>
                      <c:pt idx="706">
                        <c:v>0.54028699999999996</c:v>
                      </c:pt>
                      <c:pt idx="707">
                        <c:v>-0.91714399999999996</c:v>
                      </c:pt>
                      <c:pt idx="708">
                        <c:v>-0.91714399999999996</c:v>
                      </c:pt>
                      <c:pt idx="709">
                        <c:v>-6.2371000000000003E-2</c:v>
                      </c:pt>
                      <c:pt idx="710">
                        <c:v>-6.2371000000000003E-2</c:v>
                      </c:pt>
                      <c:pt idx="711">
                        <c:v>-6.2371000000000003E-2</c:v>
                      </c:pt>
                      <c:pt idx="712">
                        <c:v>-0.33384599999999998</c:v>
                      </c:pt>
                      <c:pt idx="713">
                        <c:v>-0.33384599999999998</c:v>
                      </c:pt>
                      <c:pt idx="714">
                        <c:v>-0.89608600000000005</c:v>
                      </c:pt>
                      <c:pt idx="715">
                        <c:v>-0.89608600000000005</c:v>
                      </c:pt>
                      <c:pt idx="716">
                        <c:v>-0.89608600000000005</c:v>
                      </c:pt>
                      <c:pt idx="717">
                        <c:v>-7.5025999999999995E-2</c:v>
                      </c:pt>
                      <c:pt idx="718">
                        <c:v>-7.5025999999999995E-2</c:v>
                      </c:pt>
                      <c:pt idx="719">
                        <c:v>-5.7943000000000001E-2</c:v>
                      </c:pt>
                      <c:pt idx="720">
                        <c:v>-5.7943000000000001E-2</c:v>
                      </c:pt>
                      <c:pt idx="721">
                        <c:v>-5.7943000000000001E-2</c:v>
                      </c:pt>
                      <c:pt idx="722">
                        <c:v>-0.794597</c:v>
                      </c:pt>
                      <c:pt idx="723">
                        <c:v>-0.794597</c:v>
                      </c:pt>
                      <c:pt idx="724">
                        <c:v>0.70852099999999996</c:v>
                      </c:pt>
                      <c:pt idx="725">
                        <c:v>0.70852099999999996</c:v>
                      </c:pt>
                      <c:pt idx="726">
                        <c:v>-1.1799900000000001</c:v>
                      </c:pt>
                      <c:pt idx="727">
                        <c:v>-1.1799900000000001</c:v>
                      </c:pt>
                      <c:pt idx="728">
                        <c:v>-1.1799900000000001</c:v>
                      </c:pt>
                      <c:pt idx="729">
                        <c:v>0.46115899999999999</c:v>
                      </c:pt>
                      <c:pt idx="730">
                        <c:v>0.46115899999999999</c:v>
                      </c:pt>
                      <c:pt idx="731">
                        <c:v>-0.51574299999999995</c:v>
                      </c:pt>
                      <c:pt idx="732">
                        <c:v>-0.51574299999999995</c:v>
                      </c:pt>
                      <c:pt idx="733">
                        <c:v>-7.3610999999999996E-2</c:v>
                      </c:pt>
                      <c:pt idx="734">
                        <c:v>-7.3610999999999996E-2</c:v>
                      </c:pt>
                      <c:pt idx="735">
                        <c:v>-7.3610999999999996E-2</c:v>
                      </c:pt>
                      <c:pt idx="736">
                        <c:v>-1.474348</c:v>
                      </c:pt>
                      <c:pt idx="737">
                        <c:v>-1.474348</c:v>
                      </c:pt>
                      <c:pt idx="738">
                        <c:v>0.26769700000000002</c:v>
                      </c:pt>
                      <c:pt idx="739">
                        <c:v>0.26769700000000002</c:v>
                      </c:pt>
                      <c:pt idx="740">
                        <c:v>0.26769700000000002</c:v>
                      </c:pt>
                      <c:pt idx="741">
                        <c:v>-0.51435600000000004</c:v>
                      </c:pt>
                      <c:pt idx="742">
                        <c:v>-0.51435600000000004</c:v>
                      </c:pt>
                      <c:pt idx="743">
                        <c:v>-0.24911700000000001</c:v>
                      </c:pt>
                      <c:pt idx="744">
                        <c:v>-0.24911700000000001</c:v>
                      </c:pt>
                      <c:pt idx="745">
                        <c:v>0.55666000000000004</c:v>
                      </c:pt>
                      <c:pt idx="746">
                        <c:v>0.55666000000000004</c:v>
                      </c:pt>
                      <c:pt idx="747">
                        <c:v>0.55666000000000004</c:v>
                      </c:pt>
                      <c:pt idx="748">
                        <c:v>1.9750319999999999</c:v>
                      </c:pt>
                      <c:pt idx="749">
                        <c:v>1.9750319999999999</c:v>
                      </c:pt>
                      <c:pt idx="750">
                        <c:v>1.2660720000000001</c:v>
                      </c:pt>
                      <c:pt idx="751">
                        <c:v>1.2660720000000001</c:v>
                      </c:pt>
                      <c:pt idx="752">
                        <c:v>1.2660720000000001</c:v>
                      </c:pt>
                      <c:pt idx="753">
                        <c:v>-0.60338499999999995</c:v>
                      </c:pt>
                      <c:pt idx="754">
                        <c:v>-0.60338499999999995</c:v>
                      </c:pt>
                      <c:pt idx="755">
                        <c:v>0.89642500000000003</c:v>
                      </c:pt>
                      <c:pt idx="756">
                        <c:v>0.89642500000000003</c:v>
                      </c:pt>
                      <c:pt idx="757">
                        <c:v>0.89642500000000003</c:v>
                      </c:pt>
                      <c:pt idx="758">
                        <c:v>-1.5744579999999999</c:v>
                      </c:pt>
                      <c:pt idx="759">
                        <c:v>-1.5744579999999999</c:v>
                      </c:pt>
                      <c:pt idx="760">
                        <c:v>-1.2702290000000001</c:v>
                      </c:pt>
                      <c:pt idx="761">
                        <c:v>-1.2702290000000001</c:v>
                      </c:pt>
                      <c:pt idx="762">
                        <c:v>-0.62665899999999997</c:v>
                      </c:pt>
                      <c:pt idx="763">
                        <c:v>-0.62665899999999997</c:v>
                      </c:pt>
                      <c:pt idx="764">
                        <c:v>-0.62665899999999997</c:v>
                      </c:pt>
                      <c:pt idx="765">
                        <c:v>0.22248200000000001</c:v>
                      </c:pt>
                      <c:pt idx="766">
                        <c:v>0.22248200000000001</c:v>
                      </c:pt>
                      <c:pt idx="767">
                        <c:v>-0.47894900000000001</c:v>
                      </c:pt>
                      <c:pt idx="768">
                        <c:v>-0.47894900000000001</c:v>
                      </c:pt>
                      <c:pt idx="769">
                        <c:v>-0.36196099999999998</c:v>
                      </c:pt>
                      <c:pt idx="770">
                        <c:v>-0.36196099999999998</c:v>
                      </c:pt>
                      <c:pt idx="771">
                        <c:v>-0.36196099999999998</c:v>
                      </c:pt>
                      <c:pt idx="772">
                        <c:v>2.270124</c:v>
                      </c:pt>
                      <c:pt idx="773">
                        <c:v>2.270124</c:v>
                      </c:pt>
                      <c:pt idx="774">
                        <c:v>-0.71165500000000004</c:v>
                      </c:pt>
                      <c:pt idx="775">
                        <c:v>-0.71165500000000004</c:v>
                      </c:pt>
                      <c:pt idx="776">
                        <c:v>-0.71165500000000004</c:v>
                      </c:pt>
                      <c:pt idx="777">
                        <c:v>0.81085700000000005</c:v>
                      </c:pt>
                      <c:pt idx="778">
                        <c:v>0.81085700000000005</c:v>
                      </c:pt>
                      <c:pt idx="779">
                        <c:v>0.24722</c:v>
                      </c:pt>
                      <c:pt idx="780">
                        <c:v>0.24722</c:v>
                      </c:pt>
                      <c:pt idx="781">
                        <c:v>1.1452960000000001</c:v>
                      </c:pt>
                      <c:pt idx="782">
                        <c:v>1.1452960000000001</c:v>
                      </c:pt>
                      <c:pt idx="783">
                        <c:v>1.1452960000000001</c:v>
                      </c:pt>
                      <c:pt idx="784">
                        <c:v>0.54864599999999997</c:v>
                      </c:pt>
                      <c:pt idx="785">
                        <c:v>0.54864599999999997</c:v>
                      </c:pt>
                      <c:pt idx="786">
                        <c:v>0.38255899999999998</c:v>
                      </c:pt>
                      <c:pt idx="787">
                        <c:v>0.38255899999999998</c:v>
                      </c:pt>
                      <c:pt idx="788">
                        <c:v>0.38255899999999998</c:v>
                      </c:pt>
                      <c:pt idx="789">
                        <c:v>1.275563</c:v>
                      </c:pt>
                      <c:pt idx="790">
                        <c:v>1.275563</c:v>
                      </c:pt>
                      <c:pt idx="791">
                        <c:v>0.56505899999999998</c:v>
                      </c:pt>
                      <c:pt idx="792">
                        <c:v>0.56505899999999998</c:v>
                      </c:pt>
                      <c:pt idx="793">
                        <c:v>6.9200999999999999E-2</c:v>
                      </c:pt>
                      <c:pt idx="794">
                        <c:v>6.9200999999999999E-2</c:v>
                      </c:pt>
                      <c:pt idx="795">
                        <c:v>6.9200999999999999E-2</c:v>
                      </c:pt>
                      <c:pt idx="796">
                        <c:v>0.17686199999999999</c:v>
                      </c:pt>
                      <c:pt idx="797">
                        <c:v>0.17686199999999999</c:v>
                      </c:pt>
                      <c:pt idx="798">
                        <c:v>-1.106E-2</c:v>
                      </c:pt>
                      <c:pt idx="799">
                        <c:v>-1.106E-2</c:v>
                      </c:pt>
                      <c:pt idx="800">
                        <c:v>-1.106E-2</c:v>
                      </c:pt>
                      <c:pt idx="801">
                        <c:v>0.562886</c:v>
                      </c:pt>
                      <c:pt idx="802">
                        <c:v>0.562886</c:v>
                      </c:pt>
                      <c:pt idx="803">
                        <c:v>-0.82187500000000002</c:v>
                      </c:pt>
                      <c:pt idx="804">
                        <c:v>-0.82187500000000002</c:v>
                      </c:pt>
                      <c:pt idx="805">
                        <c:v>-0.82187500000000002</c:v>
                      </c:pt>
                      <c:pt idx="806">
                        <c:v>0.662999</c:v>
                      </c:pt>
                      <c:pt idx="807">
                        <c:v>0.662999</c:v>
                      </c:pt>
                      <c:pt idx="808">
                        <c:v>-0.23524300000000001</c:v>
                      </c:pt>
                      <c:pt idx="809">
                        <c:v>-0.23524300000000001</c:v>
                      </c:pt>
                      <c:pt idx="810">
                        <c:v>0.67048099999999999</c:v>
                      </c:pt>
                      <c:pt idx="811">
                        <c:v>0.67048099999999999</c:v>
                      </c:pt>
                      <c:pt idx="812">
                        <c:v>0.67048099999999999</c:v>
                      </c:pt>
                      <c:pt idx="813">
                        <c:v>-0.110314</c:v>
                      </c:pt>
                      <c:pt idx="814">
                        <c:v>-0.110314</c:v>
                      </c:pt>
                      <c:pt idx="815">
                        <c:v>0.45561699999999999</c:v>
                      </c:pt>
                      <c:pt idx="816">
                        <c:v>0.45561699999999999</c:v>
                      </c:pt>
                      <c:pt idx="817">
                        <c:v>0.45561699999999999</c:v>
                      </c:pt>
                      <c:pt idx="818">
                        <c:v>-1.144274</c:v>
                      </c:pt>
                      <c:pt idx="819">
                        <c:v>-1.144274</c:v>
                      </c:pt>
                      <c:pt idx="820">
                        <c:v>0.59960199999999997</c:v>
                      </c:pt>
                      <c:pt idx="821">
                        <c:v>0.59960199999999997</c:v>
                      </c:pt>
                      <c:pt idx="822">
                        <c:v>-0.43491200000000002</c:v>
                      </c:pt>
                      <c:pt idx="823">
                        <c:v>-0.43491200000000002</c:v>
                      </c:pt>
                      <c:pt idx="824">
                        <c:v>-0.43491200000000002</c:v>
                      </c:pt>
                      <c:pt idx="825">
                        <c:v>0.14579</c:v>
                      </c:pt>
                      <c:pt idx="826">
                        <c:v>0.14579</c:v>
                      </c:pt>
                      <c:pt idx="827">
                        <c:v>0.32790200000000003</c:v>
                      </c:pt>
                      <c:pt idx="828">
                        <c:v>0.32790200000000003</c:v>
                      </c:pt>
                      <c:pt idx="829">
                        <c:v>-0.571801</c:v>
                      </c:pt>
                      <c:pt idx="830">
                        <c:v>-0.571801</c:v>
                      </c:pt>
                      <c:pt idx="831">
                        <c:v>-0.571801</c:v>
                      </c:pt>
                      <c:pt idx="832">
                        <c:v>0.65914499999999998</c:v>
                      </c:pt>
                      <c:pt idx="833">
                        <c:v>0.65914499999999998</c:v>
                      </c:pt>
                      <c:pt idx="834">
                        <c:v>-0.377386</c:v>
                      </c:pt>
                      <c:pt idx="835">
                        <c:v>-0.377386</c:v>
                      </c:pt>
                      <c:pt idx="836">
                        <c:v>-0.377386</c:v>
                      </c:pt>
                      <c:pt idx="837">
                        <c:v>0.61020600000000003</c:v>
                      </c:pt>
                      <c:pt idx="838">
                        <c:v>0.61020600000000003</c:v>
                      </c:pt>
                      <c:pt idx="839">
                        <c:v>0.20865400000000001</c:v>
                      </c:pt>
                      <c:pt idx="840">
                        <c:v>0.20865400000000001</c:v>
                      </c:pt>
                      <c:pt idx="841">
                        <c:v>0.81535800000000003</c:v>
                      </c:pt>
                      <c:pt idx="842">
                        <c:v>0.81535800000000003</c:v>
                      </c:pt>
                      <c:pt idx="843">
                        <c:v>0.81535800000000003</c:v>
                      </c:pt>
                      <c:pt idx="844">
                        <c:v>-0.35484199999999999</c:v>
                      </c:pt>
                      <c:pt idx="845">
                        <c:v>-0.35484199999999999</c:v>
                      </c:pt>
                      <c:pt idx="846">
                        <c:v>-0.25885000000000002</c:v>
                      </c:pt>
                      <c:pt idx="847">
                        <c:v>-0.25885000000000002</c:v>
                      </c:pt>
                      <c:pt idx="848">
                        <c:v>-0.25885000000000002</c:v>
                      </c:pt>
                      <c:pt idx="849">
                        <c:v>-9.0534000000000003E-2</c:v>
                      </c:pt>
                      <c:pt idx="850">
                        <c:v>-9.0534000000000003E-2</c:v>
                      </c:pt>
                      <c:pt idx="851">
                        <c:v>-0.69984900000000005</c:v>
                      </c:pt>
                      <c:pt idx="852">
                        <c:v>-0.69984900000000005</c:v>
                      </c:pt>
                      <c:pt idx="853">
                        <c:v>-0.69984900000000005</c:v>
                      </c:pt>
                      <c:pt idx="854">
                        <c:v>0.36845600000000001</c:v>
                      </c:pt>
                      <c:pt idx="855">
                        <c:v>0.36845600000000001</c:v>
                      </c:pt>
                      <c:pt idx="856">
                        <c:v>0.23535200000000001</c:v>
                      </c:pt>
                      <c:pt idx="857">
                        <c:v>0.23535200000000001</c:v>
                      </c:pt>
                      <c:pt idx="858">
                        <c:v>-0.14735200000000001</c:v>
                      </c:pt>
                      <c:pt idx="859">
                        <c:v>-0.14735200000000001</c:v>
                      </c:pt>
                      <c:pt idx="860">
                        <c:v>-0.14735200000000001</c:v>
                      </c:pt>
                      <c:pt idx="861">
                        <c:v>-0.48034700000000002</c:v>
                      </c:pt>
                      <c:pt idx="862">
                        <c:v>-0.48034700000000002</c:v>
                      </c:pt>
                      <c:pt idx="863">
                        <c:v>0.14335999999999999</c:v>
                      </c:pt>
                      <c:pt idx="864">
                        <c:v>0.14335999999999999</c:v>
                      </c:pt>
                      <c:pt idx="865">
                        <c:v>0.14335999999999999</c:v>
                      </c:pt>
                      <c:pt idx="866">
                        <c:v>0.36230000000000001</c:v>
                      </c:pt>
                      <c:pt idx="867">
                        <c:v>0.36230000000000001</c:v>
                      </c:pt>
                      <c:pt idx="868">
                        <c:v>-1.2644340000000001</c:v>
                      </c:pt>
                      <c:pt idx="869">
                        <c:v>-1.2644340000000001</c:v>
                      </c:pt>
                      <c:pt idx="870">
                        <c:v>-0.70442499999999997</c:v>
                      </c:pt>
                      <c:pt idx="871">
                        <c:v>-0.70442499999999997</c:v>
                      </c:pt>
                      <c:pt idx="872">
                        <c:v>-0.70442499999999997</c:v>
                      </c:pt>
                      <c:pt idx="873">
                        <c:v>-0.319137</c:v>
                      </c:pt>
                      <c:pt idx="874">
                        <c:v>-0.319137</c:v>
                      </c:pt>
                      <c:pt idx="875">
                        <c:v>-0.62215699999999996</c:v>
                      </c:pt>
                      <c:pt idx="876">
                        <c:v>-0.62215699999999996</c:v>
                      </c:pt>
                      <c:pt idx="877">
                        <c:v>-0.896791</c:v>
                      </c:pt>
                      <c:pt idx="878">
                        <c:v>-0.896791</c:v>
                      </c:pt>
                      <c:pt idx="879">
                        <c:v>-0.896791</c:v>
                      </c:pt>
                      <c:pt idx="880">
                        <c:v>0.82578600000000002</c:v>
                      </c:pt>
                      <c:pt idx="881">
                        <c:v>0.82578600000000002</c:v>
                      </c:pt>
                      <c:pt idx="882">
                        <c:v>-1.494E-2</c:v>
                      </c:pt>
                      <c:pt idx="883">
                        <c:v>-1.494E-2</c:v>
                      </c:pt>
                      <c:pt idx="884">
                        <c:v>-1.494E-2</c:v>
                      </c:pt>
                      <c:pt idx="885">
                        <c:v>-1.494E-2</c:v>
                      </c:pt>
                      <c:pt idx="886">
                        <c:v>0.42088900000000001</c:v>
                      </c:pt>
                      <c:pt idx="887">
                        <c:v>0.42088900000000001</c:v>
                      </c:pt>
                      <c:pt idx="888">
                        <c:v>-2.0518909999999999</c:v>
                      </c:pt>
                      <c:pt idx="889">
                        <c:v>-2.0518909999999999</c:v>
                      </c:pt>
                      <c:pt idx="890">
                        <c:v>-2.0518909999999999</c:v>
                      </c:pt>
                      <c:pt idx="891">
                        <c:v>2.9872169999999998</c:v>
                      </c:pt>
                      <c:pt idx="892">
                        <c:v>2.9872169999999998</c:v>
                      </c:pt>
                      <c:pt idx="893">
                        <c:v>0.47868500000000003</c:v>
                      </c:pt>
                      <c:pt idx="894">
                        <c:v>0.47868500000000003</c:v>
                      </c:pt>
                      <c:pt idx="895">
                        <c:v>0.47868500000000003</c:v>
                      </c:pt>
                      <c:pt idx="896">
                        <c:v>2.1751019999999999</c:v>
                      </c:pt>
                      <c:pt idx="897">
                        <c:v>2.1751019999999999</c:v>
                      </c:pt>
                      <c:pt idx="898">
                        <c:v>-2.3460109999999998</c:v>
                      </c:pt>
                      <c:pt idx="899">
                        <c:v>-2.3460109999999998</c:v>
                      </c:pt>
                      <c:pt idx="900">
                        <c:v>-3.0795469999999998</c:v>
                      </c:pt>
                      <c:pt idx="901">
                        <c:v>-3.0795469999999998</c:v>
                      </c:pt>
                      <c:pt idx="902">
                        <c:v>-3.0795469999999998</c:v>
                      </c:pt>
                      <c:pt idx="903">
                        <c:v>-1.0534509999999999</c:v>
                      </c:pt>
                      <c:pt idx="904">
                        <c:v>-1.0534509999999999</c:v>
                      </c:pt>
                      <c:pt idx="905">
                        <c:v>-0.28862199999999999</c:v>
                      </c:pt>
                      <c:pt idx="906">
                        <c:v>-0.28862199999999999</c:v>
                      </c:pt>
                      <c:pt idx="907">
                        <c:v>-0.28862199999999999</c:v>
                      </c:pt>
                      <c:pt idx="908">
                        <c:v>1.1606160000000001</c:v>
                      </c:pt>
                      <c:pt idx="909">
                        <c:v>1.1606160000000001</c:v>
                      </c:pt>
                      <c:pt idx="910">
                        <c:v>0.93051700000000004</c:v>
                      </c:pt>
                      <c:pt idx="911">
                        <c:v>0.93051700000000004</c:v>
                      </c:pt>
                      <c:pt idx="912">
                        <c:v>0.63760399999999995</c:v>
                      </c:pt>
                      <c:pt idx="913">
                        <c:v>0.63760399999999995</c:v>
                      </c:pt>
                      <c:pt idx="914">
                        <c:v>0.63760399999999995</c:v>
                      </c:pt>
                      <c:pt idx="915">
                        <c:v>0.31463999999999998</c:v>
                      </c:pt>
                      <c:pt idx="916">
                        <c:v>0.31463999999999998</c:v>
                      </c:pt>
                      <c:pt idx="917">
                        <c:v>1.006705</c:v>
                      </c:pt>
                      <c:pt idx="918">
                        <c:v>1.006705</c:v>
                      </c:pt>
                      <c:pt idx="919">
                        <c:v>1.006705</c:v>
                      </c:pt>
                      <c:pt idx="920">
                        <c:v>2.0716380000000001</c:v>
                      </c:pt>
                      <c:pt idx="921">
                        <c:v>2.0716380000000001</c:v>
                      </c:pt>
                      <c:pt idx="922">
                        <c:v>0.99552600000000002</c:v>
                      </c:pt>
                      <c:pt idx="923">
                        <c:v>0.99552600000000002</c:v>
                      </c:pt>
                      <c:pt idx="924">
                        <c:v>-0.456015</c:v>
                      </c:pt>
                      <c:pt idx="925">
                        <c:v>-0.456015</c:v>
                      </c:pt>
                      <c:pt idx="926">
                        <c:v>-0.456015</c:v>
                      </c:pt>
                      <c:pt idx="927">
                        <c:v>-0.60851999999999995</c:v>
                      </c:pt>
                      <c:pt idx="928">
                        <c:v>-0.60851999999999995</c:v>
                      </c:pt>
                      <c:pt idx="929">
                        <c:v>-0.22863900000000001</c:v>
                      </c:pt>
                      <c:pt idx="930">
                        <c:v>-0.22863900000000001</c:v>
                      </c:pt>
                      <c:pt idx="931">
                        <c:v>1.390036</c:v>
                      </c:pt>
                      <c:pt idx="932">
                        <c:v>1.390036</c:v>
                      </c:pt>
                      <c:pt idx="933">
                        <c:v>1.390036</c:v>
                      </c:pt>
                      <c:pt idx="934">
                        <c:v>1.6382950000000001</c:v>
                      </c:pt>
                      <c:pt idx="935">
                        <c:v>1.6382950000000001</c:v>
                      </c:pt>
                      <c:pt idx="936">
                        <c:v>-1.3526849999999999</c:v>
                      </c:pt>
                      <c:pt idx="937">
                        <c:v>-1.3526849999999999</c:v>
                      </c:pt>
                      <c:pt idx="938">
                        <c:v>-1.3526849999999999</c:v>
                      </c:pt>
                      <c:pt idx="939">
                        <c:v>-1.1478919999999999</c:v>
                      </c:pt>
                      <c:pt idx="940">
                        <c:v>-1.1478919999999999</c:v>
                      </c:pt>
                      <c:pt idx="941">
                        <c:v>-0.97797800000000001</c:v>
                      </c:pt>
                      <c:pt idx="942">
                        <c:v>-0.97797800000000001</c:v>
                      </c:pt>
                      <c:pt idx="943">
                        <c:v>-0.97797800000000001</c:v>
                      </c:pt>
                      <c:pt idx="944">
                        <c:v>-3.505814</c:v>
                      </c:pt>
                      <c:pt idx="945">
                        <c:v>-3.505814</c:v>
                      </c:pt>
                      <c:pt idx="946">
                        <c:v>-1.36496</c:v>
                      </c:pt>
                      <c:pt idx="947">
                        <c:v>-1.36496</c:v>
                      </c:pt>
                      <c:pt idx="948">
                        <c:v>-0.112608</c:v>
                      </c:pt>
                      <c:pt idx="949">
                        <c:v>-0.112608</c:v>
                      </c:pt>
                      <c:pt idx="950">
                        <c:v>-0.112608</c:v>
                      </c:pt>
                      <c:pt idx="951">
                        <c:v>-0.16558600000000001</c:v>
                      </c:pt>
                      <c:pt idx="952">
                        <c:v>-0.16558600000000001</c:v>
                      </c:pt>
                      <c:pt idx="953">
                        <c:v>-1.846962</c:v>
                      </c:pt>
                      <c:pt idx="954">
                        <c:v>-1.846962</c:v>
                      </c:pt>
                      <c:pt idx="955">
                        <c:v>-1.846962</c:v>
                      </c:pt>
                      <c:pt idx="956">
                        <c:v>-4.6731870000000004</c:v>
                      </c:pt>
                      <c:pt idx="957">
                        <c:v>-4.6731870000000004</c:v>
                      </c:pt>
                      <c:pt idx="958">
                        <c:v>0.699681</c:v>
                      </c:pt>
                      <c:pt idx="959">
                        <c:v>0.699681</c:v>
                      </c:pt>
                      <c:pt idx="960">
                        <c:v>-1.058664</c:v>
                      </c:pt>
                      <c:pt idx="961">
                        <c:v>-1.058664</c:v>
                      </c:pt>
                      <c:pt idx="962">
                        <c:v>-1.058664</c:v>
                      </c:pt>
                      <c:pt idx="963">
                        <c:v>-1.142244</c:v>
                      </c:pt>
                      <c:pt idx="964">
                        <c:v>-1.142244</c:v>
                      </c:pt>
                      <c:pt idx="965">
                        <c:v>-4.312322</c:v>
                      </c:pt>
                      <c:pt idx="966">
                        <c:v>-4.312322</c:v>
                      </c:pt>
                      <c:pt idx="967">
                        <c:v>-4.312322</c:v>
                      </c:pt>
                      <c:pt idx="968">
                        <c:v>-0.80187699999999995</c:v>
                      </c:pt>
                      <c:pt idx="969">
                        <c:v>-0.80187699999999995</c:v>
                      </c:pt>
                      <c:pt idx="970">
                        <c:v>1.823445</c:v>
                      </c:pt>
                      <c:pt idx="971">
                        <c:v>1.823445</c:v>
                      </c:pt>
                      <c:pt idx="972">
                        <c:v>-0.41634700000000002</c:v>
                      </c:pt>
                      <c:pt idx="973">
                        <c:v>-0.41634700000000002</c:v>
                      </c:pt>
                      <c:pt idx="974">
                        <c:v>-0.41634700000000002</c:v>
                      </c:pt>
                      <c:pt idx="975">
                        <c:v>-0.33362799999999998</c:v>
                      </c:pt>
                      <c:pt idx="976">
                        <c:v>-0.33362799999999998</c:v>
                      </c:pt>
                      <c:pt idx="977">
                        <c:v>-0.33362799999999998</c:v>
                      </c:pt>
                      <c:pt idx="978">
                        <c:v>0.17354700000000001</c:v>
                      </c:pt>
                      <c:pt idx="979">
                        <c:v>0.17354700000000001</c:v>
                      </c:pt>
                      <c:pt idx="980">
                        <c:v>-0.43102299999999999</c:v>
                      </c:pt>
                      <c:pt idx="981">
                        <c:v>-0.43102299999999999</c:v>
                      </c:pt>
                      <c:pt idx="982">
                        <c:v>-0.52515900000000004</c:v>
                      </c:pt>
                      <c:pt idx="983">
                        <c:v>-0.52515900000000004</c:v>
                      </c:pt>
                      <c:pt idx="984">
                        <c:v>-0.22122800000000001</c:v>
                      </c:pt>
                      <c:pt idx="985">
                        <c:v>-0.22122800000000001</c:v>
                      </c:pt>
                      <c:pt idx="986">
                        <c:v>-0.22122800000000001</c:v>
                      </c:pt>
                      <c:pt idx="987">
                        <c:v>-9.1609999999999997E-2</c:v>
                      </c:pt>
                      <c:pt idx="988">
                        <c:v>-9.1609999999999997E-2</c:v>
                      </c:pt>
                      <c:pt idx="989">
                        <c:v>-0.38399</c:v>
                      </c:pt>
                      <c:pt idx="990">
                        <c:v>-0.38399</c:v>
                      </c:pt>
                      <c:pt idx="991">
                        <c:v>-0.38399</c:v>
                      </c:pt>
                      <c:pt idx="992">
                        <c:v>0.90465200000000001</c:v>
                      </c:pt>
                      <c:pt idx="993">
                        <c:v>0.90465200000000001</c:v>
                      </c:pt>
                      <c:pt idx="994">
                        <c:v>-0.483931</c:v>
                      </c:pt>
                      <c:pt idx="995">
                        <c:v>-0.483931</c:v>
                      </c:pt>
                      <c:pt idx="996">
                        <c:v>-0.18104600000000001</c:v>
                      </c:pt>
                      <c:pt idx="997">
                        <c:v>-0.18104600000000001</c:v>
                      </c:pt>
                      <c:pt idx="998">
                        <c:v>-0.18104600000000001</c:v>
                      </c:pt>
                      <c:pt idx="999">
                        <c:v>0.38962999999999998</c:v>
                      </c:pt>
                      <c:pt idx="1000">
                        <c:v>0.38962999999999998</c:v>
                      </c:pt>
                      <c:pt idx="1001">
                        <c:v>-0.13914299999999999</c:v>
                      </c:pt>
                      <c:pt idx="1002">
                        <c:v>-0.13914299999999999</c:v>
                      </c:pt>
                      <c:pt idx="1003">
                        <c:v>-0.13914299999999999</c:v>
                      </c:pt>
                      <c:pt idx="1004">
                        <c:v>-0.719503</c:v>
                      </c:pt>
                      <c:pt idx="1005">
                        <c:v>-0.719503</c:v>
                      </c:pt>
                      <c:pt idx="1006">
                        <c:v>-0.52086900000000003</c:v>
                      </c:pt>
                      <c:pt idx="1007">
                        <c:v>-0.52086900000000003</c:v>
                      </c:pt>
                      <c:pt idx="1008">
                        <c:v>-5.0666999999999997E-2</c:v>
                      </c:pt>
                      <c:pt idx="1009">
                        <c:v>-5.0666999999999997E-2</c:v>
                      </c:pt>
                      <c:pt idx="1010">
                        <c:v>-5.0666999999999997E-2</c:v>
                      </c:pt>
                      <c:pt idx="1011">
                        <c:v>-0.60629200000000005</c:v>
                      </c:pt>
                      <c:pt idx="1012">
                        <c:v>-0.60629200000000005</c:v>
                      </c:pt>
                      <c:pt idx="1013">
                        <c:v>-0.36924000000000001</c:v>
                      </c:pt>
                      <c:pt idx="1014">
                        <c:v>-0.36924000000000001</c:v>
                      </c:pt>
                      <c:pt idx="1015">
                        <c:v>-0.36924000000000001</c:v>
                      </c:pt>
                      <c:pt idx="1016">
                        <c:v>-0.31573099999999998</c:v>
                      </c:pt>
                      <c:pt idx="1017">
                        <c:v>-0.31573099999999998</c:v>
                      </c:pt>
                      <c:pt idx="1018">
                        <c:v>-0.59423800000000004</c:v>
                      </c:pt>
                      <c:pt idx="1019">
                        <c:v>-0.59423800000000004</c:v>
                      </c:pt>
                      <c:pt idx="1020">
                        <c:v>-0.35231499999999999</c:v>
                      </c:pt>
                      <c:pt idx="1021">
                        <c:v>-0.35231499999999999</c:v>
                      </c:pt>
                      <c:pt idx="1022">
                        <c:v>-0.35231499999999999</c:v>
                      </c:pt>
                      <c:pt idx="1023">
                        <c:v>-0.32664799999999999</c:v>
                      </c:pt>
                      <c:pt idx="1024">
                        <c:v>-0.32664799999999999</c:v>
                      </c:pt>
                      <c:pt idx="1025">
                        <c:v>-1.0834189999999999</c:v>
                      </c:pt>
                      <c:pt idx="1026">
                        <c:v>-1.0834189999999999</c:v>
                      </c:pt>
                      <c:pt idx="1027">
                        <c:v>-1.0834189999999999</c:v>
                      </c:pt>
                      <c:pt idx="1028">
                        <c:v>-0.26935700000000001</c:v>
                      </c:pt>
                      <c:pt idx="1029">
                        <c:v>-0.26935700000000001</c:v>
                      </c:pt>
                      <c:pt idx="1030">
                        <c:v>1.496637</c:v>
                      </c:pt>
                      <c:pt idx="1031">
                        <c:v>1.496637</c:v>
                      </c:pt>
                      <c:pt idx="1032">
                        <c:v>0.91331099999999998</c:v>
                      </c:pt>
                      <c:pt idx="1033">
                        <c:v>0.91331099999999998</c:v>
                      </c:pt>
                      <c:pt idx="1034">
                        <c:v>0.91331099999999998</c:v>
                      </c:pt>
                      <c:pt idx="1035">
                        <c:v>0.52224499999999996</c:v>
                      </c:pt>
                      <c:pt idx="1036">
                        <c:v>0.52224499999999996</c:v>
                      </c:pt>
                      <c:pt idx="1037">
                        <c:v>-2.6741999999999998E-2</c:v>
                      </c:pt>
                      <c:pt idx="1038">
                        <c:v>-2.6741999999999998E-2</c:v>
                      </c:pt>
                      <c:pt idx="1039">
                        <c:v>-2.6741999999999998E-2</c:v>
                      </c:pt>
                      <c:pt idx="1040">
                        <c:v>0.11912399999999999</c:v>
                      </c:pt>
                      <c:pt idx="1041">
                        <c:v>0.11912399999999999</c:v>
                      </c:pt>
                      <c:pt idx="1042">
                        <c:v>0.19945599999999999</c:v>
                      </c:pt>
                      <c:pt idx="1043">
                        <c:v>0.19945599999999999</c:v>
                      </c:pt>
                      <c:pt idx="1044">
                        <c:v>-0.58707799999999999</c:v>
                      </c:pt>
                      <c:pt idx="1045">
                        <c:v>-0.58707799999999999</c:v>
                      </c:pt>
                      <c:pt idx="1046">
                        <c:v>-0.58707799999999999</c:v>
                      </c:pt>
                      <c:pt idx="1047">
                        <c:v>-0.45852700000000002</c:v>
                      </c:pt>
                      <c:pt idx="1048">
                        <c:v>-0.45852700000000002</c:v>
                      </c:pt>
                      <c:pt idx="1049">
                        <c:v>-0.24773100000000001</c:v>
                      </c:pt>
                      <c:pt idx="1050">
                        <c:v>-0.24773100000000001</c:v>
                      </c:pt>
                      <c:pt idx="1051">
                        <c:v>-0.24773100000000001</c:v>
                      </c:pt>
                      <c:pt idx="1052">
                        <c:v>-0.32923000000000002</c:v>
                      </c:pt>
                      <c:pt idx="1053">
                        <c:v>-0.32923000000000002</c:v>
                      </c:pt>
                      <c:pt idx="1054">
                        <c:v>6.7923999999999998E-2</c:v>
                      </c:pt>
                      <c:pt idx="1055">
                        <c:v>6.7923999999999998E-2</c:v>
                      </c:pt>
                      <c:pt idx="1056">
                        <c:v>6.7923999999999998E-2</c:v>
                      </c:pt>
                      <c:pt idx="1057">
                        <c:v>0.13934099999999999</c:v>
                      </c:pt>
                      <c:pt idx="1058">
                        <c:v>0.13934099999999999</c:v>
                      </c:pt>
                      <c:pt idx="1059">
                        <c:v>0.153532</c:v>
                      </c:pt>
                      <c:pt idx="1060">
                        <c:v>0.153532</c:v>
                      </c:pt>
                      <c:pt idx="1061">
                        <c:v>5.3763999999999999E-2</c:v>
                      </c:pt>
                      <c:pt idx="1062">
                        <c:v>5.3763999999999999E-2</c:v>
                      </c:pt>
                      <c:pt idx="1063">
                        <c:v>5.3763999999999999E-2</c:v>
                      </c:pt>
                      <c:pt idx="1064">
                        <c:v>-0.15388099999999999</c:v>
                      </c:pt>
                      <c:pt idx="1065">
                        <c:v>-0.15388099999999999</c:v>
                      </c:pt>
                      <c:pt idx="1066">
                        <c:v>-6.1814000000000001E-2</c:v>
                      </c:pt>
                      <c:pt idx="1067">
                        <c:v>-6.1814000000000001E-2</c:v>
                      </c:pt>
                      <c:pt idx="1068">
                        <c:v>-0.21413699999999999</c:v>
                      </c:pt>
                      <c:pt idx="1069">
                        <c:v>-0.21413699999999999</c:v>
                      </c:pt>
                      <c:pt idx="1070">
                        <c:v>-0.21413699999999999</c:v>
                      </c:pt>
                      <c:pt idx="1071">
                        <c:v>-0.18216099999999999</c:v>
                      </c:pt>
                      <c:pt idx="1072">
                        <c:v>-0.18216099999999999</c:v>
                      </c:pt>
                      <c:pt idx="1073">
                        <c:v>2.728E-3</c:v>
                      </c:pt>
                      <c:pt idx="1074">
                        <c:v>2.728E-3</c:v>
                      </c:pt>
                      <c:pt idx="1075">
                        <c:v>2.728E-3</c:v>
                      </c:pt>
                      <c:pt idx="1076">
                        <c:v>0.13822499999999999</c:v>
                      </c:pt>
                      <c:pt idx="1077">
                        <c:v>0.13822499999999999</c:v>
                      </c:pt>
                      <c:pt idx="1078">
                        <c:v>1.3308E-2</c:v>
                      </c:pt>
                      <c:pt idx="1079">
                        <c:v>1.3308E-2</c:v>
                      </c:pt>
                      <c:pt idx="1080">
                        <c:v>-7.0404999999999995E-2</c:v>
                      </c:pt>
                      <c:pt idx="1081">
                        <c:v>-7.0404999999999995E-2</c:v>
                      </c:pt>
                      <c:pt idx="1082">
                        <c:v>-7.0404999999999995E-2</c:v>
                      </c:pt>
                      <c:pt idx="1083">
                        <c:v>-2.7952000000000001E-2</c:v>
                      </c:pt>
                      <c:pt idx="1084">
                        <c:v>-2.7952000000000001E-2</c:v>
                      </c:pt>
                      <c:pt idx="1085">
                        <c:v>6.2724000000000002E-2</c:v>
                      </c:pt>
                      <c:pt idx="1086">
                        <c:v>6.2724000000000002E-2</c:v>
                      </c:pt>
                      <c:pt idx="1087">
                        <c:v>6.2724000000000002E-2</c:v>
                      </c:pt>
                      <c:pt idx="1088">
                        <c:v>0.13034100000000001</c:v>
                      </c:pt>
                      <c:pt idx="1089">
                        <c:v>0.13034100000000001</c:v>
                      </c:pt>
                      <c:pt idx="1090">
                        <c:v>2.8045E-2</c:v>
                      </c:pt>
                      <c:pt idx="1091">
                        <c:v>2.8045E-2</c:v>
                      </c:pt>
                      <c:pt idx="1092">
                        <c:v>0.152758</c:v>
                      </c:pt>
                      <c:pt idx="1093">
                        <c:v>0.152758</c:v>
                      </c:pt>
                      <c:pt idx="1094">
                        <c:v>0.152758</c:v>
                      </c:pt>
                      <c:pt idx="1095">
                        <c:v>0.15884400000000001</c:v>
                      </c:pt>
                      <c:pt idx="1096">
                        <c:v>0.15884400000000001</c:v>
                      </c:pt>
                      <c:pt idx="1097">
                        <c:v>-0.12818499999999999</c:v>
                      </c:pt>
                      <c:pt idx="1098">
                        <c:v>-0.12818499999999999</c:v>
                      </c:pt>
                      <c:pt idx="1099">
                        <c:v>-0.12818499999999999</c:v>
                      </c:pt>
                      <c:pt idx="1100">
                        <c:v>-0.215979</c:v>
                      </c:pt>
                      <c:pt idx="1101">
                        <c:v>-0.215979</c:v>
                      </c:pt>
                      <c:pt idx="1102">
                        <c:v>3.7241000000000003E-2</c:v>
                      </c:pt>
                      <c:pt idx="1103">
                        <c:v>3.7241000000000003E-2</c:v>
                      </c:pt>
                      <c:pt idx="1104">
                        <c:v>0.155052</c:v>
                      </c:pt>
                      <c:pt idx="1105">
                        <c:v>0.155052</c:v>
                      </c:pt>
                      <c:pt idx="1106">
                        <c:v>0.155052</c:v>
                      </c:pt>
                      <c:pt idx="1107">
                        <c:v>-0.104223</c:v>
                      </c:pt>
                      <c:pt idx="1108">
                        <c:v>-0.104223</c:v>
                      </c:pt>
                      <c:pt idx="1109">
                        <c:v>0.102446</c:v>
                      </c:pt>
                      <c:pt idx="1110">
                        <c:v>0.102446</c:v>
                      </c:pt>
                      <c:pt idx="1111">
                        <c:v>0.102446</c:v>
                      </c:pt>
                      <c:pt idx="1112">
                        <c:v>0.130469</c:v>
                      </c:pt>
                      <c:pt idx="1113">
                        <c:v>0.130469</c:v>
                      </c:pt>
                      <c:pt idx="1114">
                        <c:v>-3.3401E-2</c:v>
                      </c:pt>
                      <c:pt idx="1115">
                        <c:v>-3.3401E-2</c:v>
                      </c:pt>
                      <c:pt idx="1116">
                        <c:v>-0.39921499999999999</c:v>
                      </c:pt>
                      <c:pt idx="1117">
                        <c:v>-0.39921499999999999</c:v>
                      </c:pt>
                      <c:pt idx="1118">
                        <c:v>-0.39921499999999999</c:v>
                      </c:pt>
                      <c:pt idx="1119">
                        <c:v>-0.16513900000000001</c:v>
                      </c:pt>
                      <c:pt idx="1120">
                        <c:v>-0.16513900000000001</c:v>
                      </c:pt>
                      <c:pt idx="1121">
                        <c:v>0.52024499999999996</c:v>
                      </c:pt>
                      <c:pt idx="1122">
                        <c:v>0.52024499999999996</c:v>
                      </c:pt>
                      <c:pt idx="1123">
                        <c:v>0.52024499999999996</c:v>
                      </c:pt>
                      <c:pt idx="1124">
                        <c:v>-9.0320000000000001E-3</c:v>
                      </c:pt>
                      <c:pt idx="1125">
                        <c:v>-9.0320000000000001E-3</c:v>
                      </c:pt>
                      <c:pt idx="1126">
                        <c:v>-0.37483</c:v>
                      </c:pt>
                      <c:pt idx="1127">
                        <c:v>-0.37483</c:v>
                      </c:pt>
                      <c:pt idx="1128">
                        <c:v>0.16328899999999999</c:v>
                      </c:pt>
                      <c:pt idx="1129">
                        <c:v>0.16328899999999999</c:v>
                      </c:pt>
                      <c:pt idx="1130">
                        <c:v>0.16328899999999999</c:v>
                      </c:pt>
                      <c:pt idx="1131">
                        <c:v>-0.110945</c:v>
                      </c:pt>
                      <c:pt idx="1132">
                        <c:v>-0.110945</c:v>
                      </c:pt>
                      <c:pt idx="1133">
                        <c:v>-0.73745099999999997</c:v>
                      </c:pt>
                      <c:pt idx="1134">
                        <c:v>-0.73745099999999997</c:v>
                      </c:pt>
                      <c:pt idx="1135">
                        <c:v>-0.73745099999999997</c:v>
                      </c:pt>
                      <c:pt idx="1136">
                        <c:v>0.43074600000000002</c:v>
                      </c:pt>
                      <c:pt idx="1137">
                        <c:v>0.43074600000000002</c:v>
                      </c:pt>
                      <c:pt idx="1138">
                        <c:v>-0.15512300000000001</c:v>
                      </c:pt>
                      <c:pt idx="1139">
                        <c:v>-0.15512300000000001</c:v>
                      </c:pt>
                      <c:pt idx="1140">
                        <c:v>2.7996E-2</c:v>
                      </c:pt>
                      <c:pt idx="1141">
                        <c:v>2.7996E-2</c:v>
                      </c:pt>
                      <c:pt idx="1142">
                        <c:v>2.7996E-2</c:v>
                      </c:pt>
                      <c:pt idx="1143">
                        <c:v>0.157218</c:v>
                      </c:pt>
                      <c:pt idx="1144">
                        <c:v>0.157218</c:v>
                      </c:pt>
                      <c:pt idx="1145">
                        <c:v>-2.1596000000000002</c:v>
                      </c:pt>
                      <c:pt idx="1146">
                        <c:v>-2.1596000000000002</c:v>
                      </c:pt>
                      <c:pt idx="1147">
                        <c:v>-2.1596000000000002</c:v>
                      </c:pt>
                      <c:pt idx="1148">
                        <c:v>-0.56754300000000002</c:v>
                      </c:pt>
                      <c:pt idx="1149">
                        <c:v>-0.56754300000000002</c:v>
                      </c:pt>
                      <c:pt idx="1150">
                        <c:v>-0.98148899999999994</c:v>
                      </c:pt>
                      <c:pt idx="1151">
                        <c:v>-0.98148899999999994</c:v>
                      </c:pt>
                      <c:pt idx="1152">
                        <c:v>-2.612781</c:v>
                      </c:pt>
                      <c:pt idx="1153">
                        <c:v>-2.612781</c:v>
                      </c:pt>
                      <c:pt idx="1154">
                        <c:v>-2.612781</c:v>
                      </c:pt>
                      <c:pt idx="1155">
                        <c:v>-0.59077000000000002</c:v>
                      </c:pt>
                      <c:pt idx="1156">
                        <c:v>-0.59077000000000002</c:v>
                      </c:pt>
                      <c:pt idx="1157">
                        <c:v>-2.7576900000000002</c:v>
                      </c:pt>
                      <c:pt idx="1158">
                        <c:v>-2.7576900000000002</c:v>
                      </c:pt>
                      <c:pt idx="1159">
                        <c:v>-2.7576900000000002</c:v>
                      </c:pt>
                      <c:pt idx="1160">
                        <c:v>-4.5702660000000002</c:v>
                      </c:pt>
                      <c:pt idx="1161">
                        <c:v>-4.5702660000000002</c:v>
                      </c:pt>
                      <c:pt idx="1162">
                        <c:v>-0.465084</c:v>
                      </c:pt>
                      <c:pt idx="1163">
                        <c:v>-0.465084</c:v>
                      </c:pt>
                      <c:pt idx="1164">
                        <c:v>-1.0521000000000001E-2</c:v>
                      </c:pt>
                      <c:pt idx="1165">
                        <c:v>-1.0521000000000001E-2</c:v>
                      </c:pt>
                      <c:pt idx="1166">
                        <c:v>-1.0521000000000001E-2</c:v>
                      </c:pt>
                      <c:pt idx="1167">
                        <c:v>-0.12249599999999999</c:v>
                      </c:pt>
                      <c:pt idx="1168">
                        <c:v>-0.12249599999999999</c:v>
                      </c:pt>
                      <c:pt idx="1169">
                        <c:v>-1.4825299999999999</c:v>
                      </c:pt>
                      <c:pt idx="1170">
                        <c:v>-1.4825299999999999</c:v>
                      </c:pt>
                      <c:pt idx="1171">
                        <c:v>-1.4825299999999999</c:v>
                      </c:pt>
                      <c:pt idx="1172">
                        <c:v>-0.35941899999999999</c:v>
                      </c:pt>
                      <c:pt idx="1173">
                        <c:v>-0.35941899999999999</c:v>
                      </c:pt>
                      <c:pt idx="1174">
                        <c:v>-2.4673189999999998</c:v>
                      </c:pt>
                      <c:pt idx="1175">
                        <c:v>-2.4673189999999998</c:v>
                      </c:pt>
                      <c:pt idx="1176">
                        <c:v>-2.4673189999999998</c:v>
                      </c:pt>
                      <c:pt idx="1177">
                        <c:v>-5.3759579999999998</c:v>
                      </c:pt>
                      <c:pt idx="1178">
                        <c:v>-5.3759579999999998</c:v>
                      </c:pt>
                      <c:pt idx="1179">
                        <c:v>14.273835</c:v>
                      </c:pt>
                      <c:pt idx="1180">
                        <c:v>14.273835</c:v>
                      </c:pt>
                      <c:pt idx="1181">
                        <c:v>0.43857000000000002</c:v>
                      </c:pt>
                      <c:pt idx="1182">
                        <c:v>0.43857000000000002</c:v>
                      </c:pt>
                      <c:pt idx="1183">
                        <c:v>0.43857000000000002</c:v>
                      </c:pt>
                      <c:pt idx="1184">
                        <c:v>-2.8829910000000001</c:v>
                      </c:pt>
                      <c:pt idx="1185">
                        <c:v>-2.8829910000000001</c:v>
                      </c:pt>
                      <c:pt idx="1186">
                        <c:v>-0.630332</c:v>
                      </c:pt>
                      <c:pt idx="1187">
                        <c:v>-0.630332</c:v>
                      </c:pt>
                      <c:pt idx="1188">
                        <c:v>-0.630332</c:v>
                      </c:pt>
                      <c:pt idx="1189">
                        <c:v>-1.2401740000000001</c:v>
                      </c:pt>
                      <c:pt idx="1190">
                        <c:v>-1.2401740000000001</c:v>
                      </c:pt>
                      <c:pt idx="1191">
                        <c:v>-2.1131009999999999</c:v>
                      </c:pt>
                      <c:pt idx="1192">
                        <c:v>-2.1131009999999999</c:v>
                      </c:pt>
                      <c:pt idx="1193">
                        <c:v>-0.16961899999999999</c:v>
                      </c:pt>
                      <c:pt idx="1194">
                        <c:v>-0.16961899999999999</c:v>
                      </c:pt>
                      <c:pt idx="1195">
                        <c:v>-0.16961899999999999</c:v>
                      </c:pt>
                      <c:pt idx="1196">
                        <c:v>0.32088100000000003</c:v>
                      </c:pt>
                      <c:pt idx="1197">
                        <c:v>0.32088100000000003</c:v>
                      </c:pt>
                      <c:pt idx="1198">
                        <c:v>-1.3396699999999999</c:v>
                      </c:pt>
                      <c:pt idx="1199">
                        <c:v>-1.3396699999999999</c:v>
                      </c:pt>
                      <c:pt idx="1200">
                        <c:v>0.82814100000000002</c:v>
                      </c:pt>
                      <c:pt idx="1201">
                        <c:v>0.82814100000000002</c:v>
                      </c:pt>
                      <c:pt idx="1202">
                        <c:v>0.82814100000000002</c:v>
                      </c:pt>
                      <c:pt idx="1203">
                        <c:v>4.3337000000000001E-2</c:v>
                      </c:pt>
                      <c:pt idx="1204">
                        <c:v>4.3337000000000001E-2</c:v>
                      </c:pt>
                      <c:pt idx="1205">
                        <c:v>-1.941848</c:v>
                      </c:pt>
                      <c:pt idx="1206">
                        <c:v>-1.941848</c:v>
                      </c:pt>
                      <c:pt idx="1207">
                        <c:v>-1.941848</c:v>
                      </c:pt>
                      <c:pt idx="1208">
                        <c:v>0.70971399999999996</c:v>
                      </c:pt>
                      <c:pt idx="1209">
                        <c:v>0.70971399999999996</c:v>
                      </c:pt>
                      <c:pt idx="1210">
                        <c:v>0.30052800000000002</c:v>
                      </c:pt>
                      <c:pt idx="1211">
                        <c:v>0.30052800000000002</c:v>
                      </c:pt>
                      <c:pt idx="1212">
                        <c:v>0.53595599999999999</c:v>
                      </c:pt>
                      <c:pt idx="1213">
                        <c:v>0.53595599999999999</c:v>
                      </c:pt>
                      <c:pt idx="1214">
                        <c:v>0.53595599999999999</c:v>
                      </c:pt>
                      <c:pt idx="1215">
                        <c:v>-0.34459000000000001</c:v>
                      </c:pt>
                      <c:pt idx="1216">
                        <c:v>-0.34459000000000001</c:v>
                      </c:pt>
                      <c:pt idx="1217">
                        <c:v>0.93342000000000003</c:v>
                      </c:pt>
                      <c:pt idx="1218">
                        <c:v>0.93342000000000003</c:v>
                      </c:pt>
                      <c:pt idx="1219">
                        <c:v>0.93342000000000003</c:v>
                      </c:pt>
                      <c:pt idx="1220">
                        <c:v>-0.69753699999999996</c:v>
                      </c:pt>
                      <c:pt idx="1221">
                        <c:v>-0.69753699999999996</c:v>
                      </c:pt>
                      <c:pt idx="1222">
                        <c:v>0.77519199999999999</c:v>
                      </c:pt>
                      <c:pt idx="1223">
                        <c:v>0.77519199999999999</c:v>
                      </c:pt>
                      <c:pt idx="1224">
                        <c:v>-0.26113500000000001</c:v>
                      </c:pt>
                      <c:pt idx="1225">
                        <c:v>-0.26113500000000001</c:v>
                      </c:pt>
                      <c:pt idx="1226">
                        <c:v>-0.26113500000000001</c:v>
                      </c:pt>
                      <c:pt idx="1227">
                        <c:v>0.68812200000000001</c:v>
                      </c:pt>
                      <c:pt idx="1228">
                        <c:v>0.68812200000000001</c:v>
                      </c:pt>
                      <c:pt idx="1229">
                        <c:v>0.55021500000000001</c:v>
                      </c:pt>
                      <c:pt idx="1230">
                        <c:v>0.55021500000000001</c:v>
                      </c:pt>
                      <c:pt idx="1231">
                        <c:v>0.55021500000000001</c:v>
                      </c:pt>
                      <c:pt idx="1232">
                        <c:v>1.0375719999999999</c:v>
                      </c:pt>
                      <c:pt idx="1233">
                        <c:v>1.0375719999999999</c:v>
                      </c:pt>
                      <c:pt idx="1234">
                        <c:v>3.302362</c:v>
                      </c:pt>
                      <c:pt idx="1235">
                        <c:v>3.302362</c:v>
                      </c:pt>
                      <c:pt idx="1236">
                        <c:v>-1.815143</c:v>
                      </c:pt>
                      <c:pt idx="1237">
                        <c:v>-1.815143</c:v>
                      </c:pt>
                      <c:pt idx="1238">
                        <c:v>-1.815143</c:v>
                      </c:pt>
                      <c:pt idx="1239">
                        <c:v>0.15724199999999999</c:v>
                      </c:pt>
                      <c:pt idx="1240">
                        <c:v>0.15724199999999999</c:v>
                      </c:pt>
                      <c:pt idx="1241">
                        <c:v>-1.2282059999999999</c:v>
                      </c:pt>
                      <c:pt idx="1242">
                        <c:v>-1.2282059999999999</c:v>
                      </c:pt>
                      <c:pt idx="1243">
                        <c:v>-1.2282059999999999</c:v>
                      </c:pt>
                      <c:pt idx="1244">
                        <c:v>-1.5710820000000001</c:v>
                      </c:pt>
                      <c:pt idx="1245">
                        <c:v>-1.5710820000000001</c:v>
                      </c:pt>
                      <c:pt idx="1246">
                        <c:v>0.116092</c:v>
                      </c:pt>
                      <c:pt idx="1247">
                        <c:v>0.116092</c:v>
                      </c:pt>
                      <c:pt idx="1248">
                        <c:v>-1.6618170000000001</c:v>
                      </c:pt>
                      <c:pt idx="1249">
                        <c:v>-1.6618170000000001</c:v>
                      </c:pt>
                      <c:pt idx="1250">
                        <c:v>-1.6618170000000001</c:v>
                      </c:pt>
                      <c:pt idx="1251">
                        <c:v>3.5784150000000001</c:v>
                      </c:pt>
                      <c:pt idx="1252">
                        <c:v>3.5784150000000001</c:v>
                      </c:pt>
                      <c:pt idx="1253">
                        <c:v>1.761496</c:v>
                      </c:pt>
                      <c:pt idx="1254">
                        <c:v>1.761496</c:v>
                      </c:pt>
                      <c:pt idx="1255">
                        <c:v>1.761496</c:v>
                      </c:pt>
                      <c:pt idx="1256">
                        <c:v>-2.2699919999999998</c:v>
                      </c:pt>
                      <c:pt idx="1257">
                        <c:v>-2.2699919999999998</c:v>
                      </c:pt>
                      <c:pt idx="1258">
                        <c:v>-2.4443790000000001</c:v>
                      </c:pt>
                      <c:pt idx="1259">
                        <c:v>-2.4443790000000001</c:v>
                      </c:pt>
                      <c:pt idx="1260">
                        <c:v>1.3566180000000001</c:v>
                      </c:pt>
                      <c:pt idx="1261">
                        <c:v>1.3566180000000001</c:v>
                      </c:pt>
                      <c:pt idx="1262">
                        <c:v>1.3566180000000001</c:v>
                      </c:pt>
                      <c:pt idx="1263">
                        <c:v>-0.317355</c:v>
                      </c:pt>
                      <c:pt idx="1264">
                        <c:v>-0.317355</c:v>
                      </c:pt>
                      <c:pt idx="1265">
                        <c:v>-0.72941</c:v>
                      </c:pt>
                      <c:pt idx="1266">
                        <c:v>-0.72941</c:v>
                      </c:pt>
                      <c:pt idx="1267">
                        <c:v>-0.72941</c:v>
                      </c:pt>
                      <c:pt idx="1268">
                        <c:v>-0.65717400000000004</c:v>
                      </c:pt>
                      <c:pt idx="1269">
                        <c:v>-0.65717400000000004</c:v>
                      </c:pt>
                      <c:pt idx="1270">
                        <c:v>-0.499112</c:v>
                      </c:pt>
                      <c:pt idx="1271">
                        <c:v>-0.499112</c:v>
                      </c:pt>
                      <c:pt idx="1272">
                        <c:v>-1.1433759999999999</c:v>
                      </c:pt>
                      <c:pt idx="1273">
                        <c:v>-1.1433759999999999</c:v>
                      </c:pt>
                      <c:pt idx="1274">
                        <c:v>-1.1433759999999999</c:v>
                      </c:pt>
                      <c:pt idx="1275">
                        <c:v>-0.56257000000000001</c:v>
                      </c:pt>
                      <c:pt idx="1276">
                        <c:v>-0.56257000000000001</c:v>
                      </c:pt>
                      <c:pt idx="1277">
                        <c:v>-2.9191069999999999</c:v>
                      </c:pt>
                      <c:pt idx="1278">
                        <c:v>-2.9191069999999999</c:v>
                      </c:pt>
                      <c:pt idx="1279">
                        <c:v>-2.9191069999999999</c:v>
                      </c:pt>
                      <c:pt idx="1280">
                        <c:v>0.89653300000000002</c:v>
                      </c:pt>
                      <c:pt idx="1281">
                        <c:v>0.89653300000000002</c:v>
                      </c:pt>
                      <c:pt idx="1282">
                        <c:v>0.20421500000000001</c:v>
                      </c:pt>
                      <c:pt idx="1283">
                        <c:v>0.20421500000000001</c:v>
                      </c:pt>
                      <c:pt idx="1284">
                        <c:v>-0.49815100000000001</c:v>
                      </c:pt>
                      <c:pt idx="1285">
                        <c:v>-0.49815100000000001</c:v>
                      </c:pt>
                      <c:pt idx="1286">
                        <c:v>-0.49815100000000001</c:v>
                      </c:pt>
                      <c:pt idx="1287">
                        <c:v>-0.41134599999999999</c:v>
                      </c:pt>
                      <c:pt idx="1288">
                        <c:v>-0.41134599999999999</c:v>
                      </c:pt>
                      <c:pt idx="1289">
                        <c:v>0.41585</c:v>
                      </c:pt>
                      <c:pt idx="1290">
                        <c:v>0.41585</c:v>
                      </c:pt>
                      <c:pt idx="1291">
                        <c:v>0.41585</c:v>
                      </c:pt>
                      <c:pt idx="1292">
                        <c:v>-0.86876600000000004</c:v>
                      </c:pt>
                      <c:pt idx="1293">
                        <c:v>-0.86876600000000004</c:v>
                      </c:pt>
                      <c:pt idx="1294">
                        <c:v>-1.1085339999999999</c:v>
                      </c:pt>
                      <c:pt idx="1295">
                        <c:v>-1.1085339999999999</c:v>
                      </c:pt>
                      <c:pt idx="1296">
                        <c:v>-0.38938899999999999</c:v>
                      </c:pt>
                      <c:pt idx="1297">
                        <c:v>-0.38938899999999999</c:v>
                      </c:pt>
                      <c:pt idx="1298">
                        <c:v>-0.38938899999999999</c:v>
                      </c:pt>
                      <c:pt idx="1299">
                        <c:v>0.85673900000000003</c:v>
                      </c:pt>
                      <c:pt idx="1300">
                        <c:v>0.85673900000000003</c:v>
                      </c:pt>
                      <c:pt idx="1301">
                        <c:v>1.327612</c:v>
                      </c:pt>
                      <c:pt idx="1302">
                        <c:v>1.327612</c:v>
                      </c:pt>
                      <c:pt idx="1303">
                        <c:v>1.327612</c:v>
                      </c:pt>
                      <c:pt idx="1304">
                        <c:v>-0.69724399999999997</c:v>
                      </c:pt>
                      <c:pt idx="1305">
                        <c:v>-0.69724399999999997</c:v>
                      </c:pt>
                      <c:pt idx="1306">
                        <c:v>0.98602299999999998</c:v>
                      </c:pt>
                      <c:pt idx="1307">
                        <c:v>0.98602299999999998</c:v>
                      </c:pt>
                      <c:pt idx="1308">
                        <c:v>0.98602299999999998</c:v>
                      </c:pt>
                      <c:pt idx="1309">
                        <c:v>-0.43911600000000001</c:v>
                      </c:pt>
                      <c:pt idx="1310">
                        <c:v>-0.43911600000000001</c:v>
                      </c:pt>
                      <c:pt idx="1311">
                        <c:v>-3.5315319999999999</c:v>
                      </c:pt>
                      <c:pt idx="1312">
                        <c:v>-3.5315319999999999</c:v>
                      </c:pt>
                      <c:pt idx="1313">
                        <c:v>0.63151100000000004</c:v>
                      </c:pt>
                      <c:pt idx="1314">
                        <c:v>0.63151100000000004</c:v>
                      </c:pt>
                      <c:pt idx="1315">
                        <c:v>0.63151100000000004</c:v>
                      </c:pt>
                      <c:pt idx="1316">
                        <c:v>-0.743197</c:v>
                      </c:pt>
                      <c:pt idx="1317">
                        <c:v>-0.743197</c:v>
                      </c:pt>
                      <c:pt idx="1318">
                        <c:v>3.188939</c:v>
                      </c:pt>
                      <c:pt idx="1319">
                        <c:v>3.188939</c:v>
                      </c:pt>
                      <c:pt idx="1320">
                        <c:v>0.87695500000000004</c:v>
                      </c:pt>
                      <c:pt idx="1321">
                        <c:v>0.87695500000000004</c:v>
                      </c:pt>
                      <c:pt idx="1322">
                        <c:v>0.87695500000000004</c:v>
                      </c:pt>
                      <c:pt idx="1323">
                        <c:v>-0.14070299999999999</c:v>
                      </c:pt>
                      <c:pt idx="1324">
                        <c:v>-0.14070299999999999</c:v>
                      </c:pt>
                      <c:pt idx="1325">
                        <c:v>1.4446159999999999</c:v>
                      </c:pt>
                      <c:pt idx="1326">
                        <c:v>1.4446159999999999</c:v>
                      </c:pt>
                      <c:pt idx="1327">
                        <c:v>1.4446159999999999</c:v>
                      </c:pt>
                      <c:pt idx="1328">
                        <c:v>1.1348579999999999</c:v>
                      </c:pt>
                      <c:pt idx="1329">
                        <c:v>1.1348579999999999</c:v>
                      </c:pt>
                      <c:pt idx="1330">
                        <c:v>-0.832422</c:v>
                      </c:pt>
                      <c:pt idx="1331">
                        <c:v>-0.832422</c:v>
                      </c:pt>
                      <c:pt idx="1332">
                        <c:v>-1.3957889999999999</c:v>
                      </c:pt>
                      <c:pt idx="1333">
                        <c:v>-1.3957889999999999</c:v>
                      </c:pt>
                      <c:pt idx="1334">
                        <c:v>-1.3957889999999999</c:v>
                      </c:pt>
                      <c:pt idx="1335">
                        <c:v>-1.079958</c:v>
                      </c:pt>
                      <c:pt idx="1336">
                        <c:v>-1.079958</c:v>
                      </c:pt>
                      <c:pt idx="1337">
                        <c:v>-0.59113199999999999</c:v>
                      </c:pt>
                      <c:pt idx="1338">
                        <c:v>-0.59113199999999999</c:v>
                      </c:pt>
                      <c:pt idx="1339">
                        <c:v>-0.59113199999999999</c:v>
                      </c:pt>
                      <c:pt idx="1340">
                        <c:v>-2.6269719999999999</c:v>
                      </c:pt>
                      <c:pt idx="1341">
                        <c:v>-2.6269719999999999</c:v>
                      </c:pt>
                      <c:pt idx="1342">
                        <c:v>1.892401</c:v>
                      </c:pt>
                      <c:pt idx="1343">
                        <c:v>1.892401</c:v>
                      </c:pt>
                      <c:pt idx="1344">
                        <c:v>1.2538849999999999</c:v>
                      </c:pt>
                      <c:pt idx="1345">
                        <c:v>1.2538849999999999</c:v>
                      </c:pt>
                      <c:pt idx="1346">
                        <c:v>1.2538849999999999</c:v>
                      </c:pt>
                      <c:pt idx="1347">
                        <c:v>4.0447430000000004</c:v>
                      </c:pt>
                      <c:pt idx="1348">
                        <c:v>4.0447430000000004</c:v>
                      </c:pt>
                      <c:pt idx="1349">
                        <c:v>0.150724</c:v>
                      </c:pt>
                      <c:pt idx="1350">
                        <c:v>0.150724</c:v>
                      </c:pt>
                      <c:pt idx="1351">
                        <c:v>0.150724</c:v>
                      </c:pt>
                      <c:pt idx="1352">
                        <c:v>-3.0426999999999999E-2</c:v>
                      </c:pt>
                      <c:pt idx="1353">
                        <c:v>-3.0426999999999999E-2</c:v>
                      </c:pt>
                      <c:pt idx="1354">
                        <c:v>1.682625</c:v>
                      </c:pt>
                      <c:pt idx="1355">
                        <c:v>1.682625</c:v>
                      </c:pt>
                      <c:pt idx="1356">
                        <c:v>-2.22383</c:v>
                      </c:pt>
                      <c:pt idx="1357">
                        <c:v>-2.22383</c:v>
                      </c:pt>
                      <c:pt idx="1358">
                        <c:v>-2.22383</c:v>
                      </c:pt>
                      <c:pt idx="1359">
                        <c:v>-8.2459999999999999E-3</c:v>
                      </c:pt>
                      <c:pt idx="1360">
                        <c:v>-8.2459999999999999E-3</c:v>
                      </c:pt>
                      <c:pt idx="1361">
                        <c:v>-1.43021</c:v>
                      </c:pt>
                      <c:pt idx="1362">
                        <c:v>-1.43021</c:v>
                      </c:pt>
                      <c:pt idx="1363">
                        <c:v>-1.43021</c:v>
                      </c:pt>
                      <c:pt idx="1364">
                        <c:v>-4.9360879999999998</c:v>
                      </c:pt>
                      <c:pt idx="1365">
                        <c:v>-4.9360879999999998</c:v>
                      </c:pt>
                      <c:pt idx="1366">
                        <c:v>-1.3236049999999999</c:v>
                      </c:pt>
                      <c:pt idx="1367">
                        <c:v>-1.3236049999999999</c:v>
                      </c:pt>
                      <c:pt idx="1368">
                        <c:v>0.12864999999999999</c:v>
                      </c:pt>
                      <c:pt idx="1369">
                        <c:v>0.12864999999999999</c:v>
                      </c:pt>
                      <c:pt idx="1370">
                        <c:v>0.12864999999999999</c:v>
                      </c:pt>
                      <c:pt idx="1371">
                        <c:v>-0.44874799999999998</c:v>
                      </c:pt>
                      <c:pt idx="1372">
                        <c:v>-0.44874799999999998</c:v>
                      </c:pt>
                      <c:pt idx="1373">
                        <c:v>0.27740100000000001</c:v>
                      </c:pt>
                      <c:pt idx="1374">
                        <c:v>0.27740100000000001</c:v>
                      </c:pt>
                      <c:pt idx="1375">
                        <c:v>0.27740100000000001</c:v>
                      </c:pt>
                      <c:pt idx="1376">
                        <c:v>-2.0670169999999999</c:v>
                      </c:pt>
                      <c:pt idx="1377">
                        <c:v>-2.0670169999999999</c:v>
                      </c:pt>
                      <c:pt idx="1378">
                        <c:v>-0.83762499999999995</c:v>
                      </c:pt>
                      <c:pt idx="1379">
                        <c:v>-0.83762499999999995</c:v>
                      </c:pt>
                      <c:pt idx="1380">
                        <c:v>-0.83762499999999995</c:v>
                      </c:pt>
                      <c:pt idx="1381">
                        <c:v>-0.25528699999999999</c:v>
                      </c:pt>
                      <c:pt idx="1382">
                        <c:v>-0.25528699999999999</c:v>
                      </c:pt>
                      <c:pt idx="1383">
                        <c:v>-0.71440700000000001</c:v>
                      </c:pt>
                      <c:pt idx="1384">
                        <c:v>-0.71440700000000001</c:v>
                      </c:pt>
                      <c:pt idx="1385">
                        <c:v>0.50760300000000003</c:v>
                      </c:pt>
                      <c:pt idx="1386">
                        <c:v>0.50760300000000003</c:v>
                      </c:pt>
                      <c:pt idx="1387">
                        <c:v>0.50760300000000003</c:v>
                      </c:pt>
                      <c:pt idx="1388">
                        <c:v>-0.40825099999999998</c:v>
                      </c:pt>
                      <c:pt idx="1389">
                        <c:v>-0.40825099999999998</c:v>
                      </c:pt>
                      <c:pt idx="1390">
                        <c:v>1.8117030000000001</c:v>
                      </c:pt>
                      <c:pt idx="1391">
                        <c:v>1.8117030000000001</c:v>
                      </c:pt>
                      <c:pt idx="1392">
                        <c:v>1.8117030000000001</c:v>
                      </c:pt>
                      <c:pt idx="1393">
                        <c:v>0.54167100000000001</c:v>
                      </c:pt>
                      <c:pt idx="1394">
                        <c:v>0.54167100000000001</c:v>
                      </c:pt>
                      <c:pt idx="1395">
                        <c:v>0.35730699999999999</c:v>
                      </c:pt>
                      <c:pt idx="1396">
                        <c:v>0.35730699999999999</c:v>
                      </c:pt>
                      <c:pt idx="1397">
                        <c:v>1.2796989999999999</c:v>
                      </c:pt>
                      <c:pt idx="1398">
                        <c:v>1.2796989999999999</c:v>
                      </c:pt>
                      <c:pt idx="1399">
                        <c:v>1.2796989999999999</c:v>
                      </c:pt>
                      <c:pt idx="1400">
                        <c:v>-1.0649489999999999</c:v>
                      </c:pt>
                      <c:pt idx="1401">
                        <c:v>-1.0649489999999999</c:v>
                      </c:pt>
                      <c:pt idx="1402">
                        <c:v>-0.49604999999999999</c:v>
                      </c:pt>
                      <c:pt idx="1403">
                        <c:v>-0.49604999999999999</c:v>
                      </c:pt>
                      <c:pt idx="1404">
                        <c:v>-0.49604999999999999</c:v>
                      </c:pt>
                      <c:pt idx="1405">
                        <c:v>1.3284560000000001</c:v>
                      </c:pt>
                      <c:pt idx="1406">
                        <c:v>1.3284560000000001</c:v>
                      </c:pt>
                      <c:pt idx="1407">
                        <c:v>2.3633860000000002</c:v>
                      </c:pt>
                      <c:pt idx="1408">
                        <c:v>2.3633860000000002</c:v>
                      </c:pt>
                      <c:pt idx="1409">
                        <c:v>-0.26441300000000001</c:v>
                      </c:pt>
                      <c:pt idx="1410">
                        <c:v>-0.26441300000000001</c:v>
                      </c:pt>
                      <c:pt idx="1411">
                        <c:v>-0.26441300000000001</c:v>
                      </c:pt>
                      <c:pt idx="1412">
                        <c:v>2.3868930000000002</c:v>
                      </c:pt>
                      <c:pt idx="1413">
                        <c:v>2.3868930000000002</c:v>
                      </c:pt>
                      <c:pt idx="1414">
                        <c:v>2.309107</c:v>
                      </c:pt>
                      <c:pt idx="1415">
                        <c:v>2.309107</c:v>
                      </c:pt>
                      <c:pt idx="1416">
                        <c:v>2.309107</c:v>
                      </c:pt>
                      <c:pt idx="1417">
                        <c:v>1.064101</c:v>
                      </c:pt>
                      <c:pt idx="1418">
                        <c:v>1.064101</c:v>
                      </c:pt>
                      <c:pt idx="1419">
                        <c:v>-1.131311</c:v>
                      </c:pt>
                      <c:pt idx="1420">
                        <c:v>-1.131311</c:v>
                      </c:pt>
                      <c:pt idx="1421">
                        <c:v>-0.75698399999999999</c:v>
                      </c:pt>
                      <c:pt idx="1422">
                        <c:v>-0.75698399999999999</c:v>
                      </c:pt>
                      <c:pt idx="1423">
                        <c:v>-0.75698399999999999</c:v>
                      </c:pt>
                      <c:pt idx="1424">
                        <c:v>-0.44754699999999997</c:v>
                      </c:pt>
                      <c:pt idx="1425">
                        <c:v>-0.44754699999999997</c:v>
                      </c:pt>
                      <c:pt idx="1426">
                        <c:v>-0.68909100000000001</c:v>
                      </c:pt>
                      <c:pt idx="1427">
                        <c:v>-0.68909100000000001</c:v>
                      </c:pt>
                      <c:pt idx="1428">
                        <c:v>-0.32379400000000003</c:v>
                      </c:pt>
                      <c:pt idx="1429">
                        <c:v>-0.32379400000000003</c:v>
                      </c:pt>
                      <c:pt idx="1430">
                        <c:v>-0.32379400000000003</c:v>
                      </c:pt>
                      <c:pt idx="1431">
                        <c:v>-0.11827699999999999</c:v>
                      </c:pt>
                      <c:pt idx="1432">
                        <c:v>-0.11827699999999999</c:v>
                      </c:pt>
                      <c:pt idx="1433">
                        <c:v>0.16697600000000001</c:v>
                      </c:pt>
                      <c:pt idx="1434">
                        <c:v>0.16697600000000001</c:v>
                      </c:pt>
                      <c:pt idx="1435">
                        <c:v>0.16697600000000001</c:v>
                      </c:pt>
                      <c:pt idx="1436">
                        <c:v>0.22192300000000001</c:v>
                      </c:pt>
                      <c:pt idx="1437">
                        <c:v>0.22192300000000001</c:v>
                      </c:pt>
                      <c:pt idx="1438">
                        <c:v>-0.44837399999999999</c:v>
                      </c:pt>
                      <c:pt idx="1439">
                        <c:v>-0.44837399999999999</c:v>
                      </c:pt>
                      <c:pt idx="1440">
                        <c:v>-0.44837399999999999</c:v>
                      </c:pt>
                      <c:pt idx="1441">
                        <c:v>0.27075500000000002</c:v>
                      </c:pt>
                      <c:pt idx="1442">
                        <c:v>0.27075500000000002</c:v>
                      </c:pt>
                      <c:pt idx="1443">
                        <c:v>0.14252100000000001</c:v>
                      </c:pt>
                      <c:pt idx="1444">
                        <c:v>0.14252100000000001</c:v>
                      </c:pt>
                      <c:pt idx="1445">
                        <c:v>-0.96514</c:v>
                      </c:pt>
                      <c:pt idx="1446">
                        <c:v>-0.96514</c:v>
                      </c:pt>
                      <c:pt idx="1447">
                        <c:v>-0.96514</c:v>
                      </c:pt>
                      <c:pt idx="1448">
                        <c:v>-1.211805</c:v>
                      </c:pt>
                      <c:pt idx="1449">
                        <c:v>-1.211805</c:v>
                      </c:pt>
                      <c:pt idx="1450">
                        <c:v>0.75029800000000002</c:v>
                      </c:pt>
                      <c:pt idx="1451">
                        <c:v>0.75029800000000002</c:v>
                      </c:pt>
                      <c:pt idx="1452">
                        <c:v>0.75029800000000002</c:v>
                      </c:pt>
                      <c:pt idx="1453">
                        <c:v>0.59873299999999996</c:v>
                      </c:pt>
                      <c:pt idx="1454">
                        <c:v>0.59873299999999996</c:v>
                      </c:pt>
                      <c:pt idx="1455">
                        <c:v>-0.82291999999999998</c:v>
                      </c:pt>
                      <c:pt idx="1456">
                        <c:v>-0.82291999999999998</c:v>
                      </c:pt>
                      <c:pt idx="1457">
                        <c:v>-1.1822820000000001</c:v>
                      </c:pt>
                      <c:pt idx="1458">
                        <c:v>-1.1822820000000001</c:v>
                      </c:pt>
                      <c:pt idx="1459">
                        <c:v>-1.1822820000000001</c:v>
                      </c:pt>
                      <c:pt idx="1460">
                        <c:v>0.29636000000000001</c:v>
                      </c:pt>
                      <c:pt idx="1461">
                        <c:v>0.29636000000000001</c:v>
                      </c:pt>
                      <c:pt idx="1462">
                        <c:v>1.078222</c:v>
                      </c:pt>
                      <c:pt idx="1463">
                        <c:v>1.078222</c:v>
                      </c:pt>
                      <c:pt idx="1464">
                        <c:v>1.078222</c:v>
                      </c:pt>
                      <c:pt idx="1465">
                        <c:v>0.20044799999999999</c:v>
                      </c:pt>
                      <c:pt idx="1466">
                        <c:v>0.20044799999999999</c:v>
                      </c:pt>
                      <c:pt idx="1467">
                        <c:v>0.27776899999999999</c:v>
                      </c:pt>
                      <c:pt idx="1468">
                        <c:v>0.27776899999999999</c:v>
                      </c:pt>
                      <c:pt idx="1469">
                        <c:v>0.135799</c:v>
                      </c:pt>
                      <c:pt idx="1470">
                        <c:v>0.135799</c:v>
                      </c:pt>
                      <c:pt idx="1471">
                        <c:v>0.135799</c:v>
                      </c:pt>
                      <c:pt idx="1472">
                        <c:v>0.55330000000000001</c:v>
                      </c:pt>
                      <c:pt idx="1473">
                        <c:v>0.55330000000000001</c:v>
                      </c:pt>
                      <c:pt idx="1474">
                        <c:v>1.182415</c:v>
                      </c:pt>
                      <c:pt idx="1475">
                        <c:v>1.182415</c:v>
                      </c:pt>
                      <c:pt idx="1476">
                        <c:v>1.182415</c:v>
                      </c:pt>
                      <c:pt idx="1477">
                        <c:v>-2.6187610000000001</c:v>
                      </c:pt>
                      <c:pt idx="1478">
                        <c:v>-2.6187610000000001</c:v>
                      </c:pt>
                      <c:pt idx="1479">
                        <c:v>1.8285750000000001</c:v>
                      </c:pt>
                      <c:pt idx="1480">
                        <c:v>1.8285750000000001</c:v>
                      </c:pt>
                      <c:pt idx="1481">
                        <c:v>2.1301450000000002</c:v>
                      </c:pt>
                      <c:pt idx="1482">
                        <c:v>2.1301450000000002</c:v>
                      </c:pt>
                      <c:pt idx="1483">
                        <c:v>2.1301450000000002</c:v>
                      </c:pt>
                      <c:pt idx="1484">
                        <c:v>-1.8056129999999999</c:v>
                      </c:pt>
                      <c:pt idx="1485">
                        <c:v>-1.8056129999999999</c:v>
                      </c:pt>
                      <c:pt idx="1486">
                        <c:v>1.042994</c:v>
                      </c:pt>
                      <c:pt idx="1487">
                        <c:v>1.042994</c:v>
                      </c:pt>
                      <c:pt idx="1488">
                        <c:v>1.042994</c:v>
                      </c:pt>
                      <c:pt idx="1489">
                        <c:v>-0.45134600000000002</c:v>
                      </c:pt>
                      <c:pt idx="1490">
                        <c:v>-0.45134600000000002</c:v>
                      </c:pt>
                      <c:pt idx="1491">
                        <c:v>1.1993750000000001</c:v>
                      </c:pt>
                      <c:pt idx="1492">
                        <c:v>1.1993750000000001</c:v>
                      </c:pt>
                      <c:pt idx="1493">
                        <c:v>-0.905053</c:v>
                      </c:pt>
                      <c:pt idx="1494">
                        <c:v>-0.905053</c:v>
                      </c:pt>
                      <c:pt idx="1495">
                        <c:v>-0.905053</c:v>
                      </c:pt>
                      <c:pt idx="1496">
                        <c:v>-0.54446300000000003</c:v>
                      </c:pt>
                      <c:pt idx="1497">
                        <c:v>-0.54446300000000003</c:v>
                      </c:pt>
                      <c:pt idx="1498">
                        <c:v>1.4831179999999999</c:v>
                      </c:pt>
                      <c:pt idx="1499">
                        <c:v>1.4831179999999999</c:v>
                      </c:pt>
                      <c:pt idx="1500">
                        <c:v>1.4831179999999999</c:v>
                      </c:pt>
                      <c:pt idx="1501">
                        <c:v>0.18003</c:v>
                      </c:pt>
                      <c:pt idx="1502">
                        <c:v>0.18003</c:v>
                      </c:pt>
                      <c:pt idx="1503">
                        <c:v>-1.2491909999999999</c:v>
                      </c:pt>
                      <c:pt idx="1504">
                        <c:v>-1.2491909999999999</c:v>
                      </c:pt>
                      <c:pt idx="1505">
                        <c:v>8.4167000000000006E-2</c:v>
                      </c:pt>
                      <c:pt idx="1506">
                        <c:v>8.4167000000000006E-2</c:v>
                      </c:pt>
                      <c:pt idx="1507">
                        <c:v>8.4167000000000006E-2</c:v>
                      </c:pt>
                      <c:pt idx="1508">
                        <c:v>-3.9974000000000003E-2</c:v>
                      </c:pt>
                      <c:pt idx="1509">
                        <c:v>-3.9974000000000003E-2</c:v>
                      </c:pt>
                      <c:pt idx="1510">
                        <c:v>2.0374E-2</c:v>
                      </c:pt>
                      <c:pt idx="1511">
                        <c:v>2.0374E-2</c:v>
                      </c:pt>
                      <c:pt idx="1512">
                        <c:v>2.0374E-2</c:v>
                      </c:pt>
                      <c:pt idx="1513">
                        <c:v>0.79203000000000001</c:v>
                      </c:pt>
                      <c:pt idx="1514">
                        <c:v>0.79203000000000001</c:v>
                      </c:pt>
                      <c:pt idx="1515">
                        <c:v>0.38533200000000001</c:v>
                      </c:pt>
                      <c:pt idx="1516">
                        <c:v>0.38533200000000001</c:v>
                      </c:pt>
                      <c:pt idx="1517">
                        <c:v>1.031455</c:v>
                      </c:pt>
                      <c:pt idx="1518">
                        <c:v>1.031455</c:v>
                      </c:pt>
                      <c:pt idx="1519">
                        <c:v>1.031455</c:v>
                      </c:pt>
                      <c:pt idx="1520">
                        <c:v>-0.919991</c:v>
                      </c:pt>
                      <c:pt idx="1521">
                        <c:v>-0.919991</c:v>
                      </c:pt>
                      <c:pt idx="1522">
                        <c:v>0.37960199999999999</c:v>
                      </c:pt>
                      <c:pt idx="1523">
                        <c:v>0.37960199999999999</c:v>
                      </c:pt>
                      <c:pt idx="1524">
                        <c:v>0.37960199999999999</c:v>
                      </c:pt>
                      <c:pt idx="1525">
                        <c:v>1.108436</c:v>
                      </c:pt>
                      <c:pt idx="1526">
                        <c:v>1.108436</c:v>
                      </c:pt>
                      <c:pt idx="1527">
                        <c:v>-0.241065</c:v>
                      </c:pt>
                      <c:pt idx="1528">
                        <c:v>-0.241065</c:v>
                      </c:pt>
                      <c:pt idx="1529">
                        <c:v>-0.36011900000000002</c:v>
                      </c:pt>
                      <c:pt idx="1530">
                        <c:v>-0.36011900000000002</c:v>
                      </c:pt>
                      <c:pt idx="1531">
                        <c:v>-0.36011900000000002</c:v>
                      </c:pt>
                      <c:pt idx="1532">
                        <c:v>-0.78748099999999999</c:v>
                      </c:pt>
                      <c:pt idx="1533">
                        <c:v>-0.78748099999999999</c:v>
                      </c:pt>
                      <c:pt idx="1534">
                        <c:v>-0.74565999999999999</c:v>
                      </c:pt>
                      <c:pt idx="1535">
                        <c:v>-0.74565999999999999</c:v>
                      </c:pt>
                      <c:pt idx="1536">
                        <c:v>-0.74565999999999999</c:v>
                      </c:pt>
                      <c:pt idx="1537">
                        <c:v>-0.121701</c:v>
                      </c:pt>
                      <c:pt idx="1538">
                        <c:v>-0.121701</c:v>
                      </c:pt>
                      <c:pt idx="1539">
                        <c:v>0.215006</c:v>
                      </c:pt>
                      <c:pt idx="1540">
                        <c:v>0.215006</c:v>
                      </c:pt>
                      <c:pt idx="1541">
                        <c:v>-0.47832799999999998</c:v>
                      </c:pt>
                      <c:pt idx="1542">
                        <c:v>-0.47832799999999998</c:v>
                      </c:pt>
                      <c:pt idx="1543">
                        <c:v>-0.47832799999999998</c:v>
                      </c:pt>
                      <c:pt idx="1544">
                        <c:v>-0.100491</c:v>
                      </c:pt>
                      <c:pt idx="1545">
                        <c:v>-0.100491</c:v>
                      </c:pt>
                      <c:pt idx="1546">
                        <c:v>-3.9890000000000004E-3</c:v>
                      </c:pt>
                      <c:pt idx="1547">
                        <c:v>-3.9890000000000004E-3</c:v>
                      </c:pt>
                      <c:pt idx="1548">
                        <c:v>-3.9890000000000004E-3</c:v>
                      </c:pt>
                      <c:pt idx="1549">
                        <c:v>-0.63557399999999997</c:v>
                      </c:pt>
                      <c:pt idx="1550">
                        <c:v>-0.63557399999999997</c:v>
                      </c:pt>
                      <c:pt idx="1551">
                        <c:v>-9.0341000000000005E-2</c:v>
                      </c:pt>
                      <c:pt idx="1552">
                        <c:v>-9.0341000000000005E-2</c:v>
                      </c:pt>
                      <c:pt idx="1553">
                        <c:v>-9.3272999999999995E-2</c:v>
                      </c:pt>
                      <c:pt idx="1554">
                        <c:v>-9.3272999999999995E-2</c:v>
                      </c:pt>
                      <c:pt idx="1555">
                        <c:v>-9.3272999999999995E-2</c:v>
                      </c:pt>
                      <c:pt idx="1556">
                        <c:v>0.21262600000000001</c:v>
                      </c:pt>
                      <c:pt idx="1557">
                        <c:v>0.21262600000000001</c:v>
                      </c:pt>
                      <c:pt idx="1558">
                        <c:v>0.75252699999999995</c:v>
                      </c:pt>
                      <c:pt idx="1559">
                        <c:v>0.75252699999999995</c:v>
                      </c:pt>
                      <c:pt idx="1560">
                        <c:v>0.75252699999999995</c:v>
                      </c:pt>
                      <c:pt idx="1561">
                        <c:v>0.26430399999999998</c:v>
                      </c:pt>
                      <c:pt idx="1562">
                        <c:v>0.26430399999999998</c:v>
                      </c:pt>
                      <c:pt idx="1563">
                        <c:v>-0.293933</c:v>
                      </c:pt>
                      <c:pt idx="1564">
                        <c:v>-0.293933</c:v>
                      </c:pt>
                      <c:pt idx="1565">
                        <c:v>-0.293933</c:v>
                      </c:pt>
                      <c:pt idx="1566">
                        <c:v>-1.8677429999999999</c:v>
                      </c:pt>
                      <c:pt idx="1567">
                        <c:v>-1.8677429999999999</c:v>
                      </c:pt>
                      <c:pt idx="1568">
                        <c:v>5.0263000000000002E-2</c:v>
                      </c:pt>
                      <c:pt idx="1569">
                        <c:v>5.0263000000000002E-2</c:v>
                      </c:pt>
                      <c:pt idx="1570">
                        <c:v>-0.58782299999999998</c:v>
                      </c:pt>
                      <c:pt idx="1571">
                        <c:v>-0.58782299999999998</c:v>
                      </c:pt>
                      <c:pt idx="1572">
                        <c:v>-0.58782299999999998</c:v>
                      </c:pt>
                      <c:pt idx="1573">
                        <c:v>-0.55331900000000001</c:v>
                      </c:pt>
                      <c:pt idx="1574">
                        <c:v>-0.55331900000000001</c:v>
                      </c:pt>
                      <c:pt idx="1575">
                        <c:v>0.24446499999999999</c:v>
                      </c:pt>
                      <c:pt idx="1576">
                        <c:v>0.24446499999999999</c:v>
                      </c:pt>
                      <c:pt idx="1577">
                        <c:v>0.24446499999999999</c:v>
                      </c:pt>
                      <c:pt idx="1578">
                        <c:v>0.50818600000000003</c:v>
                      </c:pt>
                      <c:pt idx="1579">
                        <c:v>0.50818600000000003</c:v>
                      </c:pt>
                      <c:pt idx="1580">
                        <c:v>-0.43004300000000001</c:v>
                      </c:pt>
                      <c:pt idx="1581">
                        <c:v>-0.43004300000000001</c:v>
                      </c:pt>
                      <c:pt idx="1582">
                        <c:v>-0.147947</c:v>
                      </c:pt>
                      <c:pt idx="1583">
                        <c:v>-0.147947</c:v>
                      </c:pt>
                      <c:pt idx="1584">
                        <c:v>-0.147947</c:v>
                      </c:pt>
                      <c:pt idx="1585">
                        <c:v>0.29768800000000001</c:v>
                      </c:pt>
                      <c:pt idx="1586">
                        <c:v>0.29768800000000001</c:v>
                      </c:pt>
                      <c:pt idx="1587">
                        <c:v>-9.9559999999999996E-3</c:v>
                      </c:pt>
                      <c:pt idx="1588">
                        <c:v>-9.9559999999999996E-3</c:v>
                      </c:pt>
                      <c:pt idx="1589">
                        <c:v>0.114484</c:v>
                      </c:pt>
                      <c:pt idx="1590">
                        <c:v>0.114484</c:v>
                      </c:pt>
                      <c:pt idx="1591">
                        <c:v>0.114484</c:v>
                      </c:pt>
                      <c:pt idx="1592">
                        <c:v>7.3532E-2</c:v>
                      </c:pt>
                      <c:pt idx="1593">
                        <c:v>7.3532E-2</c:v>
                      </c:pt>
                      <c:pt idx="1594">
                        <c:v>-0.114565</c:v>
                      </c:pt>
                      <c:pt idx="1595">
                        <c:v>-0.114565</c:v>
                      </c:pt>
                      <c:pt idx="1596">
                        <c:v>-0.114565</c:v>
                      </c:pt>
                      <c:pt idx="1597">
                        <c:v>-0.26085900000000001</c:v>
                      </c:pt>
                      <c:pt idx="1598">
                        <c:v>-0.26085900000000001</c:v>
                      </c:pt>
                      <c:pt idx="1599">
                        <c:v>-9.6971000000000002E-2</c:v>
                      </c:pt>
                      <c:pt idx="1600">
                        <c:v>-9.6971000000000002E-2</c:v>
                      </c:pt>
                      <c:pt idx="1601">
                        <c:v>-0.13211000000000001</c:v>
                      </c:pt>
                      <c:pt idx="1602">
                        <c:v>-0.13211000000000001</c:v>
                      </c:pt>
                      <c:pt idx="1603">
                        <c:v>-0.13211000000000001</c:v>
                      </c:pt>
                      <c:pt idx="1604">
                        <c:v>-0.14314099999999999</c:v>
                      </c:pt>
                      <c:pt idx="1605">
                        <c:v>-0.14314099999999999</c:v>
                      </c:pt>
                      <c:pt idx="1606">
                        <c:v>-8.6239999999999997E-3</c:v>
                      </c:pt>
                      <c:pt idx="1607">
                        <c:v>-8.6239999999999997E-3</c:v>
                      </c:pt>
                      <c:pt idx="1608">
                        <c:v>-8.6239999999999997E-3</c:v>
                      </c:pt>
                      <c:pt idx="1609">
                        <c:v>0.104337</c:v>
                      </c:pt>
                      <c:pt idx="1610">
                        <c:v>0.104337</c:v>
                      </c:pt>
                      <c:pt idx="1611">
                        <c:v>-6.8849999999999996E-3</c:v>
                      </c:pt>
                      <c:pt idx="1612">
                        <c:v>-6.8849999999999996E-3</c:v>
                      </c:pt>
                      <c:pt idx="1613">
                        <c:v>-0.200875</c:v>
                      </c:pt>
                      <c:pt idx="1614">
                        <c:v>-0.200875</c:v>
                      </c:pt>
                      <c:pt idx="1615">
                        <c:v>-0.200875</c:v>
                      </c:pt>
                      <c:pt idx="1616">
                        <c:v>-0.26176500000000003</c:v>
                      </c:pt>
                      <c:pt idx="1617">
                        <c:v>-0.26176500000000003</c:v>
                      </c:pt>
                      <c:pt idx="1618">
                        <c:v>-0.13333300000000001</c:v>
                      </c:pt>
                      <c:pt idx="1619">
                        <c:v>-0.13333300000000001</c:v>
                      </c:pt>
                      <c:pt idx="1620">
                        <c:v>-0.13333300000000001</c:v>
                      </c:pt>
                      <c:pt idx="1621">
                        <c:v>-6.4674999999999996E-2</c:v>
                      </c:pt>
                      <c:pt idx="1622">
                        <c:v>-6.4674999999999996E-2</c:v>
                      </c:pt>
                      <c:pt idx="1623">
                        <c:v>-2.6914E-2</c:v>
                      </c:pt>
                      <c:pt idx="1624">
                        <c:v>-2.6914E-2</c:v>
                      </c:pt>
                      <c:pt idx="1625">
                        <c:v>5.7597000000000002E-2</c:v>
                      </c:pt>
                      <c:pt idx="1626">
                        <c:v>5.7597000000000002E-2</c:v>
                      </c:pt>
                      <c:pt idx="1627">
                        <c:v>5.7597000000000002E-2</c:v>
                      </c:pt>
                      <c:pt idx="1628">
                        <c:v>6.2534999999999993E-2</c:v>
                      </c:pt>
                      <c:pt idx="1629">
                        <c:v>6.2534999999999993E-2</c:v>
                      </c:pt>
                      <c:pt idx="1630">
                        <c:v>2.9773000000000001E-2</c:v>
                      </c:pt>
                      <c:pt idx="1631">
                        <c:v>2.9773000000000001E-2</c:v>
                      </c:pt>
                      <c:pt idx="1632">
                        <c:v>2.9773000000000001E-2</c:v>
                      </c:pt>
                      <c:pt idx="1633">
                        <c:v>0.11947099999999999</c:v>
                      </c:pt>
                      <c:pt idx="1634">
                        <c:v>0.11947099999999999</c:v>
                      </c:pt>
                      <c:pt idx="1635">
                        <c:v>-8.6230000000000005E-3</c:v>
                      </c:pt>
                      <c:pt idx="1636">
                        <c:v>-8.6230000000000005E-3</c:v>
                      </c:pt>
                      <c:pt idx="1637">
                        <c:v>-8.6230000000000005E-3</c:v>
                      </c:pt>
                      <c:pt idx="1638">
                        <c:v>-8.6474999999999996E-2</c:v>
                      </c:pt>
                      <c:pt idx="1639">
                        <c:v>-8.6474999999999996E-2</c:v>
                      </c:pt>
                      <c:pt idx="1640">
                        <c:v>-2.4528999999999999E-2</c:v>
                      </c:pt>
                      <c:pt idx="1641">
                        <c:v>-2.4528999999999999E-2</c:v>
                      </c:pt>
                      <c:pt idx="1642">
                        <c:v>3.8932000000000001E-2</c:v>
                      </c:pt>
                      <c:pt idx="1643">
                        <c:v>3.8932000000000001E-2</c:v>
                      </c:pt>
                      <c:pt idx="1644">
                        <c:v>3.8932000000000001E-2</c:v>
                      </c:pt>
                      <c:pt idx="1645">
                        <c:v>5.0633999999999998E-2</c:v>
                      </c:pt>
                      <c:pt idx="1646">
                        <c:v>5.0633999999999998E-2</c:v>
                      </c:pt>
                      <c:pt idx="1647">
                        <c:v>3.1779999999999998E-3</c:v>
                      </c:pt>
                      <c:pt idx="1648">
                        <c:v>3.1779999999999998E-3</c:v>
                      </c:pt>
                      <c:pt idx="1649">
                        <c:v>3.1779999999999998E-3</c:v>
                      </c:pt>
                      <c:pt idx="1650">
                        <c:v>7.0640999999999995E-2</c:v>
                      </c:pt>
                      <c:pt idx="1651">
                        <c:v>7.0640999999999995E-2</c:v>
                      </c:pt>
                      <c:pt idx="1652">
                        <c:v>-3.3797000000000001E-2</c:v>
                      </c:pt>
                      <c:pt idx="1653">
                        <c:v>-3.3797000000000001E-2</c:v>
                      </c:pt>
                      <c:pt idx="1654">
                        <c:v>1.4419E-2</c:v>
                      </c:pt>
                      <c:pt idx="1655">
                        <c:v>1.4419E-2</c:v>
                      </c:pt>
                      <c:pt idx="1656">
                        <c:v>1.4419E-2</c:v>
                      </c:pt>
                      <c:pt idx="1657">
                        <c:v>1.3712E-2</c:v>
                      </c:pt>
                      <c:pt idx="1658">
                        <c:v>1.3712E-2</c:v>
                      </c:pt>
                      <c:pt idx="1659">
                        <c:v>1.5240999999999999E-2</c:v>
                      </c:pt>
                      <c:pt idx="1660">
                        <c:v>1.5240999999999999E-2</c:v>
                      </c:pt>
                      <c:pt idx="1661">
                        <c:v>1.5240999999999999E-2</c:v>
                      </c:pt>
                      <c:pt idx="1662">
                        <c:v>-1.2262E-2</c:v>
                      </c:pt>
                      <c:pt idx="1663">
                        <c:v>-1.2262E-2</c:v>
                      </c:pt>
                      <c:pt idx="1664">
                        <c:v>7.9600000000000001E-3</c:v>
                      </c:pt>
                      <c:pt idx="1665">
                        <c:v>7.9600000000000001E-3</c:v>
                      </c:pt>
                      <c:pt idx="1666">
                        <c:v>9.3057000000000001E-2</c:v>
                      </c:pt>
                      <c:pt idx="1667">
                        <c:v>9.3057000000000001E-2</c:v>
                      </c:pt>
                      <c:pt idx="1668">
                        <c:v>9.3057000000000001E-2</c:v>
                      </c:pt>
                      <c:pt idx="1669">
                        <c:v>2.9697999999999999E-2</c:v>
                      </c:pt>
                      <c:pt idx="1670">
                        <c:v>2.9697999999999999E-2</c:v>
                      </c:pt>
                      <c:pt idx="1671">
                        <c:v>7.7250000000000001E-3</c:v>
                      </c:pt>
                      <c:pt idx="1672">
                        <c:v>7.7250000000000001E-3</c:v>
                      </c:pt>
                      <c:pt idx="1673">
                        <c:v>7.7250000000000001E-3</c:v>
                      </c:pt>
                      <c:pt idx="1674">
                        <c:v>1.3328E-2</c:v>
                      </c:pt>
                      <c:pt idx="1675">
                        <c:v>1.3328E-2</c:v>
                      </c:pt>
                      <c:pt idx="1676">
                        <c:v>-4.1634999999999998E-2</c:v>
                      </c:pt>
                      <c:pt idx="1677">
                        <c:v>-4.1634999999999998E-2</c:v>
                      </c:pt>
                      <c:pt idx="1678">
                        <c:v>2.9550000000000002E-3</c:v>
                      </c:pt>
                      <c:pt idx="1679">
                        <c:v>2.9550000000000002E-3</c:v>
                      </c:pt>
                      <c:pt idx="1680">
                        <c:v>2.9550000000000002E-3</c:v>
                      </c:pt>
                      <c:pt idx="1681">
                        <c:v>7.9826999999999995E-2</c:v>
                      </c:pt>
                      <c:pt idx="1682">
                        <c:v>7.9826999999999995E-2</c:v>
                      </c:pt>
                      <c:pt idx="1683">
                        <c:v>0.113242</c:v>
                      </c:pt>
                      <c:pt idx="1684">
                        <c:v>0.113242</c:v>
                      </c:pt>
                      <c:pt idx="1685">
                        <c:v>0.113242</c:v>
                      </c:pt>
                      <c:pt idx="1686">
                        <c:v>-3.2655999999999998E-2</c:v>
                      </c:pt>
                      <c:pt idx="1687">
                        <c:v>-3.2655999999999998E-2</c:v>
                      </c:pt>
                      <c:pt idx="1688">
                        <c:v>-2.8653999999999999E-2</c:v>
                      </c:pt>
                      <c:pt idx="1689">
                        <c:v>-2.8653999999999999E-2</c:v>
                      </c:pt>
                      <c:pt idx="1690">
                        <c:v>-0.101308</c:v>
                      </c:pt>
                      <c:pt idx="1691">
                        <c:v>-0.101308</c:v>
                      </c:pt>
                      <c:pt idx="1692">
                        <c:v>-0.101308</c:v>
                      </c:pt>
                      <c:pt idx="1693">
                        <c:v>-3.2011999999999999E-2</c:v>
                      </c:pt>
                      <c:pt idx="1694">
                        <c:v>-3.2011999999999999E-2</c:v>
                      </c:pt>
                      <c:pt idx="1695">
                        <c:v>6.5915000000000001E-2</c:v>
                      </c:pt>
                      <c:pt idx="1696">
                        <c:v>6.5915000000000001E-2</c:v>
                      </c:pt>
                      <c:pt idx="1697">
                        <c:v>6.5915000000000001E-2</c:v>
                      </c:pt>
                      <c:pt idx="1698">
                        <c:v>2.0109999999999999E-2</c:v>
                      </c:pt>
                      <c:pt idx="1699">
                        <c:v>2.0109999999999999E-2</c:v>
                      </c:pt>
                      <c:pt idx="1700">
                        <c:v>8.7607000000000004E-2</c:v>
                      </c:pt>
                      <c:pt idx="1701">
                        <c:v>8.7607000000000004E-2</c:v>
                      </c:pt>
                      <c:pt idx="1702">
                        <c:v>0.142622</c:v>
                      </c:pt>
                      <c:pt idx="1703">
                        <c:v>0.142622</c:v>
                      </c:pt>
                      <c:pt idx="1704">
                        <c:v>0.142622</c:v>
                      </c:pt>
                      <c:pt idx="1705">
                        <c:v>8.6956000000000006E-2</c:v>
                      </c:pt>
                      <c:pt idx="1706">
                        <c:v>8.6956000000000006E-2</c:v>
                      </c:pt>
                      <c:pt idx="1707">
                        <c:v>2.6703999999999999E-2</c:v>
                      </c:pt>
                      <c:pt idx="1708">
                        <c:v>2.6703999999999999E-2</c:v>
                      </c:pt>
                      <c:pt idx="1709">
                        <c:v>2.6703999999999999E-2</c:v>
                      </c:pt>
                      <c:pt idx="1710">
                        <c:v>-4.2339000000000002E-2</c:v>
                      </c:pt>
                      <c:pt idx="1711">
                        <c:v>-4.2339000000000002E-2</c:v>
                      </c:pt>
                      <c:pt idx="1712">
                        <c:v>-0.15418200000000001</c:v>
                      </c:pt>
                      <c:pt idx="1713">
                        <c:v>-0.15418200000000001</c:v>
                      </c:pt>
                      <c:pt idx="1714">
                        <c:v>-0.143066</c:v>
                      </c:pt>
                      <c:pt idx="1715">
                        <c:v>-0.143066</c:v>
                      </c:pt>
                      <c:pt idx="1716">
                        <c:v>-0.143066</c:v>
                      </c:pt>
                      <c:pt idx="1717">
                        <c:v>-0.14804800000000001</c:v>
                      </c:pt>
                      <c:pt idx="1718">
                        <c:v>-0.14804800000000001</c:v>
                      </c:pt>
                      <c:pt idx="1719">
                        <c:v>-0.101643</c:v>
                      </c:pt>
                      <c:pt idx="1720">
                        <c:v>-0.101643</c:v>
                      </c:pt>
                      <c:pt idx="1721">
                        <c:v>-0.101643</c:v>
                      </c:pt>
                      <c:pt idx="1722">
                        <c:v>6.9280999999999995E-2</c:v>
                      </c:pt>
                      <c:pt idx="1723">
                        <c:v>6.9280999999999995E-2</c:v>
                      </c:pt>
                      <c:pt idx="1724">
                        <c:v>-0.37524299999999999</c:v>
                      </c:pt>
                      <c:pt idx="1725">
                        <c:v>-0.37524299999999999</c:v>
                      </c:pt>
                      <c:pt idx="1726">
                        <c:v>-0.120681</c:v>
                      </c:pt>
                      <c:pt idx="1727">
                        <c:v>-0.120681</c:v>
                      </c:pt>
                      <c:pt idx="1728">
                        <c:v>-0.120681</c:v>
                      </c:pt>
                      <c:pt idx="1729">
                        <c:v>0.68371999999999999</c:v>
                      </c:pt>
                      <c:pt idx="1730">
                        <c:v>0.68371999999999999</c:v>
                      </c:pt>
                      <c:pt idx="1731">
                        <c:v>-0.84819199999999995</c:v>
                      </c:pt>
                      <c:pt idx="1732">
                        <c:v>-0.84819199999999995</c:v>
                      </c:pt>
                      <c:pt idx="1733">
                        <c:v>-0.84819199999999995</c:v>
                      </c:pt>
                      <c:pt idx="1734">
                        <c:v>-5.7759999999999999E-3</c:v>
                      </c:pt>
                      <c:pt idx="1735">
                        <c:v>-5.7759999999999999E-3</c:v>
                      </c:pt>
                      <c:pt idx="1736">
                        <c:v>0.25065799999999999</c:v>
                      </c:pt>
                      <c:pt idx="1737">
                        <c:v>0.25065799999999999</c:v>
                      </c:pt>
                      <c:pt idx="1738">
                        <c:v>0.377946</c:v>
                      </c:pt>
                      <c:pt idx="1739">
                        <c:v>0.377946</c:v>
                      </c:pt>
                      <c:pt idx="1740">
                        <c:v>0.377946</c:v>
                      </c:pt>
                      <c:pt idx="1741">
                        <c:v>-0.16625699999999999</c:v>
                      </c:pt>
                      <c:pt idx="1742">
                        <c:v>-0.16625699999999999</c:v>
                      </c:pt>
                      <c:pt idx="1743">
                        <c:v>0.42680699999999999</c:v>
                      </c:pt>
                      <c:pt idx="1744">
                        <c:v>0.42680699999999999</c:v>
                      </c:pt>
                      <c:pt idx="1745">
                        <c:v>0.42680699999999999</c:v>
                      </c:pt>
                      <c:pt idx="1746">
                        <c:v>0.205345</c:v>
                      </c:pt>
                      <c:pt idx="1747">
                        <c:v>0.205345</c:v>
                      </c:pt>
                      <c:pt idx="1748">
                        <c:v>-0.73962000000000006</c:v>
                      </c:pt>
                      <c:pt idx="1749">
                        <c:v>-0.73962000000000006</c:v>
                      </c:pt>
                      <c:pt idx="1750">
                        <c:v>0.17583799999999999</c:v>
                      </c:pt>
                      <c:pt idx="1751">
                        <c:v>0.17583799999999999</c:v>
                      </c:pt>
                      <c:pt idx="1752">
                        <c:v>0.17583799999999999</c:v>
                      </c:pt>
                      <c:pt idx="1753">
                        <c:v>-5.7439999999999998E-2</c:v>
                      </c:pt>
                      <c:pt idx="1754">
                        <c:v>-5.7439999999999998E-2</c:v>
                      </c:pt>
                      <c:pt idx="1755">
                        <c:v>-0.711839</c:v>
                      </c:pt>
                      <c:pt idx="1756">
                        <c:v>-0.711839</c:v>
                      </c:pt>
                      <c:pt idx="1757">
                        <c:v>-0.711839</c:v>
                      </c:pt>
                      <c:pt idx="1758">
                        <c:v>-0.18826899999999999</c:v>
                      </c:pt>
                      <c:pt idx="1759">
                        <c:v>-0.18826899999999999</c:v>
                      </c:pt>
                      <c:pt idx="1760">
                        <c:v>0.136513</c:v>
                      </c:pt>
                      <c:pt idx="1761">
                        <c:v>0.136513</c:v>
                      </c:pt>
                      <c:pt idx="1762">
                        <c:v>-0.284084</c:v>
                      </c:pt>
                      <c:pt idx="1763">
                        <c:v>-0.284084</c:v>
                      </c:pt>
                      <c:pt idx="1764">
                        <c:v>-0.284084</c:v>
                      </c:pt>
                      <c:pt idx="1765">
                        <c:v>0.63214099999999995</c:v>
                      </c:pt>
                      <c:pt idx="1766">
                        <c:v>0.63214099999999995</c:v>
                      </c:pt>
                      <c:pt idx="1767">
                        <c:v>0.148871</c:v>
                      </c:pt>
                      <c:pt idx="1768">
                        <c:v>0.148871</c:v>
                      </c:pt>
                      <c:pt idx="1769">
                        <c:v>0.148871</c:v>
                      </c:pt>
                      <c:pt idx="1770">
                        <c:v>0.232464</c:v>
                      </c:pt>
                      <c:pt idx="1771">
                        <c:v>0.232464</c:v>
                      </c:pt>
                      <c:pt idx="1772">
                        <c:v>-0.70596099999999995</c:v>
                      </c:pt>
                      <c:pt idx="1773">
                        <c:v>-0.70596099999999995</c:v>
                      </c:pt>
                      <c:pt idx="1774">
                        <c:v>-0.34049699999999999</c:v>
                      </c:pt>
                      <c:pt idx="1775">
                        <c:v>-0.34049699999999999</c:v>
                      </c:pt>
                      <c:pt idx="1776">
                        <c:v>-0.34049699999999999</c:v>
                      </c:pt>
                      <c:pt idx="1777">
                        <c:v>0.89107099999999995</c:v>
                      </c:pt>
                      <c:pt idx="1778">
                        <c:v>0.89107099999999995</c:v>
                      </c:pt>
                      <c:pt idx="1779">
                        <c:v>-1.048325</c:v>
                      </c:pt>
                      <c:pt idx="1780">
                        <c:v>-1.048325</c:v>
                      </c:pt>
                      <c:pt idx="1781">
                        <c:v>-1.048325</c:v>
                      </c:pt>
                      <c:pt idx="1782">
                        <c:v>-2.2519689999999999</c:v>
                      </c:pt>
                      <c:pt idx="1783">
                        <c:v>-2.2519689999999999</c:v>
                      </c:pt>
                      <c:pt idx="1784">
                        <c:v>1.624306</c:v>
                      </c:pt>
                      <c:pt idx="1785">
                        <c:v>1.624306</c:v>
                      </c:pt>
                      <c:pt idx="1786">
                        <c:v>0.31095</c:v>
                      </c:pt>
                      <c:pt idx="1787">
                        <c:v>0.31095</c:v>
                      </c:pt>
                      <c:pt idx="1788">
                        <c:v>0.31095</c:v>
                      </c:pt>
                      <c:pt idx="1789">
                        <c:v>-1.1439680000000001</c:v>
                      </c:pt>
                      <c:pt idx="1790">
                        <c:v>-1.1439680000000001</c:v>
                      </c:pt>
                      <c:pt idx="1791">
                        <c:v>-11.075373000000001</c:v>
                      </c:pt>
                      <c:pt idx="1792">
                        <c:v>-11.075373000000001</c:v>
                      </c:pt>
                      <c:pt idx="1793">
                        <c:v>-11.075373000000001</c:v>
                      </c:pt>
                      <c:pt idx="1794">
                        <c:v>11.329122</c:v>
                      </c:pt>
                      <c:pt idx="1795">
                        <c:v>11.329122</c:v>
                      </c:pt>
                      <c:pt idx="1796">
                        <c:v>-2.3274689999999998</c:v>
                      </c:pt>
                      <c:pt idx="1797">
                        <c:v>-2.3274689999999998</c:v>
                      </c:pt>
                      <c:pt idx="1798">
                        <c:v>-1.7245630000000001</c:v>
                      </c:pt>
                      <c:pt idx="1799">
                        <c:v>-1.7245630000000001</c:v>
                      </c:pt>
                      <c:pt idx="1800">
                        <c:v>-1.7245630000000001</c:v>
                      </c:pt>
                      <c:pt idx="1801">
                        <c:v>-21.556750000000001</c:v>
                      </c:pt>
                      <c:pt idx="1802">
                        <c:v>-21.556750000000001</c:v>
                      </c:pt>
                      <c:pt idx="1803">
                        <c:v>-11.827151000000001</c:v>
                      </c:pt>
                      <c:pt idx="1804">
                        <c:v>-11.827151000000001</c:v>
                      </c:pt>
                      <c:pt idx="1805">
                        <c:v>-11.827151000000001</c:v>
                      </c:pt>
                      <c:pt idx="1806">
                        <c:v>8.9709999999999998E-2</c:v>
                      </c:pt>
                      <c:pt idx="1807">
                        <c:v>8.9709999999999998E-2</c:v>
                      </c:pt>
                      <c:pt idx="1808">
                        <c:v>-1.5501309999999999</c:v>
                      </c:pt>
                      <c:pt idx="1809">
                        <c:v>-1.5501309999999999</c:v>
                      </c:pt>
                      <c:pt idx="1810">
                        <c:v>-0.47860000000000003</c:v>
                      </c:pt>
                      <c:pt idx="1811">
                        <c:v>-0.47860000000000003</c:v>
                      </c:pt>
                      <c:pt idx="1812">
                        <c:v>-0.47860000000000003</c:v>
                      </c:pt>
                      <c:pt idx="1813">
                        <c:v>-0.58869099999999996</c:v>
                      </c:pt>
                      <c:pt idx="1814">
                        <c:v>-0.58869099999999996</c:v>
                      </c:pt>
                      <c:pt idx="1815">
                        <c:v>0.47855999999999999</c:v>
                      </c:pt>
                      <c:pt idx="1816">
                        <c:v>0.47855999999999999</c:v>
                      </c:pt>
                      <c:pt idx="1817">
                        <c:v>0.47855999999999999</c:v>
                      </c:pt>
                      <c:pt idx="1818">
                        <c:v>-1.7187600000000001</c:v>
                      </c:pt>
                      <c:pt idx="1819">
                        <c:v>-1.7187600000000001</c:v>
                      </c:pt>
                      <c:pt idx="1820">
                        <c:v>-8.9863370000000007</c:v>
                      </c:pt>
                      <c:pt idx="1821">
                        <c:v>-8.9863370000000007</c:v>
                      </c:pt>
                      <c:pt idx="1822">
                        <c:v>-7.245304</c:v>
                      </c:pt>
                      <c:pt idx="1823">
                        <c:v>-7.245304</c:v>
                      </c:pt>
                      <c:pt idx="1824">
                        <c:v>-7.245304</c:v>
                      </c:pt>
                      <c:pt idx="1825">
                        <c:v>-1.5486089999999999</c:v>
                      </c:pt>
                      <c:pt idx="1826">
                        <c:v>-1.5486089999999999</c:v>
                      </c:pt>
                      <c:pt idx="1827">
                        <c:v>1.737684</c:v>
                      </c:pt>
                      <c:pt idx="1828">
                        <c:v>1.737684</c:v>
                      </c:pt>
                      <c:pt idx="1829">
                        <c:v>1.737684</c:v>
                      </c:pt>
                      <c:pt idx="1830">
                        <c:v>-0.39076300000000003</c:v>
                      </c:pt>
                      <c:pt idx="1831">
                        <c:v>-0.39076300000000003</c:v>
                      </c:pt>
                      <c:pt idx="1832">
                        <c:v>0.94934200000000002</c:v>
                      </c:pt>
                      <c:pt idx="1833">
                        <c:v>0.94934200000000002</c:v>
                      </c:pt>
                      <c:pt idx="1834">
                        <c:v>0.94934200000000002</c:v>
                      </c:pt>
                      <c:pt idx="1835">
                        <c:v>1.1004240000000001</c:v>
                      </c:pt>
                      <c:pt idx="1836">
                        <c:v>1.1004240000000001</c:v>
                      </c:pt>
                      <c:pt idx="1837">
                        <c:v>-0.37199300000000002</c:v>
                      </c:pt>
                      <c:pt idx="1838">
                        <c:v>-0.37199300000000002</c:v>
                      </c:pt>
                      <c:pt idx="1839">
                        <c:v>0.79416900000000001</c:v>
                      </c:pt>
                      <c:pt idx="1840">
                        <c:v>0.79416900000000001</c:v>
                      </c:pt>
                      <c:pt idx="1841">
                        <c:v>0.79416900000000001</c:v>
                      </c:pt>
                      <c:pt idx="1842">
                        <c:v>0.75450399999999995</c:v>
                      </c:pt>
                      <c:pt idx="1843">
                        <c:v>0.75450399999999995</c:v>
                      </c:pt>
                      <c:pt idx="1844">
                        <c:v>1.681295</c:v>
                      </c:pt>
                      <c:pt idx="1845">
                        <c:v>1.681295</c:v>
                      </c:pt>
                      <c:pt idx="1846">
                        <c:v>1.681295</c:v>
                      </c:pt>
                      <c:pt idx="1847">
                        <c:v>1.1213089999999999</c:v>
                      </c:pt>
                      <c:pt idx="1848">
                        <c:v>1.1213089999999999</c:v>
                      </c:pt>
                      <c:pt idx="1849">
                        <c:v>-0.93490700000000004</c:v>
                      </c:pt>
                      <c:pt idx="1850">
                        <c:v>-0.93490700000000004</c:v>
                      </c:pt>
                      <c:pt idx="1851">
                        <c:v>-0.83605499999999999</c:v>
                      </c:pt>
                      <c:pt idx="1852">
                        <c:v>-0.83605499999999999</c:v>
                      </c:pt>
                      <c:pt idx="1853">
                        <c:v>-0.83605499999999999</c:v>
                      </c:pt>
                      <c:pt idx="1854">
                        <c:v>0.51898100000000003</c:v>
                      </c:pt>
                      <c:pt idx="1855">
                        <c:v>0.51898100000000003</c:v>
                      </c:pt>
                      <c:pt idx="1856">
                        <c:v>2.8535439999999999</c:v>
                      </c:pt>
                      <c:pt idx="1857">
                        <c:v>2.8535439999999999</c:v>
                      </c:pt>
                      <c:pt idx="1858">
                        <c:v>2.8535439999999999</c:v>
                      </c:pt>
                      <c:pt idx="1859">
                        <c:v>0.23668900000000001</c:v>
                      </c:pt>
                      <c:pt idx="1860">
                        <c:v>0.23668900000000001</c:v>
                      </c:pt>
                      <c:pt idx="1861">
                        <c:v>-0.333366</c:v>
                      </c:pt>
                      <c:pt idx="1862">
                        <c:v>-0.333366</c:v>
                      </c:pt>
                      <c:pt idx="1863">
                        <c:v>0.52251300000000001</c:v>
                      </c:pt>
                      <c:pt idx="1864">
                        <c:v>0.52251300000000001</c:v>
                      </c:pt>
                      <c:pt idx="1865">
                        <c:v>0.52251300000000001</c:v>
                      </c:pt>
                      <c:pt idx="1866">
                        <c:v>0.54366499999999995</c:v>
                      </c:pt>
                      <c:pt idx="1867">
                        <c:v>0.54366499999999995</c:v>
                      </c:pt>
                      <c:pt idx="1868">
                        <c:v>-0.80131699999999995</c:v>
                      </c:pt>
                      <c:pt idx="1869">
                        <c:v>-0.80131699999999995</c:v>
                      </c:pt>
                      <c:pt idx="1870">
                        <c:v>-0.80131699999999995</c:v>
                      </c:pt>
                      <c:pt idx="1871">
                        <c:v>0.32936300000000002</c:v>
                      </c:pt>
                      <c:pt idx="1872">
                        <c:v>0.32936300000000002</c:v>
                      </c:pt>
                      <c:pt idx="1873">
                        <c:v>0.80972200000000005</c:v>
                      </c:pt>
                      <c:pt idx="1874">
                        <c:v>0.80972200000000005</c:v>
                      </c:pt>
                      <c:pt idx="1875">
                        <c:v>-2.6481140000000001</c:v>
                      </c:pt>
                      <c:pt idx="1876">
                        <c:v>-2.6481140000000001</c:v>
                      </c:pt>
                      <c:pt idx="1877">
                        <c:v>-2.6481140000000001</c:v>
                      </c:pt>
                      <c:pt idx="1878">
                        <c:v>2.5156610000000001</c:v>
                      </c:pt>
                      <c:pt idx="1879">
                        <c:v>2.5156610000000001</c:v>
                      </c:pt>
                      <c:pt idx="1880">
                        <c:v>-4.6808000000000002E-2</c:v>
                      </c:pt>
                      <c:pt idx="1881">
                        <c:v>-4.6808000000000002E-2</c:v>
                      </c:pt>
                      <c:pt idx="1882">
                        <c:v>-4.6808000000000002E-2</c:v>
                      </c:pt>
                      <c:pt idx="1883">
                        <c:v>-2.0406000000000001E-2</c:v>
                      </c:pt>
                      <c:pt idx="1884">
                        <c:v>-2.0406000000000001E-2</c:v>
                      </c:pt>
                      <c:pt idx="1885">
                        <c:v>0.93608599999999997</c:v>
                      </c:pt>
                      <c:pt idx="1886">
                        <c:v>0.93608599999999997</c:v>
                      </c:pt>
                      <c:pt idx="1887">
                        <c:v>-0.92200199999999999</c:v>
                      </c:pt>
                      <c:pt idx="1888">
                        <c:v>-0.92200199999999999</c:v>
                      </c:pt>
                      <c:pt idx="1889">
                        <c:v>-0.92200199999999999</c:v>
                      </c:pt>
                      <c:pt idx="1890">
                        <c:v>-3.5919430000000001</c:v>
                      </c:pt>
                      <c:pt idx="1891">
                        <c:v>-3.5919430000000001</c:v>
                      </c:pt>
                      <c:pt idx="1892">
                        <c:v>0.32658399999999999</c:v>
                      </c:pt>
                      <c:pt idx="1893">
                        <c:v>0.32658399999999999</c:v>
                      </c:pt>
                      <c:pt idx="1894">
                        <c:v>0.32658399999999999</c:v>
                      </c:pt>
                      <c:pt idx="1895">
                        <c:v>-1.1540969999999999</c:v>
                      </c:pt>
                      <c:pt idx="1896">
                        <c:v>-1.1540969999999999</c:v>
                      </c:pt>
                      <c:pt idx="1897">
                        <c:v>0.86542699999999995</c:v>
                      </c:pt>
                      <c:pt idx="1898">
                        <c:v>0.86542699999999995</c:v>
                      </c:pt>
                      <c:pt idx="1899">
                        <c:v>1.6197429999999999</c:v>
                      </c:pt>
                      <c:pt idx="1900">
                        <c:v>1.6197429999999999</c:v>
                      </c:pt>
                      <c:pt idx="1901">
                        <c:v>1.6197429999999999</c:v>
                      </c:pt>
                      <c:pt idx="1902">
                        <c:v>-0.19362299999999999</c:v>
                      </c:pt>
                      <c:pt idx="1903">
                        <c:v>-0.19362299999999999</c:v>
                      </c:pt>
                      <c:pt idx="1904">
                        <c:v>0.97187000000000001</c:v>
                      </c:pt>
                      <c:pt idx="1905">
                        <c:v>0.97187000000000001</c:v>
                      </c:pt>
                      <c:pt idx="1906">
                        <c:v>0.97187000000000001</c:v>
                      </c:pt>
                      <c:pt idx="1907">
                        <c:v>-1.00145</c:v>
                      </c:pt>
                      <c:pt idx="1908">
                        <c:v>-1.00145</c:v>
                      </c:pt>
                      <c:pt idx="1909">
                        <c:v>-1.305887</c:v>
                      </c:pt>
                      <c:pt idx="1910">
                        <c:v>-1.305887</c:v>
                      </c:pt>
                      <c:pt idx="1911">
                        <c:v>0.42074699999999998</c:v>
                      </c:pt>
                      <c:pt idx="1912">
                        <c:v>0.42074699999999998</c:v>
                      </c:pt>
                      <c:pt idx="1913">
                        <c:v>0.42074699999999998</c:v>
                      </c:pt>
                      <c:pt idx="1914">
                        <c:v>1.284781</c:v>
                      </c:pt>
                      <c:pt idx="1915">
                        <c:v>1.284781</c:v>
                      </c:pt>
                      <c:pt idx="1916">
                        <c:v>0.73004000000000002</c:v>
                      </c:pt>
                      <c:pt idx="1917">
                        <c:v>0.73004000000000002</c:v>
                      </c:pt>
                      <c:pt idx="1918">
                        <c:v>0.73004000000000002</c:v>
                      </c:pt>
                      <c:pt idx="1919">
                        <c:v>0.76737100000000003</c:v>
                      </c:pt>
                      <c:pt idx="1920">
                        <c:v>0.76737100000000003</c:v>
                      </c:pt>
                      <c:pt idx="1921">
                        <c:v>0.45207999999999998</c:v>
                      </c:pt>
                      <c:pt idx="1922">
                        <c:v>0.45207999999999998</c:v>
                      </c:pt>
                      <c:pt idx="1923">
                        <c:v>-1.1080190000000001</c:v>
                      </c:pt>
                      <c:pt idx="1924">
                        <c:v>-1.1080190000000001</c:v>
                      </c:pt>
                      <c:pt idx="1925">
                        <c:v>-1.1080190000000001</c:v>
                      </c:pt>
                      <c:pt idx="1926">
                        <c:v>-0.84018800000000005</c:v>
                      </c:pt>
                      <c:pt idx="1927">
                        <c:v>-0.84018800000000005</c:v>
                      </c:pt>
                      <c:pt idx="1928">
                        <c:v>0.217001</c:v>
                      </c:pt>
                      <c:pt idx="1929">
                        <c:v>0.217001</c:v>
                      </c:pt>
                      <c:pt idx="1930">
                        <c:v>0.217001</c:v>
                      </c:pt>
                      <c:pt idx="1931">
                        <c:v>0.69001100000000004</c:v>
                      </c:pt>
                      <c:pt idx="1932">
                        <c:v>0.69001100000000004</c:v>
                      </c:pt>
                      <c:pt idx="1933">
                        <c:v>-0.52613399999999999</c:v>
                      </c:pt>
                      <c:pt idx="1934">
                        <c:v>-0.52613399999999999</c:v>
                      </c:pt>
                      <c:pt idx="1935">
                        <c:v>-0.31570500000000001</c:v>
                      </c:pt>
                      <c:pt idx="1936">
                        <c:v>-0.31570500000000001</c:v>
                      </c:pt>
                      <c:pt idx="1937">
                        <c:v>-0.31570500000000001</c:v>
                      </c:pt>
                      <c:pt idx="1938">
                        <c:v>0.23064399999999999</c:v>
                      </c:pt>
                      <c:pt idx="1939">
                        <c:v>0.23064399999999999</c:v>
                      </c:pt>
                      <c:pt idx="1940">
                        <c:v>0.567025</c:v>
                      </c:pt>
                      <c:pt idx="1941">
                        <c:v>0.567025</c:v>
                      </c:pt>
                      <c:pt idx="1942">
                        <c:v>0.567025</c:v>
                      </c:pt>
                      <c:pt idx="1943">
                        <c:v>0.82213400000000003</c:v>
                      </c:pt>
                      <c:pt idx="1944">
                        <c:v>0.82213400000000003</c:v>
                      </c:pt>
                      <c:pt idx="1945">
                        <c:v>-0.54693899999999995</c:v>
                      </c:pt>
                      <c:pt idx="1946">
                        <c:v>-0.54693899999999995</c:v>
                      </c:pt>
                      <c:pt idx="1947">
                        <c:v>8.9177999999999993E-2</c:v>
                      </c:pt>
                      <c:pt idx="1948">
                        <c:v>8.9177999999999993E-2</c:v>
                      </c:pt>
                      <c:pt idx="1949">
                        <c:v>8.9177999999999993E-2</c:v>
                      </c:pt>
                      <c:pt idx="1950">
                        <c:v>-0.18088699999999999</c:v>
                      </c:pt>
                      <c:pt idx="1951">
                        <c:v>-0.18088699999999999</c:v>
                      </c:pt>
                      <c:pt idx="1952">
                        <c:v>0.63793299999999997</c:v>
                      </c:pt>
                      <c:pt idx="1953">
                        <c:v>0.63793299999999997</c:v>
                      </c:pt>
                      <c:pt idx="1954">
                        <c:v>0.63793299999999997</c:v>
                      </c:pt>
                      <c:pt idx="1955">
                        <c:v>0.56314299999999995</c:v>
                      </c:pt>
                      <c:pt idx="1956">
                        <c:v>0.56314299999999995</c:v>
                      </c:pt>
                      <c:pt idx="1957">
                        <c:v>-0.70613899999999996</c:v>
                      </c:pt>
                      <c:pt idx="1958">
                        <c:v>-0.70613899999999996</c:v>
                      </c:pt>
                      <c:pt idx="1959">
                        <c:v>0.41906100000000002</c:v>
                      </c:pt>
                      <c:pt idx="1960">
                        <c:v>0.41906100000000002</c:v>
                      </c:pt>
                      <c:pt idx="1961">
                        <c:v>0.41906100000000002</c:v>
                      </c:pt>
                      <c:pt idx="1962">
                        <c:v>7.8087000000000004E-2</c:v>
                      </c:pt>
                      <c:pt idx="1963">
                        <c:v>7.8087000000000004E-2</c:v>
                      </c:pt>
                      <c:pt idx="1964">
                        <c:v>-0.27763300000000002</c:v>
                      </c:pt>
                      <c:pt idx="1965">
                        <c:v>-0.27763300000000002</c:v>
                      </c:pt>
                      <c:pt idx="1966">
                        <c:v>-0.27763300000000002</c:v>
                      </c:pt>
                      <c:pt idx="1967">
                        <c:v>-0.100553</c:v>
                      </c:pt>
                      <c:pt idx="1968">
                        <c:v>-0.100553</c:v>
                      </c:pt>
                      <c:pt idx="1969">
                        <c:v>0.13380700000000001</c:v>
                      </c:pt>
                      <c:pt idx="1970">
                        <c:v>0.13380700000000001</c:v>
                      </c:pt>
                      <c:pt idx="1971">
                        <c:v>1.277433</c:v>
                      </c:pt>
                      <c:pt idx="1972">
                        <c:v>1.277433</c:v>
                      </c:pt>
                      <c:pt idx="1973">
                        <c:v>1.277433</c:v>
                      </c:pt>
                      <c:pt idx="1974">
                        <c:v>-2.0843E-2</c:v>
                      </c:pt>
                      <c:pt idx="1975">
                        <c:v>-2.0843E-2</c:v>
                      </c:pt>
                      <c:pt idx="1976">
                        <c:v>-0.14128199999999999</c:v>
                      </c:pt>
                      <c:pt idx="1977">
                        <c:v>-0.14128199999999999</c:v>
                      </c:pt>
                      <c:pt idx="1978">
                        <c:v>-0.14128199999999999</c:v>
                      </c:pt>
                      <c:pt idx="1979">
                        <c:v>0.35171000000000002</c:v>
                      </c:pt>
                      <c:pt idx="1980">
                        <c:v>0.35171000000000002</c:v>
                      </c:pt>
                      <c:pt idx="1981">
                        <c:v>0.147705</c:v>
                      </c:pt>
                      <c:pt idx="1982">
                        <c:v>0.147705</c:v>
                      </c:pt>
                      <c:pt idx="1983">
                        <c:v>-2.404506</c:v>
                      </c:pt>
                      <c:pt idx="1984">
                        <c:v>-2.404506</c:v>
                      </c:pt>
                      <c:pt idx="1985">
                        <c:v>-2.404506</c:v>
                      </c:pt>
                      <c:pt idx="1986">
                        <c:v>1.0114909999999999</c:v>
                      </c:pt>
                      <c:pt idx="1987">
                        <c:v>1.0114909999999999</c:v>
                      </c:pt>
                      <c:pt idx="1988">
                        <c:v>-0.59231699999999998</c:v>
                      </c:pt>
                      <c:pt idx="1989">
                        <c:v>-0.59231699999999998</c:v>
                      </c:pt>
                      <c:pt idx="1990">
                        <c:v>-0.59231699999999998</c:v>
                      </c:pt>
                      <c:pt idx="1991">
                        <c:v>-1.6480999999999999E-2</c:v>
                      </c:pt>
                      <c:pt idx="1992">
                        <c:v>-1.6480999999999999E-2</c:v>
                      </c:pt>
                      <c:pt idx="1993">
                        <c:v>0.96421400000000002</c:v>
                      </c:pt>
                      <c:pt idx="1994">
                        <c:v>0.96421400000000002</c:v>
                      </c:pt>
                      <c:pt idx="1995">
                        <c:v>-0.36762800000000001</c:v>
                      </c:pt>
                      <c:pt idx="1996">
                        <c:v>-0.36762800000000001</c:v>
                      </c:pt>
                      <c:pt idx="1997">
                        <c:v>-0.36762800000000001</c:v>
                      </c:pt>
                      <c:pt idx="1998">
                        <c:v>0.68407799999999996</c:v>
                      </c:pt>
                      <c:pt idx="1999">
                        <c:v>0.68407799999999996</c:v>
                      </c:pt>
                      <c:pt idx="2000">
                        <c:v>0.32033099999999998</c:v>
                      </c:pt>
                      <c:pt idx="2001">
                        <c:v>0.32033099999999998</c:v>
                      </c:pt>
                      <c:pt idx="2002">
                        <c:v>0.32033099999999998</c:v>
                      </c:pt>
                      <c:pt idx="2003">
                        <c:v>-8.1471000000000002E-2</c:v>
                      </c:pt>
                      <c:pt idx="2004">
                        <c:v>-8.1471000000000002E-2</c:v>
                      </c:pt>
                      <c:pt idx="2005">
                        <c:v>0.48538300000000001</c:v>
                      </c:pt>
                      <c:pt idx="2006">
                        <c:v>0.48538300000000001</c:v>
                      </c:pt>
                      <c:pt idx="2007">
                        <c:v>0.38299499999999997</c:v>
                      </c:pt>
                      <c:pt idx="2008">
                        <c:v>0.38299499999999997</c:v>
                      </c:pt>
                      <c:pt idx="2009">
                        <c:v>0.38299499999999997</c:v>
                      </c:pt>
                      <c:pt idx="2010">
                        <c:v>-0.52680000000000005</c:v>
                      </c:pt>
                      <c:pt idx="2011">
                        <c:v>-0.52680000000000005</c:v>
                      </c:pt>
                      <c:pt idx="2012">
                        <c:v>0.77869600000000005</c:v>
                      </c:pt>
                      <c:pt idx="2013">
                        <c:v>0.77869600000000005</c:v>
                      </c:pt>
                      <c:pt idx="2014">
                        <c:v>0.77869600000000005</c:v>
                      </c:pt>
                      <c:pt idx="2015">
                        <c:v>-2.5925E-2</c:v>
                      </c:pt>
                      <c:pt idx="2016">
                        <c:v>-2.5925E-2</c:v>
                      </c:pt>
                      <c:pt idx="2017">
                        <c:v>-0.54575499999999999</c:v>
                      </c:pt>
                      <c:pt idx="2018">
                        <c:v>-0.54575499999999999</c:v>
                      </c:pt>
                      <c:pt idx="2019">
                        <c:v>-0.49795099999999998</c:v>
                      </c:pt>
                      <c:pt idx="2020">
                        <c:v>-0.49795099999999998</c:v>
                      </c:pt>
                      <c:pt idx="2021">
                        <c:v>-0.49795099999999998</c:v>
                      </c:pt>
                      <c:pt idx="2022">
                        <c:v>0.12517900000000001</c:v>
                      </c:pt>
                      <c:pt idx="2023">
                        <c:v>0.12517900000000001</c:v>
                      </c:pt>
                      <c:pt idx="2024">
                        <c:v>-0.34789599999999998</c:v>
                      </c:pt>
                      <c:pt idx="2025">
                        <c:v>-0.34789599999999998</c:v>
                      </c:pt>
                      <c:pt idx="2026">
                        <c:v>-0.34789599999999998</c:v>
                      </c:pt>
                      <c:pt idx="2027">
                        <c:v>0.12568699999999999</c:v>
                      </c:pt>
                      <c:pt idx="2028">
                        <c:v>0.12568699999999999</c:v>
                      </c:pt>
                      <c:pt idx="2029">
                        <c:v>-1.1193070000000001</c:v>
                      </c:pt>
                      <c:pt idx="2030">
                        <c:v>-1.1193070000000001</c:v>
                      </c:pt>
                      <c:pt idx="2031">
                        <c:v>0.122706</c:v>
                      </c:pt>
                      <c:pt idx="2032">
                        <c:v>0.122706</c:v>
                      </c:pt>
                      <c:pt idx="2033">
                        <c:v>0.122706</c:v>
                      </c:pt>
                      <c:pt idx="2034">
                        <c:v>-8.7038000000000004E-2</c:v>
                      </c:pt>
                      <c:pt idx="2035">
                        <c:v>-8.7038000000000004E-2</c:v>
                      </c:pt>
                      <c:pt idx="2036">
                        <c:v>-0.18476100000000001</c:v>
                      </c:pt>
                      <c:pt idx="2037">
                        <c:v>-0.18476100000000001</c:v>
                      </c:pt>
                      <c:pt idx="2038">
                        <c:v>-0.18476100000000001</c:v>
                      </c:pt>
                      <c:pt idx="2039">
                        <c:v>0.72296099999999996</c:v>
                      </c:pt>
                      <c:pt idx="2040">
                        <c:v>0.72296099999999996</c:v>
                      </c:pt>
                      <c:pt idx="2041">
                        <c:v>2.983975</c:v>
                      </c:pt>
                      <c:pt idx="2042">
                        <c:v>2.983975</c:v>
                      </c:pt>
                      <c:pt idx="2043">
                        <c:v>0.14122000000000001</c:v>
                      </c:pt>
                      <c:pt idx="2044">
                        <c:v>0.14122000000000001</c:v>
                      </c:pt>
                      <c:pt idx="2045">
                        <c:v>0.14122000000000001</c:v>
                      </c:pt>
                      <c:pt idx="2046">
                        <c:v>0.25460300000000002</c:v>
                      </c:pt>
                      <c:pt idx="2047">
                        <c:v>0.25460300000000002</c:v>
                      </c:pt>
                      <c:pt idx="2048">
                        <c:v>0.82388499999999998</c:v>
                      </c:pt>
                      <c:pt idx="2049">
                        <c:v>0.82388499999999998</c:v>
                      </c:pt>
                      <c:pt idx="2050">
                        <c:v>0.82388499999999998</c:v>
                      </c:pt>
                      <c:pt idx="2051">
                        <c:v>1.4715780000000001</c:v>
                      </c:pt>
                      <c:pt idx="2052">
                        <c:v>1.4715780000000001</c:v>
                      </c:pt>
                      <c:pt idx="2053">
                        <c:v>-0.24585199999999999</c:v>
                      </c:pt>
                      <c:pt idx="2054">
                        <c:v>-0.24585199999999999</c:v>
                      </c:pt>
                      <c:pt idx="2055">
                        <c:v>-1.444448</c:v>
                      </c:pt>
                      <c:pt idx="2056">
                        <c:v>-1.444448</c:v>
                      </c:pt>
                      <c:pt idx="2057">
                        <c:v>-1.444448</c:v>
                      </c:pt>
                      <c:pt idx="2058">
                        <c:v>-4.2636130000000003</c:v>
                      </c:pt>
                      <c:pt idx="2059">
                        <c:v>-4.2636130000000003</c:v>
                      </c:pt>
                      <c:pt idx="2060">
                        <c:v>-2.0290089999999998</c:v>
                      </c:pt>
                      <c:pt idx="2061">
                        <c:v>-2.0290089999999998</c:v>
                      </c:pt>
                      <c:pt idx="2062">
                        <c:v>-2.0290089999999998</c:v>
                      </c:pt>
                      <c:pt idx="2063">
                        <c:v>0.49914500000000001</c:v>
                      </c:pt>
                      <c:pt idx="2064">
                        <c:v>0.49914500000000001</c:v>
                      </c:pt>
                      <c:pt idx="2065">
                        <c:v>-1.359669</c:v>
                      </c:pt>
                      <c:pt idx="2066">
                        <c:v>-1.359669</c:v>
                      </c:pt>
                      <c:pt idx="2067">
                        <c:v>-1.359669</c:v>
                      </c:pt>
                      <c:pt idx="2068">
                        <c:v>1.1049770000000001</c:v>
                      </c:pt>
                      <c:pt idx="2069">
                        <c:v>1.1049770000000001</c:v>
                      </c:pt>
                      <c:pt idx="2070">
                        <c:v>-2.6657220000000001</c:v>
                      </c:pt>
                      <c:pt idx="2071">
                        <c:v>-2.6657220000000001</c:v>
                      </c:pt>
                      <c:pt idx="2072">
                        <c:v>-1.366835</c:v>
                      </c:pt>
                      <c:pt idx="2073">
                        <c:v>-1.366835</c:v>
                      </c:pt>
                      <c:pt idx="2074">
                        <c:v>-1.366835</c:v>
                      </c:pt>
                      <c:pt idx="2075">
                        <c:v>-0.14483099999999999</c:v>
                      </c:pt>
                      <c:pt idx="2076">
                        <c:v>-0.14483099999999999</c:v>
                      </c:pt>
                      <c:pt idx="2077">
                        <c:v>0.80323800000000001</c:v>
                      </c:pt>
                      <c:pt idx="2078">
                        <c:v>0.80323800000000001</c:v>
                      </c:pt>
                      <c:pt idx="2079">
                        <c:v>2.0757020000000002</c:v>
                      </c:pt>
                      <c:pt idx="2080">
                        <c:v>2.0757020000000002</c:v>
                      </c:pt>
                      <c:pt idx="2081">
                        <c:v>2.0757020000000002</c:v>
                      </c:pt>
                      <c:pt idx="2082">
                        <c:v>0.24154500000000001</c:v>
                      </c:pt>
                      <c:pt idx="2083">
                        <c:v>0.24154500000000001</c:v>
                      </c:pt>
                      <c:pt idx="2084">
                        <c:v>1.0046379999999999</c:v>
                      </c:pt>
                      <c:pt idx="2085">
                        <c:v>1.0046379999999999</c:v>
                      </c:pt>
                      <c:pt idx="2086">
                        <c:v>1.0046379999999999</c:v>
                      </c:pt>
                      <c:pt idx="2087">
                        <c:v>0.70813499999999996</c:v>
                      </c:pt>
                      <c:pt idx="2088">
                        <c:v>0.70813499999999996</c:v>
                      </c:pt>
                      <c:pt idx="2089">
                        <c:v>1.1149309999999999</c:v>
                      </c:pt>
                      <c:pt idx="2090">
                        <c:v>1.1149309999999999</c:v>
                      </c:pt>
                      <c:pt idx="2091">
                        <c:v>0.90670099999999998</c:v>
                      </c:pt>
                      <c:pt idx="2092">
                        <c:v>0.90670099999999998</c:v>
                      </c:pt>
                      <c:pt idx="2093">
                        <c:v>0.90670099999999998</c:v>
                      </c:pt>
                      <c:pt idx="2094">
                        <c:v>-1.283401</c:v>
                      </c:pt>
                      <c:pt idx="2095">
                        <c:v>-1.283401</c:v>
                      </c:pt>
                      <c:pt idx="2096">
                        <c:v>-0.59658299999999997</c:v>
                      </c:pt>
                      <c:pt idx="2097">
                        <c:v>-0.59658299999999997</c:v>
                      </c:pt>
                      <c:pt idx="2098">
                        <c:v>-0.59658299999999997</c:v>
                      </c:pt>
                      <c:pt idx="2099">
                        <c:v>-0.65583599999999997</c:v>
                      </c:pt>
                      <c:pt idx="2100">
                        <c:v>-0.65583599999999997</c:v>
                      </c:pt>
                      <c:pt idx="2101">
                        <c:v>-6.7650000000000002E-2</c:v>
                      </c:pt>
                      <c:pt idx="2102">
                        <c:v>-6.7650000000000002E-2</c:v>
                      </c:pt>
                      <c:pt idx="2103">
                        <c:v>0.84635000000000005</c:v>
                      </c:pt>
                      <c:pt idx="2104">
                        <c:v>0.84635000000000005</c:v>
                      </c:pt>
                      <c:pt idx="2105">
                        <c:v>0.84635000000000005</c:v>
                      </c:pt>
                      <c:pt idx="2106">
                        <c:v>0.32877600000000001</c:v>
                      </c:pt>
                      <c:pt idx="2107">
                        <c:v>0.32877600000000001</c:v>
                      </c:pt>
                      <c:pt idx="2108">
                        <c:v>-0.52595599999999998</c:v>
                      </c:pt>
                      <c:pt idx="2109">
                        <c:v>-0.52595599999999998</c:v>
                      </c:pt>
                      <c:pt idx="2110">
                        <c:v>-0.52595599999999998</c:v>
                      </c:pt>
                      <c:pt idx="2111">
                        <c:v>-1.524011</c:v>
                      </c:pt>
                      <c:pt idx="2112">
                        <c:v>-1.524011</c:v>
                      </c:pt>
                      <c:pt idx="2113">
                        <c:v>1.6919200000000001</c:v>
                      </c:pt>
                      <c:pt idx="2114">
                        <c:v>1.6919200000000001</c:v>
                      </c:pt>
                      <c:pt idx="2115">
                        <c:v>-0.25620399999999999</c:v>
                      </c:pt>
                      <c:pt idx="2116">
                        <c:v>-0.25620399999999999</c:v>
                      </c:pt>
                      <c:pt idx="2117">
                        <c:v>-0.25620399999999999</c:v>
                      </c:pt>
                      <c:pt idx="2118">
                        <c:v>1.0284770000000001</c:v>
                      </c:pt>
                      <c:pt idx="2119">
                        <c:v>1.0284770000000001</c:v>
                      </c:pt>
                      <c:pt idx="2120">
                        <c:v>-0.92266199999999998</c:v>
                      </c:pt>
                      <c:pt idx="2121">
                        <c:v>-0.92266199999999998</c:v>
                      </c:pt>
                      <c:pt idx="2122">
                        <c:v>-0.92266199999999998</c:v>
                      </c:pt>
                      <c:pt idx="2123">
                        <c:v>-0.67882299999999995</c:v>
                      </c:pt>
                      <c:pt idx="2124">
                        <c:v>-0.67882299999999995</c:v>
                      </c:pt>
                      <c:pt idx="2125">
                        <c:v>0.14241300000000001</c:v>
                      </c:pt>
                      <c:pt idx="2126">
                        <c:v>0.14241300000000001</c:v>
                      </c:pt>
                      <c:pt idx="2127">
                        <c:v>-0.49922800000000001</c:v>
                      </c:pt>
                      <c:pt idx="2128">
                        <c:v>-0.49922800000000001</c:v>
                      </c:pt>
                      <c:pt idx="2129">
                        <c:v>-0.49922800000000001</c:v>
                      </c:pt>
                      <c:pt idx="2130">
                        <c:v>0.19350999999999999</c:v>
                      </c:pt>
                      <c:pt idx="2131">
                        <c:v>0.19350999999999999</c:v>
                      </c:pt>
                      <c:pt idx="2132">
                        <c:v>2.5609E-2</c:v>
                      </c:pt>
                      <c:pt idx="2133">
                        <c:v>2.5609E-2</c:v>
                      </c:pt>
                      <c:pt idx="2134">
                        <c:v>2.5609E-2</c:v>
                      </c:pt>
                      <c:pt idx="2135">
                        <c:v>2.2902260000000001</c:v>
                      </c:pt>
                      <c:pt idx="2136">
                        <c:v>2.2902260000000001</c:v>
                      </c:pt>
                      <c:pt idx="2137">
                        <c:v>1.0700799999999999</c:v>
                      </c:pt>
                      <c:pt idx="2138">
                        <c:v>1.0700799999999999</c:v>
                      </c:pt>
                      <c:pt idx="2139">
                        <c:v>0.47553600000000001</c:v>
                      </c:pt>
                      <c:pt idx="2140">
                        <c:v>0.47553600000000001</c:v>
                      </c:pt>
                      <c:pt idx="2141">
                        <c:v>0.47553600000000001</c:v>
                      </c:pt>
                      <c:pt idx="2142">
                        <c:v>0.27654600000000001</c:v>
                      </c:pt>
                      <c:pt idx="2143">
                        <c:v>0.27654600000000001</c:v>
                      </c:pt>
                      <c:pt idx="2144">
                        <c:v>0.214702</c:v>
                      </c:pt>
                      <c:pt idx="2145">
                        <c:v>0.214702</c:v>
                      </c:pt>
                      <c:pt idx="2146">
                        <c:v>0.214702</c:v>
                      </c:pt>
                      <c:pt idx="2147">
                        <c:v>0.11637699999999999</c:v>
                      </c:pt>
                      <c:pt idx="2148">
                        <c:v>0.11637699999999999</c:v>
                      </c:pt>
                      <c:pt idx="2149">
                        <c:v>-0.46023599999999998</c:v>
                      </c:pt>
                      <c:pt idx="2150">
                        <c:v>-0.46023599999999998</c:v>
                      </c:pt>
                      <c:pt idx="2151">
                        <c:v>-0.46023599999999998</c:v>
                      </c:pt>
                      <c:pt idx="2152">
                        <c:v>-1.4495290000000001</c:v>
                      </c:pt>
                      <c:pt idx="2153">
                        <c:v>-1.4495290000000001</c:v>
                      </c:pt>
                      <c:pt idx="2154">
                        <c:v>-0.95084900000000006</c:v>
                      </c:pt>
                      <c:pt idx="2155">
                        <c:v>-0.95084900000000006</c:v>
                      </c:pt>
                      <c:pt idx="2156">
                        <c:v>3.8332030000000001</c:v>
                      </c:pt>
                      <c:pt idx="2157">
                        <c:v>3.8332030000000001</c:v>
                      </c:pt>
                      <c:pt idx="2158">
                        <c:v>3.8332030000000001</c:v>
                      </c:pt>
                      <c:pt idx="2159">
                        <c:v>-1.589275</c:v>
                      </c:pt>
                      <c:pt idx="2160">
                        <c:v>-1.589275</c:v>
                      </c:pt>
                      <c:pt idx="2161">
                        <c:v>-1.2078789999999999</c:v>
                      </c:pt>
                      <c:pt idx="2162">
                        <c:v>-1.2078789999999999</c:v>
                      </c:pt>
                      <c:pt idx="2163">
                        <c:v>-1.2078789999999999</c:v>
                      </c:pt>
                      <c:pt idx="2164">
                        <c:v>-0.68058799999999997</c:v>
                      </c:pt>
                      <c:pt idx="2165">
                        <c:v>-0.68058799999999997</c:v>
                      </c:pt>
                      <c:pt idx="2166">
                        <c:v>-8.5649000000000003E-2</c:v>
                      </c:pt>
                      <c:pt idx="2167">
                        <c:v>-8.5649000000000003E-2</c:v>
                      </c:pt>
                      <c:pt idx="2168">
                        <c:v>0.91409899999999999</c:v>
                      </c:pt>
                      <c:pt idx="2169">
                        <c:v>0.91409899999999999</c:v>
                      </c:pt>
                      <c:pt idx="2170">
                        <c:v>0.91409899999999999</c:v>
                      </c:pt>
                      <c:pt idx="2171">
                        <c:v>1.420763</c:v>
                      </c:pt>
                      <c:pt idx="2172">
                        <c:v>1.420763</c:v>
                      </c:pt>
                      <c:pt idx="2173">
                        <c:v>-2.9717E-2</c:v>
                      </c:pt>
                      <c:pt idx="2174">
                        <c:v>-2.9717E-2</c:v>
                      </c:pt>
                      <c:pt idx="2175">
                        <c:v>-2.9717E-2</c:v>
                      </c:pt>
                      <c:pt idx="2176">
                        <c:v>-0.46001399999999998</c:v>
                      </c:pt>
                      <c:pt idx="2177">
                        <c:v>-0.46001399999999998</c:v>
                      </c:pt>
                      <c:pt idx="2178">
                        <c:v>0.25959300000000002</c:v>
                      </c:pt>
                      <c:pt idx="2179">
                        <c:v>0.25959300000000002</c:v>
                      </c:pt>
                      <c:pt idx="2180">
                        <c:v>-0.226051</c:v>
                      </c:pt>
                      <c:pt idx="2181">
                        <c:v>-0.226051</c:v>
                      </c:pt>
                      <c:pt idx="2182">
                        <c:v>-0.226051</c:v>
                      </c:pt>
                      <c:pt idx="2183">
                        <c:v>-0.210065</c:v>
                      </c:pt>
                      <c:pt idx="2184">
                        <c:v>-0.210065</c:v>
                      </c:pt>
                      <c:pt idx="2185">
                        <c:v>-1.948998</c:v>
                      </c:pt>
                      <c:pt idx="2186">
                        <c:v>-1.948998</c:v>
                      </c:pt>
                      <c:pt idx="2187">
                        <c:v>-1.948998</c:v>
                      </c:pt>
                      <c:pt idx="2188">
                        <c:v>0.93066599999999999</c:v>
                      </c:pt>
                      <c:pt idx="2189">
                        <c:v>0.93066599999999999</c:v>
                      </c:pt>
                      <c:pt idx="2190">
                        <c:v>0.58532200000000001</c:v>
                      </c:pt>
                      <c:pt idx="2191">
                        <c:v>0.58532200000000001</c:v>
                      </c:pt>
                      <c:pt idx="2192">
                        <c:v>0.51874100000000001</c:v>
                      </c:pt>
                      <c:pt idx="2193">
                        <c:v>0.51874100000000001</c:v>
                      </c:pt>
                      <c:pt idx="2194">
                        <c:v>0.51874100000000001</c:v>
                      </c:pt>
                      <c:pt idx="2195">
                        <c:v>0.158195</c:v>
                      </c:pt>
                      <c:pt idx="2196">
                        <c:v>0.158195</c:v>
                      </c:pt>
                      <c:pt idx="2197">
                        <c:v>7.4960000000000001E-3</c:v>
                      </c:pt>
                      <c:pt idx="2198">
                        <c:v>7.4960000000000001E-3</c:v>
                      </c:pt>
                      <c:pt idx="2199">
                        <c:v>7.4960000000000001E-3</c:v>
                      </c:pt>
                      <c:pt idx="2200">
                        <c:v>0.387984</c:v>
                      </c:pt>
                      <c:pt idx="2201">
                        <c:v>0.387984</c:v>
                      </c:pt>
                      <c:pt idx="2202">
                        <c:v>0.44583600000000001</c:v>
                      </c:pt>
                      <c:pt idx="2203">
                        <c:v>0.44583600000000001</c:v>
                      </c:pt>
                      <c:pt idx="2204">
                        <c:v>-0.65103800000000001</c:v>
                      </c:pt>
                      <c:pt idx="2205">
                        <c:v>-0.65103800000000001</c:v>
                      </c:pt>
                      <c:pt idx="2206">
                        <c:v>-0.65103800000000001</c:v>
                      </c:pt>
                      <c:pt idx="2207">
                        <c:v>-0.59602299999999997</c:v>
                      </c:pt>
                      <c:pt idx="2208">
                        <c:v>-0.59602299999999997</c:v>
                      </c:pt>
                      <c:pt idx="2209">
                        <c:v>-1.447071</c:v>
                      </c:pt>
                      <c:pt idx="2210">
                        <c:v>-1.447071</c:v>
                      </c:pt>
                      <c:pt idx="2211">
                        <c:v>-1.447071</c:v>
                      </c:pt>
                      <c:pt idx="2212">
                        <c:v>0.118965</c:v>
                      </c:pt>
                      <c:pt idx="2213">
                        <c:v>0.118965</c:v>
                      </c:pt>
                      <c:pt idx="2214">
                        <c:v>5.3885000000000002E-2</c:v>
                      </c:pt>
                      <c:pt idx="2215">
                        <c:v>5.3885000000000002E-2</c:v>
                      </c:pt>
                      <c:pt idx="2216">
                        <c:v>-0.60592000000000001</c:v>
                      </c:pt>
                      <c:pt idx="2217">
                        <c:v>-0.60592000000000001</c:v>
                      </c:pt>
                      <c:pt idx="2218">
                        <c:v>-0.60592000000000001</c:v>
                      </c:pt>
                      <c:pt idx="2219">
                        <c:v>0.60186499999999998</c:v>
                      </c:pt>
                      <c:pt idx="2220">
                        <c:v>0.60186499999999998</c:v>
                      </c:pt>
                      <c:pt idx="2221">
                        <c:v>-0.237153</c:v>
                      </c:pt>
                      <c:pt idx="2222">
                        <c:v>-0.237153</c:v>
                      </c:pt>
                      <c:pt idx="2223">
                        <c:v>-0.237153</c:v>
                      </c:pt>
                      <c:pt idx="2224">
                        <c:v>2.6689929999999999</c:v>
                      </c:pt>
                      <c:pt idx="2225">
                        <c:v>2.6689929999999999</c:v>
                      </c:pt>
                      <c:pt idx="2226">
                        <c:v>-0.55231200000000003</c:v>
                      </c:pt>
                      <c:pt idx="2227">
                        <c:v>-0.55231200000000003</c:v>
                      </c:pt>
                      <c:pt idx="2228">
                        <c:v>-1.562489</c:v>
                      </c:pt>
                      <c:pt idx="2229">
                        <c:v>-1.562489</c:v>
                      </c:pt>
                      <c:pt idx="2230">
                        <c:v>-1.562489</c:v>
                      </c:pt>
                      <c:pt idx="2231">
                        <c:v>1.3215520000000001</c:v>
                      </c:pt>
                      <c:pt idx="2232">
                        <c:v>1.3215520000000001</c:v>
                      </c:pt>
                      <c:pt idx="2233">
                        <c:v>0.34412300000000001</c:v>
                      </c:pt>
                      <c:pt idx="2234">
                        <c:v>0.34412300000000001</c:v>
                      </c:pt>
                      <c:pt idx="2235">
                        <c:v>0.34412300000000001</c:v>
                      </c:pt>
                      <c:pt idx="2236">
                        <c:v>0.97314599999999996</c:v>
                      </c:pt>
                      <c:pt idx="2237">
                        <c:v>0.97314599999999996</c:v>
                      </c:pt>
                      <c:pt idx="2238">
                        <c:v>-0.136072</c:v>
                      </c:pt>
                      <c:pt idx="2239">
                        <c:v>-0.136072</c:v>
                      </c:pt>
                      <c:pt idx="2240">
                        <c:v>-1.5928949999999999</c:v>
                      </c:pt>
                      <c:pt idx="2241">
                        <c:v>-1.5928949999999999</c:v>
                      </c:pt>
                      <c:pt idx="2242">
                        <c:v>-1.5928949999999999</c:v>
                      </c:pt>
                      <c:pt idx="2243">
                        <c:v>-2.8918110000000001</c:v>
                      </c:pt>
                      <c:pt idx="2244">
                        <c:v>-2.8918110000000001</c:v>
                      </c:pt>
                      <c:pt idx="2245">
                        <c:v>0.273148</c:v>
                      </c:pt>
                      <c:pt idx="2246">
                        <c:v>0.273148</c:v>
                      </c:pt>
                      <c:pt idx="2247">
                        <c:v>0.273148</c:v>
                      </c:pt>
                      <c:pt idx="2248">
                        <c:v>0.49558799999999997</c:v>
                      </c:pt>
                      <c:pt idx="2249">
                        <c:v>0.49558799999999997</c:v>
                      </c:pt>
                      <c:pt idx="2250">
                        <c:v>0.817913</c:v>
                      </c:pt>
                      <c:pt idx="2251">
                        <c:v>0.817913</c:v>
                      </c:pt>
                      <c:pt idx="2252">
                        <c:v>1.4103779999999999</c:v>
                      </c:pt>
                      <c:pt idx="2253">
                        <c:v>1.4103779999999999</c:v>
                      </c:pt>
                      <c:pt idx="2254">
                        <c:v>1.4103779999999999</c:v>
                      </c:pt>
                      <c:pt idx="2255">
                        <c:v>-0.67151499999999997</c:v>
                      </c:pt>
                      <c:pt idx="2256">
                        <c:v>-0.67151499999999997</c:v>
                      </c:pt>
                      <c:pt idx="2257">
                        <c:v>1.1450400000000001</c:v>
                      </c:pt>
                      <c:pt idx="2258">
                        <c:v>1.1450400000000001</c:v>
                      </c:pt>
                      <c:pt idx="2259">
                        <c:v>1.1450400000000001</c:v>
                      </c:pt>
                      <c:pt idx="2260">
                        <c:v>-1.3091699999999999</c:v>
                      </c:pt>
                      <c:pt idx="2261">
                        <c:v>-1.3091699999999999</c:v>
                      </c:pt>
                      <c:pt idx="2262">
                        <c:v>-2.4122330000000001</c:v>
                      </c:pt>
                      <c:pt idx="2263">
                        <c:v>-2.4122330000000001</c:v>
                      </c:pt>
                      <c:pt idx="2264">
                        <c:v>-0.14387</c:v>
                      </c:pt>
                      <c:pt idx="2265">
                        <c:v>-0.14387</c:v>
                      </c:pt>
                      <c:pt idx="2266">
                        <c:v>-0.14387</c:v>
                      </c:pt>
                      <c:pt idx="2267">
                        <c:v>-1.3260130000000001</c:v>
                      </c:pt>
                      <c:pt idx="2268">
                        <c:v>-1.3260130000000001</c:v>
                      </c:pt>
                      <c:pt idx="2269">
                        <c:v>1.053623</c:v>
                      </c:pt>
                      <c:pt idx="2270">
                        <c:v>1.053623</c:v>
                      </c:pt>
                      <c:pt idx="2271">
                        <c:v>1.053623</c:v>
                      </c:pt>
                      <c:pt idx="2272">
                        <c:v>-2.8891290000000001</c:v>
                      </c:pt>
                      <c:pt idx="2273">
                        <c:v>-2.8891290000000001</c:v>
                      </c:pt>
                      <c:pt idx="2274">
                        <c:v>1.672609</c:v>
                      </c:pt>
                      <c:pt idx="2275">
                        <c:v>1.672609</c:v>
                      </c:pt>
                      <c:pt idx="2276">
                        <c:v>-0.77215299999999998</c:v>
                      </c:pt>
                      <c:pt idx="2277">
                        <c:v>-0.77215299999999998</c:v>
                      </c:pt>
                      <c:pt idx="2278">
                        <c:v>-0.77215299999999998</c:v>
                      </c:pt>
                      <c:pt idx="2279">
                        <c:v>-0.72848199999999996</c:v>
                      </c:pt>
                      <c:pt idx="2280">
                        <c:v>-0.72848199999999996</c:v>
                      </c:pt>
                      <c:pt idx="2281">
                        <c:v>-0.25470199999999998</c:v>
                      </c:pt>
                      <c:pt idx="2282">
                        <c:v>-0.25470199999999998</c:v>
                      </c:pt>
                      <c:pt idx="2283">
                        <c:v>-0.25470199999999998</c:v>
                      </c:pt>
                      <c:pt idx="2284">
                        <c:v>0.644154</c:v>
                      </c:pt>
                      <c:pt idx="2285">
                        <c:v>0.644154</c:v>
                      </c:pt>
                      <c:pt idx="2286">
                        <c:v>0.29814600000000002</c:v>
                      </c:pt>
                      <c:pt idx="2287">
                        <c:v>0.29814600000000002</c:v>
                      </c:pt>
                      <c:pt idx="2288">
                        <c:v>1.412744</c:v>
                      </c:pt>
                      <c:pt idx="2289">
                        <c:v>1.412744</c:v>
                      </c:pt>
                      <c:pt idx="2290">
                        <c:v>1.412744</c:v>
                      </c:pt>
                      <c:pt idx="2291">
                        <c:v>-1.1056159999999999</c:v>
                      </c:pt>
                      <c:pt idx="2292">
                        <c:v>-1.1056159999999999</c:v>
                      </c:pt>
                      <c:pt idx="2293">
                        <c:v>3.3193860000000002</c:v>
                      </c:pt>
                      <c:pt idx="2294">
                        <c:v>3.3193860000000002</c:v>
                      </c:pt>
                      <c:pt idx="2295">
                        <c:v>3.3193860000000002</c:v>
                      </c:pt>
                      <c:pt idx="2296">
                        <c:v>1.9569179999999999</c:v>
                      </c:pt>
                      <c:pt idx="2297">
                        <c:v>1.9569179999999999</c:v>
                      </c:pt>
                      <c:pt idx="2298">
                        <c:v>-0.82370100000000002</c:v>
                      </c:pt>
                      <c:pt idx="2299">
                        <c:v>-0.82370100000000002</c:v>
                      </c:pt>
                      <c:pt idx="2300">
                        <c:v>-0.30319200000000002</c:v>
                      </c:pt>
                      <c:pt idx="2301">
                        <c:v>-0.30319200000000002</c:v>
                      </c:pt>
                      <c:pt idx="2302">
                        <c:v>-0.30319200000000002</c:v>
                      </c:pt>
                      <c:pt idx="2303">
                        <c:v>-0.27288099999999998</c:v>
                      </c:pt>
                      <c:pt idx="2304">
                        <c:v>-0.27288099999999998</c:v>
                      </c:pt>
                      <c:pt idx="2305">
                        <c:v>0.89588999999999996</c:v>
                      </c:pt>
                      <c:pt idx="2306">
                        <c:v>0.89588999999999996</c:v>
                      </c:pt>
                      <c:pt idx="2307">
                        <c:v>0.89588999999999996</c:v>
                      </c:pt>
                      <c:pt idx="2308">
                        <c:v>-1.1086069999999999</c:v>
                      </c:pt>
                      <c:pt idx="2309">
                        <c:v>-1.1086069999999999</c:v>
                      </c:pt>
                      <c:pt idx="2310">
                        <c:v>1.7811779999999999</c:v>
                      </c:pt>
                      <c:pt idx="2311">
                        <c:v>1.7811779999999999</c:v>
                      </c:pt>
                      <c:pt idx="2312">
                        <c:v>0.46057700000000001</c:v>
                      </c:pt>
                      <c:pt idx="2313">
                        <c:v>0.46057700000000001</c:v>
                      </c:pt>
                      <c:pt idx="2314">
                        <c:v>0.46057700000000001</c:v>
                      </c:pt>
                      <c:pt idx="2315">
                        <c:v>0.308832</c:v>
                      </c:pt>
                      <c:pt idx="2316">
                        <c:v>0.308832</c:v>
                      </c:pt>
                      <c:pt idx="2317">
                        <c:v>-0.15218300000000001</c:v>
                      </c:pt>
                      <c:pt idx="2318">
                        <c:v>-0.15218300000000001</c:v>
                      </c:pt>
                      <c:pt idx="2319">
                        <c:v>-0.15218300000000001</c:v>
                      </c:pt>
                      <c:pt idx="2320">
                        <c:v>-0.80613599999999996</c:v>
                      </c:pt>
                      <c:pt idx="2321">
                        <c:v>-0.80613599999999996</c:v>
                      </c:pt>
                      <c:pt idx="2322">
                        <c:v>0.18690799999999999</c:v>
                      </c:pt>
                      <c:pt idx="2323">
                        <c:v>0.18690799999999999</c:v>
                      </c:pt>
                      <c:pt idx="2324">
                        <c:v>-0.58623199999999998</c:v>
                      </c:pt>
                      <c:pt idx="2325">
                        <c:v>-0.58623199999999998</c:v>
                      </c:pt>
                      <c:pt idx="2326">
                        <c:v>-0.58623199999999998</c:v>
                      </c:pt>
                      <c:pt idx="2327">
                        <c:v>-0.57398899999999997</c:v>
                      </c:pt>
                      <c:pt idx="2328">
                        <c:v>-0.57398899999999997</c:v>
                      </c:pt>
                      <c:pt idx="2329">
                        <c:v>0.28165400000000002</c:v>
                      </c:pt>
                      <c:pt idx="2330">
                        <c:v>0.28165400000000002</c:v>
                      </c:pt>
                      <c:pt idx="2331">
                        <c:v>0.28165400000000002</c:v>
                      </c:pt>
                      <c:pt idx="2332">
                        <c:v>5.5468999999999997E-2</c:v>
                      </c:pt>
                      <c:pt idx="2333">
                        <c:v>5.5468999999999997E-2</c:v>
                      </c:pt>
                      <c:pt idx="2334">
                        <c:v>-1.0809839999999999</c:v>
                      </c:pt>
                      <c:pt idx="2335">
                        <c:v>-1.0809839999999999</c:v>
                      </c:pt>
                      <c:pt idx="2336">
                        <c:v>0.612591</c:v>
                      </c:pt>
                      <c:pt idx="2337">
                        <c:v>0.612591</c:v>
                      </c:pt>
                      <c:pt idx="2338">
                        <c:v>0.612591</c:v>
                      </c:pt>
                      <c:pt idx="2339">
                        <c:v>-0.22142700000000001</c:v>
                      </c:pt>
                      <c:pt idx="2340">
                        <c:v>-0.22142700000000001</c:v>
                      </c:pt>
                      <c:pt idx="2341">
                        <c:v>0.119092</c:v>
                      </c:pt>
                      <c:pt idx="2342">
                        <c:v>0.119092</c:v>
                      </c:pt>
                      <c:pt idx="2343">
                        <c:v>0.119092</c:v>
                      </c:pt>
                      <c:pt idx="2344">
                        <c:v>0.61610100000000001</c:v>
                      </c:pt>
                      <c:pt idx="2345">
                        <c:v>0.61610100000000001</c:v>
                      </c:pt>
                      <c:pt idx="2346">
                        <c:v>0.42893799999999999</c:v>
                      </c:pt>
                      <c:pt idx="2347">
                        <c:v>0.42893799999999999</c:v>
                      </c:pt>
                      <c:pt idx="2348">
                        <c:v>0.42893799999999999</c:v>
                      </c:pt>
                      <c:pt idx="2349">
                        <c:v>0.47758099999999998</c:v>
                      </c:pt>
                      <c:pt idx="2350">
                        <c:v>0.47758099999999998</c:v>
                      </c:pt>
                      <c:pt idx="2351">
                        <c:v>-0.19566700000000001</c:v>
                      </c:pt>
                      <c:pt idx="2352">
                        <c:v>-0.19566700000000001</c:v>
                      </c:pt>
                      <c:pt idx="2353">
                        <c:v>1.6814629999999999</c:v>
                      </c:pt>
                      <c:pt idx="2354">
                        <c:v>1.6814629999999999</c:v>
                      </c:pt>
                      <c:pt idx="2355">
                        <c:v>1.6814629999999999</c:v>
                      </c:pt>
                      <c:pt idx="2356">
                        <c:v>-2.8664459999999998</c:v>
                      </c:pt>
                      <c:pt idx="2357">
                        <c:v>-2.8664459999999998</c:v>
                      </c:pt>
                      <c:pt idx="2358">
                        <c:v>-0.10406899999999999</c:v>
                      </c:pt>
                      <c:pt idx="2359">
                        <c:v>-0.10406899999999999</c:v>
                      </c:pt>
                      <c:pt idx="2360">
                        <c:v>-0.10406899999999999</c:v>
                      </c:pt>
                      <c:pt idx="2361">
                        <c:v>-0.346578</c:v>
                      </c:pt>
                      <c:pt idx="2362">
                        <c:v>-0.346578</c:v>
                      </c:pt>
                      <c:pt idx="2363">
                        <c:v>-0.33059100000000002</c:v>
                      </c:pt>
                      <c:pt idx="2364">
                        <c:v>-0.33059100000000002</c:v>
                      </c:pt>
                      <c:pt idx="2365">
                        <c:v>2.01E-2</c:v>
                      </c:pt>
                      <c:pt idx="2366">
                        <c:v>2.01E-2</c:v>
                      </c:pt>
                      <c:pt idx="2367">
                        <c:v>2.01E-2</c:v>
                      </c:pt>
                      <c:pt idx="2368">
                        <c:v>-0.67702099999999998</c:v>
                      </c:pt>
                      <c:pt idx="2369">
                        <c:v>-0.67702099999999998</c:v>
                      </c:pt>
                      <c:pt idx="2370">
                        <c:v>-0.86064399999999996</c:v>
                      </c:pt>
                      <c:pt idx="2371">
                        <c:v>-0.86064399999999996</c:v>
                      </c:pt>
                      <c:pt idx="2372">
                        <c:v>-0.86064399999999996</c:v>
                      </c:pt>
                      <c:pt idx="2373">
                        <c:v>-0.40589599999999998</c:v>
                      </c:pt>
                      <c:pt idx="2374">
                        <c:v>-0.40589599999999998</c:v>
                      </c:pt>
                      <c:pt idx="2375">
                        <c:v>0.34379100000000001</c:v>
                      </c:pt>
                      <c:pt idx="2376">
                        <c:v>0.34379100000000001</c:v>
                      </c:pt>
                      <c:pt idx="2377">
                        <c:v>0.34379100000000001</c:v>
                      </c:pt>
                      <c:pt idx="2378">
                        <c:v>0.69221500000000002</c:v>
                      </c:pt>
                      <c:pt idx="2379">
                        <c:v>0.69221500000000002</c:v>
                      </c:pt>
                      <c:pt idx="2380">
                        <c:v>-0.25936199999999998</c:v>
                      </c:pt>
                      <c:pt idx="2381">
                        <c:v>-0.25936199999999998</c:v>
                      </c:pt>
                      <c:pt idx="2382">
                        <c:v>-3.4451230000000002</c:v>
                      </c:pt>
                      <c:pt idx="2383">
                        <c:v>-3.4451230000000002</c:v>
                      </c:pt>
                      <c:pt idx="2384">
                        <c:v>-3.4451230000000002</c:v>
                      </c:pt>
                      <c:pt idx="2385">
                        <c:v>-0.66653300000000004</c:v>
                      </c:pt>
                      <c:pt idx="2386">
                        <c:v>-0.66653300000000004</c:v>
                      </c:pt>
                      <c:pt idx="2387">
                        <c:v>1.43228</c:v>
                      </c:pt>
                      <c:pt idx="2388">
                        <c:v>1.43228</c:v>
                      </c:pt>
                      <c:pt idx="2389">
                        <c:v>3.3267159999999998</c:v>
                      </c:pt>
                      <c:pt idx="2390">
                        <c:v>3.3267159999999998</c:v>
                      </c:pt>
                      <c:pt idx="2391">
                        <c:v>3.3267159999999998</c:v>
                      </c:pt>
                      <c:pt idx="2392">
                        <c:v>-0.76639199999999996</c:v>
                      </c:pt>
                      <c:pt idx="2393">
                        <c:v>-0.76639199999999996</c:v>
                      </c:pt>
                      <c:pt idx="2394">
                        <c:v>-0.95386000000000004</c:v>
                      </c:pt>
                      <c:pt idx="2395">
                        <c:v>-0.95386000000000004</c:v>
                      </c:pt>
                      <c:pt idx="2396">
                        <c:v>-0.95386000000000004</c:v>
                      </c:pt>
                      <c:pt idx="2397">
                        <c:v>-0.37630599999999997</c:v>
                      </c:pt>
                      <c:pt idx="2398">
                        <c:v>-0.37630599999999997</c:v>
                      </c:pt>
                      <c:pt idx="2399">
                        <c:v>-0.18978500000000001</c:v>
                      </c:pt>
                      <c:pt idx="2400">
                        <c:v>-0.18978500000000001</c:v>
                      </c:pt>
                      <c:pt idx="2401">
                        <c:v>-1.2984910000000001</c:v>
                      </c:pt>
                      <c:pt idx="2402">
                        <c:v>-1.2984910000000001</c:v>
                      </c:pt>
                      <c:pt idx="2403">
                        <c:v>-1.2984910000000001</c:v>
                      </c:pt>
                      <c:pt idx="2404">
                        <c:v>1.2357E-2</c:v>
                      </c:pt>
                      <c:pt idx="2405">
                        <c:v>1.2357E-2</c:v>
                      </c:pt>
                      <c:pt idx="2406">
                        <c:v>0.378687</c:v>
                      </c:pt>
                      <c:pt idx="2407">
                        <c:v>0.378687</c:v>
                      </c:pt>
                      <c:pt idx="2408">
                        <c:v>0.378687</c:v>
                      </c:pt>
                      <c:pt idx="2409">
                        <c:v>2.5567229999999999</c:v>
                      </c:pt>
                      <c:pt idx="2410">
                        <c:v>2.5567229999999999</c:v>
                      </c:pt>
                      <c:pt idx="2411">
                        <c:v>-6.9280999999999995E-2</c:v>
                      </c:pt>
                      <c:pt idx="2412">
                        <c:v>-6.9280999999999995E-2</c:v>
                      </c:pt>
                      <c:pt idx="2413">
                        <c:v>0.16983400000000001</c:v>
                      </c:pt>
                      <c:pt idx="2414">
                        <c:v>0.16983400000000001</c:v>
                      </c:pt>
                      <c:pt idx="2415">
                        <c:v>0.16983400000000001</c:v>
                      </c:pt>
                      <c:pt idx="2416">
                        <c:v>0.76539599999999997</c:v>
                      </c:pt>
                      <c:pt idx="2417">
                        <c:v>0.76539599999999997</c:v>
                      </c:pt>
                      <c:pt idx="2418">
                        <c:v>-0.68295399999999995</c:v>
                      </c:pt>
                      <c:pt idx="2419">
                        <c:v>-0.68295399999999995</c:v>
                      </c:pt>
                      <c:pt idx="2420">
                        <c:v>-0.68295399999999995</c:v>
                      </c:pt>
                      <c:pt idx="2421">
                        <c:v>-0.22109400000000001</c:v>
                      </c:pt>
                      <c:pt idx="2422">
                        <c:v>-0.22109400000000001</c:v>
                      </c:pt>
                      <c:pt idx="2423">
                        <c:v>-3.9734999999999999E-2</c:v>
                      </c:pt>
                      <c:pt idx="2424">
                        <c:v>-3.9734999999999999E-2</c:v>
                      </c:pt>
                      <c:pt idx="2425">
                        <c:v>-0.31467000000000001</c:v>
                      </c:pt>
                      <c:pt idx="2426">
                        <c:v>-0.31467000000000001</c:v>
                      </c:pt>
                      <c:pt idx="2427">
                        <c:v>-0.31467000000000001</c:v>
                      </c:pt>
                      <c:pt idx="2428">
                        <c:v>-0.29236499999999999</c:v>
                      </c:pt>
                      <c:pt idx="2429">
                        <c:v>-0.29236499999999999</c:v>
                      </c:pt>
                      <c:pt idx="2430">
                        <c:v>-2.2941E-2</c:v>
                      </c:pt>
                      <c:pt idx="2431">
                        <c:v>-2.2941E-2</c:v>
                      </c:pt>
                      <c:pt idx="2432">
                        <c:v>-2.2941E-2</c:v>
                      </c:pt>
                      <c:pt idx="2433">
                        <c:v>0.10954</c:v>
                      </c:pt>
                      <c:pt idx="2434">
                        <c:v>0.10954</c:v>
                      </c:pt>
                      <c:pt idx="2435">
                        <c:v>-0.15781300000000001</c:v>
                      </c:pt>
                      <c:pt idx="2436">
                        <c:v>-0.15781300000000001</c:v>
                      </c:pt>
                      <c:pt idx="2437">
                        <c:v>-0.15781300000000001</c:v>
                      </c:pt>
                      <c:pt idx="2438">
                        <c:v>2.5309000000000002E-2</c:v>
                      </c:pt>
                      <c:pt idx="2439">
                        <c:v>2.5309000000000002E-2</c:v>
                      </c:pt>
                      <c:pt idx="2440">
                        <c:v>0.16883999999999999</c:v>
                      </c:pt>
                      <c:pt idx="2441">
                        <c:v>0.16883999999999999</c:v>
                      </c:pt>
                      <c:pt idx="2442">
                        <c:v>-2.2138000000000001E-2</c:v>
                      </c:pt>
                      <c:pt idx="2443">
                        <c:v>-2.2138000000000001E-2</c:v>
                      </c:pt>
                      <c:pt idx="2444">
                        <c:v>-2.2138000000000001E-2</c:v>
                      </c:pt>
                      <c:pt idx="2445">
                        <c:v>-4.6800000000000001E-2</c:v>
                      </c:pt>
                      <c:pt idx="2446">
                        <c:v>-4.6800000000000001E-2</c:v>
                      </c:pt>
                      <c:pt idx="2447">
                        <c:v>6.3453999999999997E-2</c:v>
                      </c:pt>
                      <c:pt idx="2448">
                        <c:v>6.3453999999999997E-2</c:v>
                      </c:pt>
                      <c:pt idx="2449">
                        <c:v>3.9402E-2</c:v>
                      </c:pt>
                      <c:pt idx="2450">
                        <c:v>3.9402E-2</c:v>
                      </c:pt>
                      <c:pt idx="2451">
                        <c:v>3.9402E-2</c:v>
                      </c:pt>
                      <c:pt idx="2452">
                        <c:v>2.9870000000000001E-3</c:v>
                      </c:pt>
                      <c:pt idx="2453">
                        <c:v>2.9870000000000001E-3</c:v>
                      </c:pt>
                      <c:pt idx="2454">
                        <c:v>3.1551999999999997E-2</c:v>
                      </c:pt>
                      <c:pt idx="2455">
                        <c:v>3.1551999999999997E-2</c:v>
                      </c:pt>
                      <c:pt idx="2456">
                        <c:v>3.1551999999999997E-2</c:v>
                      </c:pt>
                      <c:pt idx="2457">
                        <c:v>1.4768999999999999E-2</c:v>
                      </c:pt>
                      <c:pt idx="2458">
                        <c:v>1.4768999999999999E-2</c:v>
                      </c:pt>
                      <c:pt idx="2459">
                        <c:v>-0.13953499999999999</c:v>
                      </c:pt>
                      <c:pt idx="2460">
                        <c:v>-0.13953499999999999</c:v>
                      </c:pt>
                      <c:pt idx="2461">
                        <c:v>-4.0115999999999999E-2</c:v>
                      </c:pt>
                      <c:pt idx="2462">
                        <c:v>-4.0115999999999999E-2</c:v>
                      </c:pt>
                      <c:pt idx="2463">
                        <c:v>-4.0115999999999999E-2</c:v>
                      </c:pt>
                      <c:pt idx="2464">
                        <c:v>-5.5067999999999999E-2</c:v>
                      </c:pt>
                      <c:pt idx="2465">
                        <c:v>-5.5067999999999999E-2</c:v>
                      </c:pt>
                      <c:pt idx="2466">
                        <c:v>-4.0839E-2</c:v>
                      </c:pt>
                      <c:pt idx="2467">
                        <c:v>-4.0839E-2</c:v>
                      </c:pt>
                      <c:pt idx="2468">
                        <c:v>-4.0839E-2</c:v>
                      </c:pt>
                      <c:pt idx="2469">
                        <c:v>-4.5003000000000001E-2</c:v>
                      </c:pt>
                      <c:pt idx="2470">
                        <c:v>-4.5003000000000001E-2</c:v>
                      </c:pt>
                      <c:pt idx="2471">
                        <c:v>-4.9292999999999997E-2</c:v>
                      </c:pt>
                      <c:pt idx="2472">
                        <c:v>-4.9292999999999997E-2</c:v>
                      </c:pt>
                      <c:pt idx="2473">
                        <c:v>-6.5450999999999995E-2</c:v>
                      </c:pt>
                      <c:pt idx="2474">
                        <c:v>-6.5450999999999995E-2</c:v>
                      </c:pt>
                      <c:pt idx="2475">
                        <c:v>-6.5450999999999995E-2</c:v>
                      </c:pt>
                      <c:pt idx="2476">
                        <c:v>0.149483</c:v>
                      </c:pt>
                      <c:pt idx="2477">
                        <c:v>0.149483</c:v>
                      </c:pt>
                      <c:pt idx="2478">
                        <c:v>8.3210000000000006E-2</c:v>
                      </c:pt>
                      <c:pt idx="2479">
                        <c:v>8.3210000000000006E-2</c:v>
                      </c:pt>
                      <c:pt idx="2480">
                        <c:v>8.3210000000000006E-2</c:v>
                      </c:pt>
                      <c:pt idx="2481">
                        <c:v>0.34970699999999999</c:v>
                      </c:pt>
                      <c:pt idx="2482">
                        <c:v>0.34970699999999999</c:v>
                      </c:pt>
                      <c:pt idx="2483">
                        <c:v>6.1158999999999998E-2</c:v>
                      </c:pt>
                      <c:pt idx="2484">
                        <c:v>6.1158999999999998E-2</c:v>
                      </c:pt>
                      <c:pt idx="2485">
                        <c:v>0.14685699999999999</c:v>
                      </c:pt>
                      <c:pt idx="2486">
                        <c:v>0.14685699999999999</c:v>
                      </c:pt>
                      <c:pt idx="2487">
                        <c:v>0.14685699999999999</c:v>
                      </c:pt>
                      <c:pt idx="2488">
                        <c:v>0.100342</c:v>
                      </c:pt>
                      <c:pt idx="2489">
                        <c:v>0.100342</c:v>
                      </c:pt>
                      <c:pt idx="2490">
                        <c:v>-6.2196000000000001E-2</c:v>
                      </c:pt>
                      <c:pt idx="2491">
                        <c:v>-6.2196000000000001E-2</c:v>
                      </c:pt>
                      <c:pt idx="2492">
                        <c:v>-6.2196000000000001E-2</c:v>
                      </c:pt>
                      <c:pt idx="2493">
                        <c:v>5.1351000000000001E-2</c:v>
                      </c:pt>
                      <c:pt idx="2494">
                        <c:v>5.1351000000000001E-2</c:v>
                      </c:pt>
                      <c:pt idx="2495">
                        <c:v>-6.4278000000000002E-2</c:v>
                      </c:pt>
                      <c:pt idx="2496">
                        <c:v>-6.4278000000000002E-2</c:v>
                      </c:pt>
                      <c:pt idx="2497">
                        <c:v>-6.4278000000000002E-2</c:v>
                      </c:pt>
                      <c:pt idx="2498">
                        <c:v>0.189195</c:v>
                      </c:pt>
                      <c:pt idx="2499">
                        <c:v>0.189195</c:v>
                      </c:pt>
                      <c:pt idx="2500">
                        <c:v>-0.22262599999999999</c:v>
                      </c:pt>
                      <c:pt idx="2501">
                        <c:v>-0.22262599999999999</c:v>
                      </c:pt>
                      <c:pt idx="2502">
                        <c:v>-0.16623299999999999</c:v>
                      </c:pt>
                      <c:pt idx="2503">
                        <c:v>-0.16623299999999999</c:v>
                      </c:pt>
                      <c:pt idx="2504">
                        <c:v>-0.16623299999999999</c:v>
                      </c:pt>
                      <c:pt idx="2505">
                        <c:v>-0.117428</c:v>
                      </c:pt>
                      <c:pt idx="2506">
                        <c:v>-0.117428</c:v>
                      </c:pt>
                      <c:pt idx="2507">
                        <c:v>-7.1434999999999998E-2</c:v>
                      </c:pt>
                      <c:pt idx="2508">
                        <c:v>-7.1434999999999998E-2</c:v>
                      </c:pt>
                      <c:pt idx="2509">
                        <c:v>0.19286800000000001</c:v>
                      </c:pt>
                      <c:pt idx="2510">
                        <c:v>0.19286800000000001</c:v>
                      </c:pt>
                      <c:pt idx="2511">
                        <c:v>0.19286800000000001</c:v>
                      </c:pt>
                      <c:pt idx="2512">
                        <c:v>-0.38361400000000001</c:v>
                      </c:pt>
                      <c:pt idx="2513">
                        <c:v>-0.38361400000000001</c:v>
                      </c:pt>
                      <c:pt idx="2514">
                        <c:v>7.2233000000000006E-2</c:v>
                      </c:pt>
                      <c:pt idx="2515">
                        <c:v>7.2233000000000006E-2</c:v>
                      </c:pt>
                      <c:pt idx="2516">
                        <c:v>7.2233000000000006E-2</c:v>
                      </c:pt>
                      <c:pt idx="2517">
                        <c:v>-5.8431999999999998E-2</c:v>
                      </c:pt>
                      <c:pt idx="2518">
                        <c:v>-5.8431999999999998E-2</c:v>
                      </c:pt>
                      <c:pt idx="2519">
                        <c:v>7.4861999999999998E-2</c:v>
                      </c:pt>
                      <c:pt idx="2520">
                        <c:v>7.4861999999999998E-2</c:v>
                      </c:pt>
                      <c:pt idx="2521">
                        <c:v>7.4790999999999996E-2</c:v>
                      </c:pt>
                      <c:pt idx="2522">
                        <c:v>7.4790999999999996E-2</c:v>
                      </c:pt>
                      <c:pt idx="2523">
                        <c:v>7.4790999999999996E-2</c:v>
                      </c:pt>
                      <c:pt idx="2524">
                        <c:v>8.4241999999999997E-2</c:v>
                      </c:pt>
                      <c:pt idx="2525">
                        <c:v>8.4241999999999997E-2</c:v>
                      </c:pt>
                      <c:pt idx="2526">
                        <c:v>8.7698999999999999E-2</c:v>
                      </c:pt>
                      <c:pt idx="2527">
                        <c:v>8.7698999999999999E-2</c:v>
                      </c:pt>
                      <c:pt idx="2528">
                        <c:v>8.7698999999999999E-2</c:v>
                      </c:pt>
                      <c:pt idx="2529">
                        <c:v>-0.24832899999999999</c:v>
                      </c:pt>
                      <c:pt idx="2530">
                        <c:v>-0.24832899999999999</c:v>
                      </c:pt>
                      <c:pt idx="2531">
                        <c:v>-0.28030500000000003</c:v>
                      </c:pt>
                      <c:pt idx="2532">
                        <c:v>-0.28030500000000003</c:v>
                      </c:pt>
                      <c:pt idx="2533">
                        <c:v>-0.22290499999999999</c:v>
                      </c:pt>
                      <c:pt idx="2534">
                        <c:v>-0.22290499999999999</c:v>
                      </c:pt>
                      <c:pt idx="2535">
                        <c:v>-0.22290499999999999</c:v>
                      </c:pt>
                      <c:pt idx="2536">
                        <c:v>-7.8653000000000001E-2</c:v>
                      </c:pt>
                      <c:pt idx="2537">
                        <c:v>-7.8653000000000001E-2</c:v>
                      </c:pt>
                      <c:pt idx="2538">
                        <c:v>0.251226</c:v>
                      </c:pt>
                      <c:pt idx="2539">
                        <c:v>0.251226</c:v>
                      </c:pt>
                      <c:pt idx="2540">
                        <c:v>0.251226</c:v>
                      </c:pt>
                      <c:pt idx="2541">
                        <c:v>0.54163499999999998</c:v>
                      </c:pt>
                      <c:pt idx="2542">
                        <c:v>0.54163499999999998</c:v>
                      </c:pt>
                      <c:pt idx="2543">
                        <c:v>0.108075</c:v>
                      </c:pt>
                      <c:pt idx="2544">
                        <c:v>0.108075</c:v>
                      </c:pt>
                      <c:pt idx="2545">
                        <c:v>0.108075</c:v>
                      </c:pt>
                      <c:pt idx="2546">
                        <c:v>0.106127</c:v>
                      </c:pt>
                      <c:pt idx="2547">
                        <c:v>0.106127</c:v>
                      </c:pt>
                      <c:pt idx="2548">
                        <c:v>-8.4536E-2</c:v>
                      </c:pt>
                      <c:pt idx="2549">
                        <c:v>-8.4536E-2</c:v>
                      </c:pt>
                      <c:pt idx="2550">
                        <c:v>-0.20702699999999999</c:v>
                      </c:pt>
                      <c:pt idx="2551">
                        <c:v>-0.20702699999999999</c:v>
                      </c:pt>
                      <c:pt idx="2552">
                        <c:v>-0.20702699999999999</c:v>
                      </c:pt>
                      <c:pt idx="2553">
                        <c:v>-0.13658999999999999</c:v>
                      </c:pt>
                      <c:pt idx="2554">
                        <c:v>-0.13658999999999999</c:v>
                      </c:pt>
                      <c:pt idx="2555">
                        <c:v>-0.19647999999999999</c:v>
                      </c:pt>
                      <c:pt idx="2556">
                        <c:v>-0.19647999999999999</c:v>
                      </c:pt>
                      <c:pt idx="2557">
                        <c:v>-0.19647999999999999</c:v>
                      </c:pt>
                      <c:pt idx="2558">
                        <c:v>-0.12055299999999999</c:v>
                      </c:pt>
                      <c:pt idx="2559">
                        <c:v>-0.12055299999999999</c:v>
                      </c:pt>
                      <c:pt idx="2560">
                        <c:v>-8.6073999999999998E-2</c:v>
                      </c:pt>
                      <c:pt idx="2561">
                        <c:v>-8.6073999999999998E-2</c:v>
                      </c:pt>
                      <c:pt idx="2562">
                        <c:v>-0.19192899999999999</c:v>
                      </c:pt>
                      <c:pt idx="2563">
                        <c:v>-0.19192899999999999</c:v>
                      </c:pt>
                      <c:pt idx="2564">
                        <c:v>-0.19192899999999999</c:v>
                      </c:pt>
                      <c:pt idx="2565">
                        <c:v>-0.17883399999999999</c:v>
                      </c:pt>
                      <c:pt idx="2566">
                        <c:v>-0.17883399999999999</c:v>
                      </c:pt>
                      <c:pt idx="2567">
                        <c:v>5.1130000000000004E-3</c:v>
                      </c:pt>
                      <c:pt idx="2568">
                        <c:v>5.1130000000000004E-3</c:v>
                      </c:pt>
                      <c:pt idx="2569">
                        <c:v>5.1130000000000004E-3</c:v>
                      </c:pt>
                      <c:pt idx="2570">
                        <c:v>-0.270123</c:v>
                      </c:pt>
                      <c:pt idx="2571">
                        <c:v>-0.270123</c:v>
                      </c:pt>
                      <c:pt idx="2572">
                        <c:v>-6.4175999999999997E-2</c:v>
                      </c:pt>
                      <c:pt idx="2573">
                        <c:v>-6.4175999999999997E-2</c:v>
                      </c:pt>
                      <c:pt idx="2574">
                        <c:v>0.50425399999999998</c:v>
                      </c:pt>
                      <c:pt idx="2575">
                        <c:v>0.50425399999999998</c:v>
                      </c:pt>
                      <c:pt idx="2576">
                        <c:v>0.50425399999999998</c:v>
                      </c:pt>
                      <c:pt idx="2577">
                        <c:v>-0.231408</c:v>
                      </c:pt>
                      <c:pt idx="2578">
                        <c:v>-0.231408</c:v>
                      </c:pt>
                      <c:pt idx="2579">
                        <c:v>-0.19273100000000001</c:v>
                      </c:pt>
                      <c:pt idx="2580">
                        <c:v>-0.19273100000000001</c:v>
                      </c:pt>
                      <c:pt idx="2581">
                        <c:v>-0.19273100000000001</c:v>
                      </c:pt>
                      <c:pt idx="2582">
                        <c:v>-4.4754000000000002E-2</c:v>
                      </c:pt>
                      <c:pt idx="2583">
                        <c:v>-4.4754000000000002E-2</c:v>
                      </c:pt>
                      <c:pt idx="2584">
                        <c:v>0.18201899999999999</c:v>
                      </c:pt>
                      <c:pt idx="2585">
                        <c:v>0.18201899999999999</c:v>
                      </c:pt>
                      <c:pt idx="2586">
                        <c:v>-4.8929999999999998E-3</c:v>
                      </c:pt>
                      <c:pt idx="2587">
                        <c:v>-4.8929999999999998E-3</c:v>
                      </c:pt>
                      <c:pt idx="2588">
                        <c:v>-4.8929999999999998E-3</c:v>
                      </c:pt>
                      <c:pt idx="2589">
                        <c:v>9.5043000000000002E-2</c:v>
                      </c:pt>
                      <c:pt idx="2590">
                        <c:v>9.5043000000000002E-2</c:v>
                      </c:pt>
                      <c:pt idx="2591">
                        <c:v>-4.8539999999999998E-3</c:v>
                      </c:pt>
                      <c:pt idx="2592">
                        <c:v>-4.8539999999999998E-3</c:v>
                      </c:pt>
                      <c:pt idx="2593">
                        <c:v>-4.8539999999999998E-3</c:v>
                      </c:pt>
                      <c:pt idx="2594">
                        <c:v>-4.0603E-2</c:v>
                      </c:pt>
                      <c:pt idx="2595">
                        <c:v>-4.0603E-2</c:v>
                      </c:pt>
                      <c:pt idx="2596">
                        <c:v>-7.5431999999999999E-2</c:v>
                      </c:pt>
                      <c:pt idx="2597">
                        <c:v>-7.5431999999999999E-2</c:v>
                      </c:pt>
                      <c:pt idx="2598">
                        <c:v>-0.10034999999999999</c:v>
                      </c:pt>
                      <c:pt idx="2599">
                        <c:v>-0.10034999999999999</c:v>
                      </c:pt>
                      <c:pt idx="2600">
                        <c:v>-0.10034999999999999</c:v>
                      </c:pt>
                      <c:pt idx="2601">
                        <c:v>8.1856999999999999E-2</c:v>
                      </c:pt>
                      <c:pt idx="2602">
                        <c:v>8.1856999999999999E-2</c:v>
                      </c:pt>
                      <c:pt idx="2603">
                        <c:v>5.2911E-2</c:v>
                      </c:pt>
                      <c:pt idx="2604">
                        <c:v>5.2911E-2</c:v>
                      </c:pt>
                      <c:pt idx="2605">
                        <c:v>5.2911E-2</c:v>
                      </c:pt>
                      <c:pt idx="2606">
                        <c:v>3.5018000000000001E-2</c:v>
                      </c:pt>
                      <c:pt idx="2607">
                        <c:v>3.5018000000000001E-2</c:v>
                      </c:pt>
                      <c:pt idx="2608">
                        <c:v>-0.12573599999999999</c:v>
                      </c:pt>
                      <c:pt idx="2609">
                        <c:v>-0.12573599999999999</c:v>
                      </c:pt>
                      <c:pt idx="2610">
                        <c:v>-5.0176999999999999E-2</c:v>
                      </c:pt>
                      <c:pt idx="2611">
                        <c:v>-5.0176999999999999E-2</c:v>
                      </c:pt>
                      <c:pt idx="2612">
                        <c:v>-5.0176999999999999E-2</c:v>
                      </c:pt>
                      <c:pt idx="2613">
                        <c:v>-3.7642000000000002E-2</c:v>
                      </c:pt>
                      <c:pt idx="2614">
                        <c:v>-3.7642000000000002E-2</c:v>
                      </c:pt>
                      <c:pt idx="2615">
                        <c:v>-2.793E-2</c:v>
                      </c:pt>
                      <c:pt idx="2616">
                        <c:v>-2.793E-2</c:v>
                      </c:pt>
                      <c:pt idx="2617">
                        <c:v>-2.793E-2</c:v>
                      </c:pt>
                      <c:pt idx="2618">
                        <c:v>-3.5291000000000003E-2</c:v>
                      </c:pt>
                      <c:pt idx="2619">
                        <c:v>-3.5291000000000003E-2</c:v>
                      </c:pt>
                      <c:pt idx="2620">
                        <c:v>6.8054000000000003E-2</c:v>
                      </c:pt>
                      <c:pt idx="2621">
                        <c:v>6.8054000000000003E-2</c:v>
                      </c:pt>
                      <c:pt idx="2622">
                        <c:v>9.4921000000000005E-2</c:v>
                      </c:pt>
                      <c:pt idx="2623">
                        <c:v>9.4921000000000005E-2</c:v>
                      </c:pt>
                      <c:pt idx="2624">
                        <c:v>9.4921000000000005E-2</c:v>
                      </c:pt>
                      <c:pt idx="2625">
                        <c:v>1.6861999999999999E-2</c:v>
                      </c:pt>
                      <c:pt idx="2626">
                        <c:v>1.6861999999999999E-2</c:v>
                      </c:pt>
                      <c:pt idx="2627">
                        <c:v>2.1068E-2</c:v>
                      </c:pt>
                      <c:pt idx="2628">
                        <c:v>2.1068E-2</c:v>
                      </c:pt>
                      <c:pt idx="2629">
                        <c:v>2.1068E-2</c:v>
                      </c:pt>
                      <c:pt idx="2630">
                        <c:v>7.8801999999999997E-2</c:v>
                      </c:pt>
                      <c:pt idx="2631">
                        <c:v>7.8801999999999997E-2</c:v>
                      </c:pt>
                      <c:pt idx="2632">
                        <c:v>2.5954999999999999E-2</c:v>
                      </c:pt>
                      <c:pt idx="2633">
                        <c:v>2.5954999999999999E-2</c:v>
                      </c:pt>
                      <c:pt idx="2634">
                        <c:v>2.8464E-2</c:v>
                      </c:pt>
                      <c:pt idx="2635">
                        <c:v>2.8464E-2</c:v>
                      </c:pt>
                      <c:pt idx="2636">
                        <c:v>2.8464E-2</c:v>
                      </c:pt>
                      <c:pt idx="2637">
                        <c:v>5.6543999999999997E-2</c:v>
                      </c:pt>
                      <c:pt idx="2638">
                        <c:v>5.6543999999999997E-2</c:v>
                      </c:pt>
                      <c:pt idx="2639">
                        <c:v>4.8789999999999997E-3</c:v>
                      </c:pt>
                      <c:pt idx="2640">
                        <c:v>4.8789999999999997E-3</c:v>
                      </c:pt>
                      <c:pt idx="2641">
                        <c:v>4.8789999999999997E-3</c:v>
                      </c:pt>
                      <c:pt idx="2642">
                        <c:v>-5.4919000000000003E-2</c:v>
                      </c:pt>
                      <c:pt idx="2643">
                        <c:v>-5.4919000000000003E-2</c:v>
                      </c:pt>
                      <c:pt idx="2644">
                        <c:v>-4.9570000000000003E-2</c:v>
                      </c:pt>
                      <c:pt idx="2645">
                        <c:v>-4.9570000000000003E-2</c:v>
                      </c:pt>
                      <c:pt idx="2646">
                        <c:v>-2.1954000000000001E-2</c:v>
                      </c:pt>
                      <c:pt idx="2647">
                        <c:v>-2.1954000000000001E-2</c:v>
                      </c:pt>
                      <c:pt idx="2648">
                        <c:v>-2.1954000000000001E-2</c:v>
                      </c:pt>
                      <c:pt idx="2649">
                        <c:v>-1.3235E-2</c:v>
                      </c:pt>
                      <c:pt idx="2650">
                        <c:v>-1.3235E-2</c:v>
                      </c:pt>
                      <c:pt idx="2651">
                        <c:v>-1.5617000000000001E-2</c:v>
                      </c:pt>
                      <c:pt idx="2652">
                        <c:v>-1.5617000000000001E-2</c:v>
                      </c:pt>
                      <c:pt idx="2653">
                        <c:v>-1.5617000000000001E-2</c:v>
                      </c:pt>
                      <c:pt idx="2654">
                        <c:v>5.4959000000000001E-2</c:v>
                      </c:pt>
                      <c:pt idx="2655">
                        <c:v>5.4959000000000001E-2</c:v>
                      </c:pt>
                      <c:pt idx="2656">
                        <c:v>-1.7670999999999999E-2</c:v>
                      </c:pt>
                      <c:pt idx="2657">
                        <c:v>-1.7670999999999999E-2</c:v>
                      </c:pt>
                      <c:pt idx="2658">
                        <c:v>-2.8569000000000001E-2</c:v>
                      </c:pt>
                      <c:pt idx="2659">
                        <c:v>-2.8569000000000001E-2</c:v>
                      </c:pt>
                      <c:pt idx="2660">
                        <c:v>-2.8569000000000001E-2</c:v>
                      </c:pt>
                      <c:pt idx="2661">
                        <c:v>-4.7116999999999999E-2</c:v>
                      </c:pt>
                      <c:pt idx="2662">
                        <c:v>-4.7116999999999999E-2</c:v>
                      </c:pt>
                      <c:pt idx="2663">
                        <c:v>-6.3590999999999995E-2</c:v>
                      </c:pt>
                      <c:pt idx="2664">
                        <c:v>-6.3590999999999995E-2</c:v>
                      </c:pt>
                      <c:pt idx="2665">
                        <c:v>-6.3590999999999995E-2</c:v>
                      </c:pt>
                      <c:pt idx="2666" formatCode="0.00E+00">
                        <c:v>-5.7399999999999997E-4</c:v>
                      </c:pt>
                      <c:pt idx="2667" formatCode="0.00E+00">
                        <c:v>-5.7399999999999997E-4</c:v>
                      </c:pt>
                      <c:pt idx="2668">
                        <c:v>5.2408000000000003E-2</c:v>
                      </c:pt>
                      <c:pt idx="2669">
                        <c:v>5.2408000000000003E-2</c:v>
                      </c:pt>
                      <c:pt idx="2670">
                        <c:v>9.9270999999999998E-2</c:v>
                      </c:pt>
                      <c:pt idx="2671">
                        <c:v>9.9270999999999998E-2</c:v>
                      </c:pt>
                      <c:pt idx="2672">
                        <c:v>9.9270999999999998E-2</c:v>
                      </c:pt>
                      <c:pt idx="2673">
                        <c:v>4.2290000000000001E-2</c:v>
                      </c:pt>
                      <c:pt idx="2674">
                        <c:v>4.2290000000000001E-2</c:v>
                      </c:pt>
                      <c:pt idx="2675">
                        <c:v>1.8384000000000001E-2</c:v>
                      </c:pt>
                      <c:pt idx="2676">
                        <c:v>1.8384000000000001E-2</c:v>
                      </c:pt>
                      <c:pt idx="2677">
                        <c:v>1.8384000000000001E-2</c:v>
                      </c:pt>
                      <c:pt idx="2678">
                        <c:v>2.2533000000000001E-2</c:v>
                      </c:pt>
                      <c:pt idx="2679">
                        <c:v>2.2533000000000001E-2</c:v>
                      </c:pt>
                      <c:pt idx="2680">
                        <c:v>5.9431999999999999E-2</c:v>
                      </c:pt>
                      <c:pt idx="2681">
                        <c:v>5.9431999999999999E-2</c:v>
                      </c:pt>
                      <c:pt idx="2682">
                        <c:v>5.9431999999999999E-2</c:v>
                      </c:pt>
                      <c:pt idx="2683">
                        <c:v>5.1590999999999998E-2</c:v>
                      </c:pt>
                      <c:pt idx="2684">
                        <c:v>5.1590999999999998E-2</c:v>
                      </c:pt>
                      <c:pt idx="2685">
                        <c:v>2.0951000000000001E-2</c:v>
                      </c:pt>
                      <c:pt idx="2686">
                        <c:v>2.0951000000000001E-2</c:v>
                      </c:pt>
                      <c:pt idx="2687">
                        <c:v>5.9500000000000004E-3</c:v>
                      </c:pt>
                      <c:pt idx="2688">
                        <c:v>5.9500000000000004E-3</c:v>
                      </c:pt>
                      <c:pt idx="2689">
                        <c:v>5.9500000000000004E-3</c:v>
                      </c:pt>
                      <c:pt idx="2690">
                        <c:v>-9.0107999999999994E-2</c:v>
                      </c:pt>
                      <c:pt idx="2691">
                        <c:v>-9.0107999999999994E-2</c:v>
                      </c:pt>
                      <c:pt idx="2692">
                        <c:v>-4.1305000000000001E-2</c:v>
                      </c:pt>
                      <c:pt idx="2693">
                        <c:v>-4.1305000000000001E-2</c:v>
                      </c:pt>
                      <c:pt idx="2694">
                        <c:v>-5.4612000000000001E-2</c:v>
                      </c:pt>
                      <c:pt idx="2695">
                        <c:v>-5.4612000000000001E-2</c:v>
                      </c:pt>
                      <c:pt idx="2696">
                        <c:v>-5.4612000000000001E-2</c:v>
                      </c:pt>
                      <c:pt idx="2697">
                        <c:v>-0.24612700000000001</c:v>
                      </c:pt>
                      <c:pt idx="2698">
                        <c:v>-0.24612700000000001</c:v>
                      </c:pt>
                      <c:pt idx="2699">
                        <c:v>0.121959</c:v>
                      </c:pt>
                      <c:pt idx="2700">
                        <c:v>0.121959</c:v>
                      </c:pt>
                      <c:pt idx="2701">
                        <c:v>0.121959</c:v>
                      </c:pt>
                      <c:pt idx="2702">
                        <c:v>1.2429000000000001E-2</c:v>
                      </c:pt>
                      <c:pt idx="2703">
                        <c:v>1.2429000000000001E-2</c:v>
                      </c:pt>
                      <c:pt idx="2704">
                        <c:v>0.20816000000000001</c:v>
                      </c:pt>
                      <c:pt idx="2705">
                        <c:v>0.20816000000000001</c:v>
                      </c:pt>
                      <c:pt idx="2706">
                        <c:v>0.20500199999999999</c:v>
                      </c:pt>
                      <c:pt idx="2707">
                        <c:v>0.20500199999999999</c:v>
                      </c:pt>
                      <c:pt idx="2708">
                        <c:v>0.20500199999999999</c:v>
                      </c:pt>
                      <c:pt idx="2709">
                        <c:v>-5.4292E-2</c:v>
                      </c:pt>
                      <c:pt idx="2710">
                        <c:v>-5.4292E-2</c:v>
                      </c:pt>
                      <c:pt idx="2711">
                        <c:v>-0.12921199999999999</c:v>
                      </c:pt>
                      <c:pt idx="2712">
                        <c:v>-0.12921199999999999</c:v>
                      </c:pt>
                      <c:pt idx="2713">
                        <c:v>-0.12921199999999999</c:v>
                      </c:pt>
                      <c:pt idx="2714">
                        <c:v>-2.2556E-2</c:v>
                      </c:pt>
                      <c:pt idx="2715">
                        <c:v>-2.2556E-2</c:v>
                      </c:pt>
                      <c:pt idx="2716">
                        <c:v>-7.6170000000000002E-2</c:v>
                      </c:pt>
                      <c:pt idx="2717">
                        <c:v>-7.6170000000000002E-2</c:v>
                      </c:pt>
                      <c:pt idx="2718">
                        <c:v>-7.6170000000000002E-2</c:v>
                      </c:pt>
                      <c:pt idx="2719">
                        <c:v>1.1842E-2</c:v>
                      </c:pt>
                      <c:pt idx="2720">
                        <c:v>1.1842E-2</c:v>
                      </c:pt>
                      <c:pt idx="2721" formatCode="0.00E+00">
                        <c:v>-7.6000000000000004E-4</c:v>
                      </c:pt>
                      <c:pt idx="2722" formatCode="0.00E+00">
                        <c:v>-7.6000000000000004E-4</c:v>
                      </c:pt>
                      <c:pt idx="2723">
                        <c:v>-2.1062000000000001E-2</c:v>
                      </c:pt>
                      <c:pt idx="2724">
                        <c:v>-2.1062000000000001E-2</c:v>
                      </c:pt>
                      <c:pt idx="2725">
                        <c:v>-2.1062000000000001E-2</c:v>
                      </c:pt>
                      <c:pt idx="2726">
                        <c:v>-0.122723</c:v>
                      </c:pt>
                      <c:pt idx="2727">
                        <c:v>-0.122723</c:v>
                      </c:pt>
                      <c:pt idx="2728">
                        <c:v>-9.6143999999999993E-2</c:v>
                      </c:pt>
                      <c:pt idx="2729">
                        <c:v>-9.6143999999999993E-2</c:v>
                      </c:pt>
                      <c:pt idx="2730">
                        <c:v>-3.5418999999999999E-2</c:v>
                      </c:pt>
                      <c:pt idx="2731">
                        <c:v>-3.5418999999999999E-2</c:v>
                      </c:pt>
                      <c:pt idx="2732">
                        <c:v>-3.5418999999999999E-2</c:v>
                      </c:pt>
                      <c:pt idx="2733">
                        <c:v>-1.3539000000000001E-2</c:v>
                      </c:pt>
                      <c:pt idx="2734">
                        <c:v>-1.3539000000000001E-2</c:v>
                      </c:pt>
                      <c:pt idx="2735">
                        <c:v>-3.286E-2</c:v>
                      </c:pt>
                      <c:pt idx="2736">
                        <c:v>-3.286E-2</c:v>
                      </c:pt>
                      <c:pt idx="2737">
                        <c:v>-3.286E-2</c:v>
                      </c:pt>
                      <c:pt idx="2738">
                        <c:v>0.115969</c:v>
                      </c:pt>
                      <c:pt idx="2739">
                        <c:v>0.115969</c:v>
                      </c:pt>
                      <c:pt idx="2740">
                        <c:v>0.100623</c:v>
                      </c:pt>
                      <c:pt idx="2741">
                        <c:v>0.100623</c:v>
                      </c:pt>
                      <c:pt idx="2742">
                        <c:v>1.3032E-2</c:v>
                      </c:pt>
                      <c:pt idx="2743">
                        <c:v>1.3032E-2</c:v>
                      </c:pt>
                      <c:pt idx="2744">
                        <c:v>1.3032E-2</c:v>
                      </c:pt>
                      <c:pt idx="2745">
                        <c:v>9.495E-3</c:v>
                      </c:pt>
                      <c:pt idx="2746">
                        <c:v>9.495E-3</c:v>
                      </c:pt>
                      <c:pt idx="2747">
                        <c:v>-4.1669999999999997E-3</c:v>
                      </c:pt>
                      <c:pt idx="2748">
                        <c:v>-4.1669999999999997E-3</c:v>
                      </c:pt>
                      <c:pt idx="2749">
                        <c:v>-4.1669999999999997E-3</c:v>
                      </c:pt>
                      <c:pt idx="2750">
                        <c:v>-1.6296999999999999E-2</c:v>
                      </c:pt>
                      <c:pt idx="2751">
                        <c:v>-1.6296999999999999E-2</c:v>
                      </c:pt>
                      <c:pt idx="2752">
                        <c:v>-1.8238999999999998E-2</c:v>
                      </c:pt>
                      <c:pt idx="2753">
                        <c:v>-1.8238999999999998E-2</c:v>
                      </c:pt>
                      <c:pt idx="2754">
                        <c:v>-2.6492000000000002E-2</c:v>
                      </c:pt>
                      <c:pt idx="2755">
                        <c:v>-2.6492000000000002E-2</c:v>
                      </c:pt>
                      <c:pt idx="2756">
                        <c:v>-2.6492000000000002E-2</c:v>
                      </c:pt>
                      <c:pt idx="2757">
                        <c:v>3.5457000000000002E-2</c:v>
                      </c:pt>
                      <c:pt idx="2758">
                        <c:v>3.5457000000000002E-2</c:v>
                      </c:pt>
                      <c:pt idx="2759">
                        <c:v>2.2981000000000001E-2</c:v>
                      </c:pt>
                      <c:pt idx="2760">
                        <c:v>2.2981000000000001E-2</c:v>
                      </c:pt>
                      <c:pt idx="2761">
                        <c:v>2.2981000000000001E-2</c:v>
                      </c:pt>
                      <c:pt idx="2762">
                        <c:v>5.5570000000000003E-3</c:v>
                      </c:pt>
                      <c:pt idx="2763">
                        <c:v>5.5570000000000003E-3</c:v>
                      </c:pt>
                      <c:pt idx="2764">
                        <c:v>2.5121999999999998E-2</c:v>
                      </c:pt>
                      <c:pt idx="2765">
                        <c:v>2.5121999999999998E-2</c:v>
                      </c:pt>
                      <c:pt idx="2766">
                        <c:v>2.5121999999999998E-2</c:v>
                      </c:pt>
                      <c:pt idx="2767" formatCode="0.00E+00">
                        <c:v>5.8600000000000004E-4</c:v>
                      </c:pt>
                      <c:pt idx="2768" formatCode="0.00E+00">
                        <c:v>5.8600000000000004E-4</c:v>
                      </c:pt>
                      <c:pt idx="2769">
                        <c:v>7.6660000000000001E-3</c:v>
                      </c:pt>
                      <c:pt idx="2770">
                        <c:v>7.6660000000000001E-3</c:v>
                      </c:pt>
                      <c:pt idx="2771">
                        <c:v>8.0479999999999996E-3</c:v>
                      </c:pt>
                      <c:pt idx="2772">
                        <c:v>8.0479999999999996E-3</c:v>
                      </c:pt>
                      <c:pt idx="2773">
                        <c:v>8.0479999999999996E-3</c:v>
                      </c:pt>
                      <c:pt idx="2774">
                        <c:v>2.5932E-2</c:v>
                      </c:pt>
                      <c:pt idx="2775">
                        <c:v>2.5932E-2</c:v>
                      </c:pt>
                      <c:pt idx="2776">
                        <c:v>1.1498E-2</c:v>
                      </c:pt>
                      <c:pt idx="2777">
                        <c:v>1.1498E-2</c:v>
                      </c:pt>
                      <c:pt idx="2778">
                        <c:v>1.1498E-2</c:v>
                      </c:pt>
                      <c:pt idx="2779">
                        <c:v>2.1999999999999999E-2</c:v>
                      </c:pt>
                      <c:pt idx="2780">
                        <c:v>2.1999999999999999E-2</c:v>
                      </c:pt>
                      <c:pt idx="2781">
                        <c:v>2.0937000000000001E-2</c:v>
                      </c:pt>
                      <c:pt idx="2782">
                        <c:v>2.0937000000000001E-2</c:v>
                      </c:pt>
                      <c:pt idx="2783">
                        <c:v>-1.797E-2</c:v>
                      </c:pt>
                      <c:pt idx="2784">
                        <c:v>-1.797E-2</c:v>
                      </c:pt>
                      <c:pt idx="2785">
                        <c:v>-1.797E-2</c:v>
                      </c:pt>
                      <c:pt idx="2786">
                        <c:v>5.2482000000000001E-2</c:v>
                      </c:pt>
                      <c:pt idx="2787">
                        <c:v>5.2482000000000001E-2</c:v>
                      </c:pt>
                      <c:pt idx="2788">
                        <c:v>4.4860000000000004E-3</c:v>
                      </c:pt>
                      <c:pt idx="2789">
                        <c:v>4.4860000000000004E-3</c:v>
                      </c:pt>
                      <c:pt idx="2790">
                        <c:v>-9.9782999999999997E-2</c:v>
                      </c:pt>
                      <c:pt idx="2791">
                        <c:v>-9.9782999999999997E-2</c:v>
                      </c:pt>
                      <c:pt idx="2792">
                        <c:v>-9.9782999999999997E-2</c:v>
                      </c:pt>
                      <c:pt idx="2793">
                        <c:v>-1.6152E-2</c:v>
                      </c:pt>
                      <c:pt idx="2794">
                        <c:v>-1.6152E-2</c:v>
                      </c:pt>
                      <c:pt idx="2795">
                        <c:v>-7.4823000000000001E-2</c:v>
                      </c:pt>
                      <c:pt idx="2796">
                        <c:v>-7.4823000000000001E-2</c:v>
                      </c:pt>
                      <c:pt idx="2797">
                        <c:v>-7.4823000000000001E-2</c:v>
                      </c:pt>
                      <c:pt idx="2798">
                        <c:v>-0.12653300000000001</c:v>
                      </c:pt>
                      <c:pt idx="2799">
                        <c:v>-0.12653300000000001</c:v>
                      </c:pt>
                      <c:pt idx="2800">
                        <c:v>-0.101211</c:v>
                      </c:pt>
                      <c:pt idx="2801">
                        <c:v>-0.101211</c:v>
                      </c:pt>
                      <c:pt idx="2802">
                        <c:v>-0.101211</c:v>
                      </c:pt>
                      <c:pt idx="2803">
                        <c:v>-3.5036999999999999E-2</c:v>
                      </c:pt>
                      <c:pt idx="2804">
                        <c:v>-3.5036999999999999E-2</c:v>
                      </c:pt>
                      <c:pt idx="2805">
                        <c:v>5.6623E-2</c:v>
                      </c:pt>
                      <c:pt idx="2806">
                        <c:v>5.6623E-2</c:v>
                      </c:pt>
                      <c:pt idx="2807">
                        <c:v>-1.755E-2</c:v>
                      </c:pt>
                      <c:pt idx="2808">
                        <c:v>-1.755E-2</c:v>
                      </c:pt>
                      <c:pt idx="2809">
                        <c:v>-1.755E-2</c:v>
                      </c:pt>
                      <c:pt idx="2810">
                        <c:v>2.8310999999999999E-2</c:v>
                      </c:pt>
                      <c:pt idx="2811">
                        <c:v>2.8310999999999999E-2</c:v>
                      </c:pt>
                      <c:pt idx="2812" formatCode="0.00E+00">
                        <c:v>-9.68E-4</c:v>
                      </c:pt>
                      <c:pt idx="2813" formatCode="0.00E+00">
                        <c:v>-9.68E-4</c:v>
                      </c:pt>
                      <c:pt idx="2814" formatCode="0.00E+00">
                        <c:v>-9.68E-4</c:v>
                      </c:pt>
                      <c:pt idx="2815">
                        <c:v>-2.8435999999999999E-2</c:v>
                      </c:pt>
                      <c:pt idx="2816">
                        <c:v>-2.8435999999999999E-2</c:v>
                      </c:pt>
                      <c:pt idx="2817">
                        <c:v>-3.8806E-2</c:v>
                      </c:pt>
                      <c:pt idx="2818">
                        <c:v>-3.8806E-2</c:v>
                      </c:pt>
                      <c:pt idx="2819">
                        <c:v>-3.0162999999999999E-2</c:v>
                      </c:pt>
                      <c:pt idx="2820">
                        <c:v>-3.0162999999999999E-2</c:v>
                      </c:pt>
                      <c:pt idx="2821">
                        <c:v>-3.0162999999999999E-2</c:v>
                      </c:pt>
                      <c:pt idx="2822">
                        <c:v>-1.1783999999999999E-2</c:v>
                      </c:pt>
                      <c:pt idx="2823">
                        <c:v>-1.1783999999999999E-2</c:v>
                      </c:pt>
                      <c:pt idx="2824">
                        <c:v>-2.0409999999999998E-3</c:v>
                      </c:pt>
                      <c:pt idx="2825">
                        <c:v>-2.0409999999999998E-3</c:v>
                      </c:pt>
                      <c:pt idx="2826">
                        <c:v>-2.0409999999999998E-3</c:v>
                      </c:pt>
                      <c:pt idx="2827">
                        <c:v>-2.359E-2</c:v>
                      </c:pt>
                      <c:pt idx="2828">
                        <c:v>-2.359E-2</c:v>
                      </c:pt>
                      <c:pt idx="2829">
                        <c:v>-1.9640000000000001E-2</c:v>
                      </c:pt>
                      <c:pt idx="2830">
                        <c:v>-1.9640000000000001E-2</c:v>
                      </c:pt>
                      <c:pt idx="2831">
                        <c:v>4.6900999999999998E-2</c:v>
                      </c:pt>
                      <c:pt idx="2832">
                        <c:v>4.6900999999999998E-2</c:v>
                      </c:pt>
                      <c:pt idx="2833">
                        <c:v>4.6900999999999998E-2</c:v>
                      </c:pt>
                      <c:pt idx="2834">
                        <c:v>4.5966E-2</c:v>
                      </c:pt>
                      <c:pt idx="2835">
                        <c:v>4.5966E-2</c:v>
                      </c:pt>
                      <c:pt idx="2836">
                        <c:v>4.9525E-2</c:v>
                      </c:pt>
                      <c:pt idx="2837">
                        <c:v>4.9525E-2</c:v>
                      </c:pt>
                      <c:pt idx="2838">
                        <c:v>4.9525E-2</c:v>
                      </c:pt>
                      <c:pt idx="2839">
                        <c:v>-1.3642E-2</c:v>
                      </c:pt>
                      <c:pt idx="2840">
                        <c:v>-1.3642E-2</c:v>
                      </c:pt>
                      <c:pt idx="2841">
                        <c:v>-1.4595E-2</c:v>
                      </c:pt>
                      <c:pt idx="2842">
                        <c:v>-1.4595E-2</c:v>
                      </c:pt>
                      <c:pt idx="2843">
                        <c:v>-5.8889999999999998E-2</c:v>
                      </c:pt>
                      <c:pt idx="2844">
                        <c:v>-5.8889999999999998E-2</c:v>
                      </c:pt>
                      <c:pt idx="2845">
                        <c:v>-5.8889999999999998E-2</c:v>
                      </c:pt>
                      <c:pt idx="2846">
                        <c:v>-1.0406E-2</c:v>
                      </c:pt>
                      <c:pt idx="2847">
                        <c:v>-1.0406E-2</c:v>
                      </c:pt>
                      <c:pt idx="2848">
                        <c:v>1.1726E-2</c:v>
                      </c:pt>
                      <c:pt idx="2849">
                        <c:v>1.1726E-2</c:v>
                      </c:pt>
                      <c:pt idx="2850">
                        <c:v>1.1726E-2</c:v>
                      </c:pt>
                      <c:pt idx="2851">
                        <c:v>3.7248999999999997E-2</c:v>
                      </c:pt>
                      <c:pt idx="2852">
                        <c:v>3.7248999999999997E-2</c:v>
                      </c:pt>
                      <c:pt idx="2853">
                        <c:v>3.4046E-2</c:v>
                      </c:pt>
                      <c:pt idx="2854">
                        <c:v>3.4046E-2</c:v>
                      </c:pt>
                      <c:pt idx="2855">
                        <c:v>5.5363000000000002E-2</c:v>
                      </c:pt>
                      <c:pt idx="2856">
                        <c:v>5.5363000000000002E-2</c:v>
                      </c:pt>
                      <c:pt idx="2857">
                        <c:v>5.5363000000000002E-2</c:v>
                      </c:pt>
                      <c:pt idx="2858">
                        <c:v>-1.5903E-2</c:v>
                      </c:pt>
                      <c:pt idx="2859">
                        <c:v>-1.5903E-2</c:v>
                      </c:pt>
                      <c:pt idx="2860">
                        <c:v>-4.0356000000000003E-2</c:v>
                      </c:pt>
                      <c:pt idx="2861">
                        <c:v>-4.0356000000000003E-2</c:v>
                      </c:pt>
                      <c:pt idx="2862">
                        <c:v>-4.0356000000000003E-2</c:v>
                      </c:pt>
                      <c:pt idx="2863">
                        <c:v>-2.0185999999999999E-2</c:v>
                      </c:pt>
                      <c:pt idx="2864">
                        <c:v>-2.0185999999999999E-2</c:v>
                      </c:pt>
                      <c:pt idx="2865">
                        <c:v>-2.2835000000000001E-2</c:v>
                      </c:pt>
                      <c:pt idx="2866">
                        <c:v>-2.2835000000000001E-2</c:v>
                      </c:pt>
                      <c:pt idx="2867">
                        <c:v>-5.2496000000000001E-2</c:v>
                      </c:pt>
                      <c:pt idx="2868">
                        <c:v>-5.2496000000000001E-2</c:v>
                      </c:pt>
                      <c:pt idx="2869">
                        <c:v>-5.2496000000000001E-2</c:v>
                      </c:pt>
                      <c:pt idx="2870">
                        <c:v>3.2429999999999998E-3</c:v>
                      </c:pt>
                      <c:pt idx="2871">
                        <c:v>3.2429999999999998E-3</c:v>
                      </c:pt>
                      <c:pt idx="2872" formatCode="0.00E+00">
                        <c:v>-5.9800000000000001E-4</c:v>
                      </c:pt>
                      <c:pt idx="2873" formatCode="0.00E+00">
                        <c:v>-5.9800000000000001E-4</c:v>
                      </c:pt>
                      <c:pt idx="2874" formatCode="0.00E+00">
                        <c:v>-5.9800000000000001E-4</c:v>
                      </c:pt>
                      <c:pt idx="2875">
                        <c:v>-5.561E-2</c:v>
                      </c:pt>
                      <c:pt idx="2876">
                        <c:v>-5.561E-2</c:v>
                      </c:pt>
                      <c:pt idx="2877">
                        <c:v>-4.9792999999999997E-2</c:v>
                      </c:pt>
                      <c:pt idx="2878">
                        <c:v>-4.9792999999999997E-2</c:v>
                      </c:pt>
                      <c:pt idx="2879">
                        <c:v>-8.4269999999999998E-2</c:v>
                      </c:pt>
                      <c:pt idx="2880">
                        <c:v>-8.4269999999999998E-2</c:v>
                      </c:pt>
                      <c:pt idx="2881">
                        <c:v>-8.4269999999999998E-2</c:v>
                      </c:pt>
                      <c:pt idx="2882">
                        <c:v>-3.2959000000000002E-2</c:v>
                      </c:pt>
                      <c:pt idx="2883">
                        <c:v>-3.2959000000000002E-2</c:v>
                      </c:pt>
                      <c:pt idx="2884">
                        <c:v>-5.1279999999999997E-3</c:v>
                      </c:pt>
                      <c:pt idx="2885">
                        <c:v>-5.1279999999999997E-3</c:v>
                      </c:pt>
                      <c:pt idx="2886">
                        <c:v>-5.1279999999999997E-3</c:v>
                      </c:pt>
                      <c:pt idx="2887">
                        <c:v>-5.7159999999999997E-3</c:v>
                      </c:pt>
                      <c:pt idx="2888">
                        <c:v>-5.7159999999999997E-3</c:v>
                      </c:pt>
                      <c:pt idx="2889">
                        <c:v>1.4904000000000001E-2</c:v>
                      </c:pt>
                      <c:pt idx="2890">
                        <c:v>1.4904000000000001E-2</c:v>
                      </c:pt>
                      <c:pt idx="2891">
                        <c:v>5.1450000000000003E-3</c:v>
                      </c:pt>
                      <c:pt idx="2892">
                        <c:v>5.1450000000000003E-3</c:v>
                      </c:pt>
                      <c:pt idx="2893">
                        <c:v>5.1450000000000003E-3</c:v>
                      </c:pt>
                      <c:pt idx="2894">
                        <c:v>-3.5788E-2</c:v>
                      </c:pt>
                      <c:pt idx="2895">
                        <c:v>-3.5788E-2</c:v>
                      </c:pt>
                      <c:pt idx="2896">
                        <c:v>-4.9486000000000002E-2</c:v>
                      </c:pt>
                      <c:pt idx="2897">
                        <c:v>-4.9486000000000002E-2</c:v>
                      </c:pt>
                      <c:pt idx="2898">
                        <c:v>-4.9486000000000002E-2</c:v>
                      </c:pt>
                      <c:pt idx="2899">
                        <c:v>-5.3032000000000003E-2</c:v>
                      </c:pt>
                      <c:pt idx="2900">
                        <c:v>-5.3032000000000003E-2</c:v>
                      </c:pt>
                      <c:pt idx="2901">
                        <c:v>-6.4946000000000004E-2</c:v>
                      </c:pt>
                      <c:pt idx="2902">
                        <c:v>-6.4946000000000004E-2</c:v>
                      </c:pt>
                      <c:pt idx="2903">
                        <c:v>-6.2524999999999997E-2</c:v>
                      </c:pt>
                      <c:pt idx="2904">
                        <c:v>-6.2524999999999997E-2</c:v>
                      </c:pt>
                      <c:pt idx="2905">
                        <c:v>-6.2524999999999997E-2</c:v>
                      </c:pt>
                      <c:pt idx="2906">
                        <c:v>-3.4532E-2</c:v>
                      </c:pt>
                      <c:pt idx="2907">
                        <c:v>-3.4532E-2</c:v>
                      </c:pt>
                      <c:pt idx="2908">
                        <c:v>-7.0150000000000004E-3</c:v>
                      </c:pt>
                      <c:pt idx="2909">
                        <c:v>-7.0150000000000004E-3</c:v>
                      </c:pt>
                      <c:pt idx="2910">
                        <c:v>-7.0150000000000004E-3</c:v>
                      </c:pt>
                      <c:pt idx="2911">
                        <c:v>-2.0200000000000001E-3</c:v>
                      </c:pt>
                      <c:pt idx="2912">
                        <c:v>-2.0200000000000001E-3</c:v>
                      </c:pt>
                      <c:pt idx="2913">
                        <c:v>-1.4286E-2</c:v>
                      </c:pt>
                      <c:pt idx="2914">
                        <c:v>-1.4286E-2</c:v>
                      </c:pt>
                      <c:pt idx="2915">
                        <c:v>-2.8237999999999999E-2</c:v>
                      </c:pt>
                      <c:pt idx="2916">
                        <c:v>-2.8237999999999999E-2</c:v>
                      </c:pt>
                      <c:pt idx="2917">
                        <c:v>-2.8237999999999999E-2</c:v>
                      </c:pt>
                      <c:pt idx="2918">
                        <c:v>-3.5917999999999999E-2</c:v>
                      </c:pt>
                      <c:pt idx="2919">
                        <c:v>-3.5917999999999999E-2</c:v>
                      </c:pt>
                      <c:pt idx="2920">
                        <c:v>-3.2257000000000001E-2</c:v>
                      </c:pt>
                      <c:pt idx="2921">
                        <c:v>-3.2257000000000001E-2</c:v>
                      </c:pt>
                      <c:pt idx="2922">
                        <c:v>-3.2257000000000001E-2</c:v>
                      </c:pt>
                      <c:pt idx="2923">
                        <c:v>-1.0416E-2</c:v>
                      </c:pt>
                      <c:pt idx="2924">
                        <c:v>-1.0416E-2</c:v>
                      </c:pt>
                      <c:pt idx="2925" formatCode="0.00E+00">
                        <c:v>-3.6000000000000001E-5</c:v>
                      </c:pt>
                      <c:pt idx="2926" formatCode="0.00E+00">
                        <c:v>-3.6000000000000001E-5</c:v>
                      </c:pt>
                      <c:pt idx="2927" formatCode="0.00E+00">
                        <c:v>-3.6000000000000001E-5</c:v>
                      </c:pt>
                      <c:pt idx="2928">
                        <c:v>5.0410999999999997E-2</c:v>
                      </c:pt>
                      <c:pt idx="2929">
                        <c:v>5.0410999999999997E-2</c:v>
                      </c:pt>
                      <c:pt idx="2930">
                        <c:v>1.3613999999999999E-2</c:v>
                      </c:pt>
                      <c:pt idx="2931">
                        <c:v>1.3613999999999999E-2</c:v>
                      </c:pt>
                      <c:pt idx="2932">
                        <c:v>-0.10526099999999999</c:v>
                      </c:pt>
                      <c:pt idx="2933">
                        <c:v>-0.10526099999999999</c:v>
                      </c:pt>
                      <c:pt idx="2934">
                        <c:v>-0.10526099999999999</c:v>
                      </c:pt>
                      <c:pt idx="2935" formatCode="0.00E+00">
                        <c:v>-4.1899999999999999E-4</c:v>
                      </c:pt>
                      <c:pt idx="2936" formatCode="0.00E+00">
                        <c:v>-4.1899999999999999E-4</c:v>
                      </c:pt>
                      <c:pt idx="2937">
                        <c:v>-4.6278E-2</c:v>
                      </c:pt>
                      <c:pt idx="2938">
                        <c:v>-4.6278E-2</c:v>
                      </c:pt>
                      <c:pt idx="2939">
                        <c:v>-5.9506999999999997E-2</c:v>
                      </c:pt>
                      <c:pt idx="2940">
                        <c:v>-5.9506999999999997E-2</c:v>
                      </c:pt>
                      <c:pt idx="2941">
                        <c:v>-5.9506999999999997E-2</c:v>
                      </c:pt>
                      <c:pt idx="2942">
                        <c:v>6.7138000000000003E-2</c:v>
                      </c:pt>
                      <c:pt idx="2943">
                        <c:v>6.7138000000000003E-2</c:v>
                      </c:pt>
                      <c:pt idx="2944">
                        <c:v>-6.3150999999999999E-2</c:v>
                      </c:pt>
                      <c:pt idx="2945">
                        <c:v>-6.3150999999999999E-2</c:v>
                      </c:pt>
                      <c:pt idx="2946">
                        <c:v>-6.3150999999999999E-2</c:v>
                      </c:pt>
                      <c:pt idx="2947">
                        <c:v>3.7988000000000001E-2</c:v>
                      </c:pt>
                      <c:pt idx="2948">
                        <c:v>3.7988000000000001E-2</c:v>
                      </c:pt>
                      <c:pt idx="2949">
                        <c:v>-7.1688000000000002E-2</c:v>
                      </c:pt>
                      <c:pt idx="2950">
                        <c:v>-7.1688000000000002E-2</c:v>
                      </c:pt>
                      <c:pt idx="2951">
                        <c:v>4.4902999999999998E-2</c:v>
                      </c:pt>
                      <c:pt idx="2952">
                        <c:v>4.4902999999999998E-2</c:v>
                      </c:pt>
                      <c:pt idx="2953">
                        <c:v>4.4902999999999998E-2</c:v>
                      </c:pt>
                      <c:pt idx="2954">
                        <c:v>-3.8616999999999999E-2</c:v>
                      </c:pt>
                      <c:pt idx="2955">
                        <c:v>-3.8616999999999999E-2</c:v>
                      </c:pt>
                      <c:pt idx="2956">
                        <c:v>-5.0189999999999999E-2</c:v>
                      </c:pt>
                      <c:pt idx="2957">
                        <c:v>-5.0189999999999999E-2</c:v>
                      </c:pt>
                      <c:pt idx="2958">
                        <c:v>-5.0189999999999999E-2</c:v>
                      </c:pt>
                      <c:pt idx="2959">
                        <c:v>-2.5579000000000001E-2</c:v>
                      </c:pt>
                      <c:pt idx="2960">
                        <c:v>-2.5579000000000001E-2</c:v>
                      </c:pt>
                      <c:pt idx="2961">
                        <c:v>9.8530000000000006E-3</c:v>
                      </c:pt>
                      <c:pt idx="2962">
                        <c:v>9.8530000000000006E-3</c:v>
                      </c:pt>
                      <c:pt idx="2963">
                        <c:v>1.0127000000000001E-2</c:v>
                      </c:pt>
                      <c:pt idx="2964">
                        <c:v>1.0127000000000001E-2</c:v>
                      </c:pt>
                      <c:pt idx="2965">
                        <c:v>1.0127000000000001E-2</c:v>
                      </c:pt>
                      <c:pt idx="2966">
                        <c:v>-7.6913999999999996E-2</c:v>
                      </c:pt>
                      <c:pt idx="2967">
                        <c:v>-7.6913999999999996E-2</c:v>
                      </c:pt>
                      <c:pt idx="2968">
                        <c:v>-6.1572000000000002E-2</c:v>
                      </c:pt>
                      <c:pt idx="2969">
                        <c:v>-6.1572000000000002E-2</c:v>
                      </c:pt>
                      <c:pt idx="2970">
                        <c:v>-6.1572000000000002E-2</c:v>
                      </c:pt>
                      <c:pt idx="2971">
                        <c:v>-0.10696899999999999</c:v>
                      </c:pt>
                      <c:pt idx="2972">
                        <c:v>-0.10696899999999999</c:v>
                      </c:pt>
                      <c:pt idx="2973">
                        <c:v>-6.9714999999999999E-2</c:v>
                      </c:pt>
                      <c:pt idx="2974">
                        <c:v>-6.9714999999999999E-2</c:v>
                      </c:pt>
                      <c:pt idx="2975">
                        <c:v>-0.87790199999999996</c:v>
                      </c:pt>
                      <c:pt idx="2976">
                        <c:v>-0.87790199999999996</c:v>
                      </c:pt>
                      <c:pt idx="2977">
                        <c:v>-0.87790199999999996</c:v>
                      </c:pt>
                      <c:pt idx="2978">
                        <c:v>0.12981400000000001</c:v>
                      </c:pt>
                      <c:pt idx="2979">
                        <c:v>0.12981400000000001</c:v>
                      </c:pt>
                      <c:pt idx="2980">
                        <c:v>-9.757E-3</c:v>
                      </c:pt>
                      <c:pt idx="2981">
                        <c:v>-9.757E-3</c:v>
                      </c:pt>
                      <c:pt idx="2982">
                        <c:v>-9.757E-3</c:v>
                      </c:pt>
                      <c:pt idx="2983">
                        <c:v>-9.2482999999999996E-2</c:v>
                      </c:pt>
                      <c:pt idx="2984">
                        <c:v>-9.2482999999999996E-2</c:v>
                      </c:pt>
                      <c:pt idx="2985">
                        <c:v>1.011E-3</c:v>
                      </c:pt>
                      <c:pt idx="2986">
                        <c:v>1.011E-3</c:v>
                      </c:pt>
                      <c:pt idx="2987">
                        <c:v>1.011E-3</c:v>
                      </c:pt>
                      <c:pt idx="2988">
                        <c:v>-7.1879999999999999E-3</c:v>
                      </c:pt>
                      <c:pt idx="2989">
                        <c:v>-7.1879999999999999E-3</c:v>
                      </c:pt>
                      <c:pt idx="2990">
                        <c:v>-8.9556999999999998E-2</c:v>
                      </c:pt>
                      <c:pt idx="2991">
                        <c:v>-8.9556999999999998E-2</c:v>
                      </c:pt>
                      <c:pt idx="2992">
                        <c:v>-1.0555E-2</c:v>
                      </c:pt>
                      <c:pt idx="2993">
                        <c:v>-1.0555E-2</c:v>
                      </c:pt>
                      <c:pt idx="2994">
                        <c:v>-1.0555E-2</c:v>
                      </c:pt>
                      <c:pt idx="2995">
                        <c:v>-8.659E-3</c:v>
                      </c:pt>
                      <c:pt idx="2996">
                        <c:v>-8.659E-3</c:v>
                      </c:pt>
                      <c:pt idx="2997">
                        <c:v>-5.0001999999999998E-2</c:v>
                      </c:pt>
                      <c:pt idx="2998">
                        <c:v>-5.0001999999999998E-2</c:v>
                      </c:pt>
                      <c:pt idx="2999">
                        <c:v>6.1772000000000001E-2</c:v>
                      </c:pt>
                      <c:pt idx="3000">
                        <c:v>6.1772000000000001E-2</c:v>
                      </c:pt>
                      <c:pt idx="3001">
                        <c:v>6.1772000000000001E-2</c:v>
                      </c:pt>
                      <c:pt idx="3002">
                        <c:v>6.0336000000000001E-2</c:v>
                      </c:pt>
                      <c:pt idx="3003">
                        <c:v>6.0336000000000001E-2</c:v>
                      </c:pt>
                      <c:pt idx="3004">
                        <c:v>2.2515E-2</c:v>
                      </c:pt>
                      <c:pt idx="3005">
                        <c:v>2.2515E-2</c:v>
                      </c:pt>
                      <c:pt idx="3006">
                        <c:v>2.2515E-2</c:v>
                      </c:pt>
                      <c:pt idx="3007">
                        <c:v>-7.7323000000000003E-2</c:v>
                      </c:pt>
                      <c:pt idx="3008">
                        <c:v>-7.7323000000000003E-2</c:v>
                      </c:pt>
                      <c:pt idx="3009">
                        <c:v>-8.9946999999999999E-2</c:v>
                      </c:pt>
                      <c:pt idx="3010">
                        <c:v>-8.9946999999999999E-2</c:v>
                      </c:pt>
                      <c:pt idx="3011">
                        <c:v>-8.9946999999999999E-2</c:v>
                      </c:pt>
                      <c:pt idx="3012">
                        <c:v>-1.8325000000000001E-2</c:v>
                      </c:pt>
                      <c:pt idx="3013">
                        <c:v>-1.8325000000000001E-2</c:v>
                      </c:pt>
                      <c:pt idx="3014">
                        <c:v>-3.1544999999999997E-2</c:v>
                      </c:pt>
                      <c:pt idx="3015">
                        <c:v>-3.1544999999999997E-2</c:v>
                      </c:pt>
                      <c:pt idx="3016">
                        <c:v>-2.299E-2</c:v>
                      </c:pt>
                      <c:pt idx="3017">
                        <c:v>-2.299E-2</c:v>
                      </c:pt>
                      <c:pt idx="3018">
                        <c:v>-2.299E-2</c:v>
                      </c:pt>
                      <c:pt idx="3019">
                        <c:v>-7.5789999999999998E-3</c:v>
                      </c:pt>
                      <c:pt idx="3020">
                        <c:v>-7.5789999999999998E-3</c:v>
                      </c:pt>
                      <c:pt idx="3021">
                        <c:v>-5.0476E-2</c:v>
                      </c:pt>
                      <c:pt idx="3022">
                        <c:v>-5.0476E-2</c:v>
                      </c:pt>
                      <c:pt idx="3023">
                        <c:v>-5.0476E-2</c:v>
                      </c:pt>
                      <c:pt idx="3024">
                        <c:v>-3.5382999999999998E-2</c:v>
                      </c:pt>
                      <c:pt idx="3025">
                        <c:v>-3.5382999999999998E-2</c:v>
                      </c:pt>
                      <c:pt idx="3026">
                        <c:v>-2.2985999999999999E-2</c:v>
                      </c:pt>
                      <c:pt idx="3027">
                        <c:v>-2.2985999999999999E-2</c:v>
                      </c:pt>
                      <c:pt idx="3028">
                        <c:v>-6.1580000000000003E-2</c:v>
                      </c:pt>
                      <c:pt idx="3029">
                        <c:v>-6.1580000000000003E-2</c:v>
                      </c:pt>
                      <c:pt idx="3030">
                        <c:v>-6.1580000000000003E-2</c:v>
                      </c:pt>
                      <c:pt idx="3031">
                        <c:v>-0.121535</c:v>
                      </c:pt>
                      <c:pt idx="3032">
                        <c:v>-0.121535</c:v>
                      </c:pt>
                      <c:pt idx="3033">
                        <c:v>-2.5765E-2</c:v>
                      </c:pt>
                      <c:pt idx="3034">
                        <c:v>-2.5765E-2</c:v>
                      </c:pt>
                      <c:pt idx="3035">
                        <c:v>-2.5765E-2</c:v>
                      </c:pt>
                      <c:pt idx="3036" formatCode="0.00E+00">
                        <c:v>-8.4800000000000001E-4</c:v>
                      </c:pt>
                      <c:pt idx="3037" formatCode="0.00E+00">
                        <c:v>-8.4800000000000001E-4</c:v>
                      </c:pt>
                      <c:pt idx="3038">
                        <c:v>-1.6188999999999999E-2</c:v>
                      </c:pt>
                      <c:pt idx="3039">
                        <c:v>-1.6188999999999999E-2</c:v>
                      </c:pt>
                      <c:pt idx="3040">
                        <c:v>-3.3922000000000001E-2</c:v>
                      </c:pt>
                      <c:pt idx="3041">
                        <c:v>-3.3922000000000001E-2</c:v>
                      </c:pt>
                      <c:pt idx="3042">
                        <c:v>-3.3922000000000001E-2</c:v>
                      </c:pt>
                      <c:pt idx="3043">
                        <c:v>-3.0370000000000002E-3</c:v>
                      </c:pt>
                      <c:pt idx="3044">
                        <c:v>-3.0370000000000002E-3</c:v>
                      </c:pt>
                      <c:pt idx="3045">
                        <c:v>-1.2825E-2</c:v>
                      </c:pt>
                      <c:pt idx="3046">
                        <c:v>-1.2825E-2</c:v>
                      </c:pt>
                      <c:pt idx="3047">
                        <c:v>-1.2825E-2</c:v>
                      </c:pt>
                      <c:pt idx="3048">
                        <c:v>-1.6447E-2</c:v>
                      </c:pt>
                      <c:pt idx="3049">
                        <c:v>-1.6447E-2</c:v>
                      </c:pt>
                      <c:pt idx="3050">
                        <c:v>7.443E-3</c:v>
                      </c:pt>
                      <c:pt idx="3051">
                        <c:v>7.443E-3</c:v>
                      </c:pt>
                      <c:pt idx="3052">
                        <c:v>-2.0382999999999998E-2</c:v>
                      </c:pt>
                      <c:pt idx="3053">
                        <c:v>-2.0382999999999998E-2</c:v>
                      </c:pt>
                      <c:pt idx="3054">
                        <c:v>-2.0382999999999998E-2</c:v>
                      </c:pt>
                      <c:pt idx="3055">
                        <c:v>-2.8860000000000001E-3</c:v>
                      </c:pt>
                      <c:pt idx="3056">
                        <c:v>-2.8860000000000001E-3</c:v>
                      </c:pt>
                      <c:pt idx="3057">
                        <c:v>3.1385000000000003E-2</c:v>
                      </c:pt>
                      <c:pt idx="3058">
                        <c:v>3.1385000000000003E-2</c:v>
                      </c:pt>
                      <c:pt idx="3059">
                        <c:v>3.1385000000000003E-2</c:v>
                      </c:pt>
                      <c:pt idx="3060">
                        <c:v>1.209E-2</c:v>
                      </c:pt>
                      <c:pt idx="3061">
                        <c:v>1.209E-2</c:v>
                      </c:pt>
                      <c:pt idx="3062">
                        <c:v>1.7981E-2</c:v>
                      </c:pt>
                      <c:pt idx="3063">
                        <c:v>1.7981E-2</c:v>
                      </c:pt>
                      <c:pt idx="3064">
                        <c:v>1.2319999999999999E-2</c:v>
                      </c:pt>
                      <c:pt idx="3065">
                        <c:v>1.2319999999999999E-2</c:v>
                      </c:pt>
                      <c:pt idx="3066">
                        <c:v>1.2319999999999999E-2</c:v>
                      </c:pt>
                      <c:pt idx="3067">
                        <c:v>-9.9810000000000003E-3</c:v>
                      </c:pt>
                      <c:pt idx="3068">
                        <c:v>-9.9810000000000003E-3</c:v>
                      </c:pt>
                      <c:pt idx="3069">
                        <c:v>3.8639999999999998E-3</c:v>
                      </c:pt>
                      <c:pt idx="3070">
                        <c:v>3.8639999999999998E-3</c:v>
                      </c:pt>
                      <c:pt idx="3071">
                        <c:v>3.8639999999999998E-3</c:v>
                      </c:pt>
                      <c:pt idx="3072">
                        <c:v>-1.7075E-2</c:v>
                      </c:pt>
                      <c:pt idx="3073">
                        <c:v>-1.7075E-2</c:v>
                      </c:pt>
                      <c:pt idx="3074">
                        <c:v>1.6445000000000001E-2</c:v>
                      </c:pt>
                      <c:pt idx="3075">
                        <c:v>1.6445000000000001E-2</c:v>
                      </c:pt>
                      <c:pt idx="3076">
                        <c:v>3.0273000000000001E-2</c:v>
                      </c:pt>
                      <c:pt idx="3077">
                        <c:v>3.0273000000000001E-2</c:v>
                      </c:pt>
                      <c:pt idx="3078">
                        <c:v>3.0273000000000001E-2</c:v>
                      </c:pt>
                      <c:pt idx="3079">
                        <c:v>-1.315E-3</c:v>
                      </c:pt>
                      <c:pt idx="3080">
                        <c:v>-1.315E-3</c:v>
                      </c:pt>
                      <c:pt idx="3081">
                        <c:v>-1.7493000000000002E-2</c:v>
                      </c:pt>
                      <c:pt idx="3082">
                        <c:v>-1.7493000000000002E-2</c:v>
                      </c:pt>
                      <c:pt idx="3083">
                        <c:v>-1.7493000000000002E-2</c:v>
                      </c:pt>
                      <c:pt idx="3084">
                        <c:v>-1.0670000000000001E-2</c:v>
                      </c:pt>
                      <c:pt idx="3085">
                        <c:v>-1.0670000000000001E-2</c:v>
                      </c:pt>
                      <c:pt idx="3086">
                        <c:v>-7.273E-3</c:v>
                      </c:pt>
                      <c:pt idx="3087">
                        <c:v>-7.273E-3</c:v>
                      </c:pt>
                      <c:pt idx="3088">
                        <c:v>-5.493E-2</c:v>
                      </c:pt>
                      <c:pt idx="3089">
                        <c:v>-5.493E-2</c:v>
                      </c:pt>
                      <c:pt idx="3090">
                        <c:v>-5.493E-2</c:v>
                      </c:pt>
                      <c:pt idx="3091">
                        <c:v>-2.5767999999999999E-2</c:v>
                      </c:pt>
                      <c:pt idx="3092">
                        <c:v>-2.5767999999999999E-2</c:v>
                      </c:pt>
                      <c:pt idx="3093">
                        <c:v>6.8129999999999996E-3</c:v>
                      </c:pt>
                      <c:pt idx="3094">
                        <c:v>6.8129999999999996E-3</c:v>
                      </c:pt>
                      <c:pt idx="3095">
                        <c:v>6.8129999999999996E-3</c:v>
                      </c:pt>
                      <c:pt idx="3096">
                        <c:v>-1.2991000000000001E-2</c:v>
                      </c:pt>
                      <c:pt idx="3097">
                        <c:v>-1.2991000000000001E-2</c:v>
                      </c:pt>
                      <c:pt idx="3098">
                        <c:v>-3.4620999999999999E-2</c:v>
                      </c:pt>
                      <c:pt idx="3099">
                        <c:v>-3.4620999999999999E-2</c:v>
                      </c:pt>
                      <c:pt idx="3100">
                        <c:v>-4.1147000000000003E-2</c:v>
                      </c:pt>
                      <c:pt idx="3101">
                        <c:v>-4.1147000000000003E-2</c:v>
                      </c:pt>
                      <c:pt idx="3102">
                        <c:v>-4.1147000000000003E-2</c:v>
                      </c:pt>
                      <c:pt idx="3103">
                        <c:v>-6.8999999999999999E-3</c:v>
                      </c:pt>
                      <c:pt idx="3104">
                        <c:v>-6.8999999999999999E-3</c:v>
                      </c:pt>
                      <c:pt idx="3105">
                        <c:v>-3.2395E-2</c:v>
                      </c:pt>
                      <c:pt idx="3106">
                        <c:v>-3.2395E-2</c:v>
                      </c:pt>
                      <c:pt idx="3107">
                        <c:v>-3.2395E-2</c:v>
                      </c:pt>
                      <c:pt idx="3108">
                        <c:v>-5.2449999999999997E-3</c:v>
                      </c:pt>
                      <c:pt idx="3109">
                        <c:v>-5.2449999999999997E-3</c:v>
                      </c:pt>
                      <c:pt idx="3110">
                        <c:v>-2.2768E-2</c:v>
                      </c:pt>
                      <c:pt idx="3111">
                        <c:v>-2.2768E-2</c:v>
                      </c:pt>
                      <c:pt idx="3112">
                        <c:v>-6.3773999999999997E-2</c:v>
                      </c:pt>
                      <c:pt idx="3113">
                        <c:v>-6.3773999999999997E-2</c:v>
                      </c:pt>
                      <c:pt idx="3114">
                        <c:v>-6.3773999999999997E-2</c:v>
                      </c:pt>
                      <c:pt idx="3115">
                        <c:v>-5.4218000000000002E-2</c:v>
                      </c:pt>
                      <c:pt idx="3116">
                        <c:v>-5.4218000000000002E-2</c:v>
                      </c:pt>
                      <c:pt idx="3117">
                        <c:v>-4.0924000000000002E-2</c:v>
                      </c:pt>
                      <c:pt idx="3118">
                        <c:v>-4.0924000000000002E-2</c:v>
                      </c:pt>
                      <c:pt idx="3119">
                        <c:v>-4.0924000000000002E-2</c:v>
                      </c:pt>
                      <c:pt idx="3120">
                        <c:v>-2.1319000000000001E-2</c:v>
                      </c:pt>
                      <c:pt idx="3121">
                        <c:v>-2.1319000000000001E-2</c:v>
                      </c:pt>
                      <c:pt idx="3122">
                        <c:v>-5.2887999999999998E-2</c:v>
                      </c:pt>
                      <c:pt idx="3123">
                        <c:v>-5.2887999999999998E-2</c:v>
                      </c:pt>
                      <c:pt idx="3124">
                        <c:v>-2.6572999999999999E-2</c:v>
                      </c:pt>
                      <c:pt idx="3125">
                        <c:v>-2.6572999999999999E-2</c:v>
                      </c:pt>
                      <c:pt idx="3126">
                        <c:v>-2.6572999999999999E-2</c:v>
                      </c:pt>
                      <c:pt idx="3127">
                        <c:v>-3.4174999999999997E-2</c:v>
                      </c:pt>
                      <c:pt idx="3128">
                        <c:v>-3.4174999999999997E-2</c:v>
                      </c:pt>
                      <c:pt idx="3129">
                        <c:v>-6.3836000000000004E-2</c:v>
                      </c:pt>
                      <c:pt idx="3130">
                        <c:v>-6.3836000000000004E-2</c:v>
                      </c:pt>
                      <c:pt idx="3131">
                        <c:v>-6.3836000000000004E-2</c:v>
                      </c:pt>
                      <c:pt idx="3132">
                        <c:v>-9.7148999999999999E-2</c:v>
                      </c:pt>
                      <c:pt idx="3133">
                        <c:v>-9.7148999999999999E-2</c:v>
                      </c:pt>
                      <c:pt idx="3134">
                        <c:v>-2.0538000000000001E-2</c:v>
                      </c:pt>
                      <c:pt idx="3135">
                        <c:v>-2.0538000000000001E-2</c:v>
                      </c:pt>
                      <c:pt idx="3136">
                        <c:v>-2.5274999999999999E-2</c:v>
                      </c:pt>
                      <c:pt idx="3137">
                        <c:v>-2.5274999999999999E-2</c:v>
                      </c:pt>
                      <c:pt idx="3138">
                        <c:v>-2.5274999999999999E-2</c:v>
                      </c:pt>
                      <c:pt idx="3139">
                        <c:v>1.2440000000000001E-3</c:v>
                      </c:pt>
                      <c:pt idx="3140">
                        <c:v>1.2440000000000001E-3</c:v>
                      </c:pt>
                      <c:pt idx="3141">
                        <c:v>-3.5369999999999999E-2</c:v>
                      </c:pt>
                      <c:pt idx="3142">
                        <c:v>-3.5369999999999999E-2</c:v>
                      </c:pt>
                      <c:pt idx="3143">
                        <c:v>-3.5369999999999999E-2</c:v>
                      </c:pt>
                      <c:pt idx="3144">
                        <c:v>-1.1427E-2</c:v>
                      </c:pt>
                      <c:pt idx="3145">
                        <c:v>-1.1427E-2</c:v>
                      </c:pt>
                      <c:pt idx="3146">
                        <c:v>3.1537000000000003E-2</c:v>
                      </c:pt>
                      <c:pt idx="3147">
                        <c:v>3.1537000000000003E-2</c:v>
                      </c:pt>
                      <c:pt idx="3148">
                        <c:v>1.9286999999999999E-2</c:v>
                      </c:pt>
                      <c:pt idx="3149">
                        <c:v>1.9286999999999999E-2</c:v>
                      </c:pt>
                      <c:pt idx="3150">
                        <c:v>1.9286999999999999E-2</c:v>
                      </c:pt>
                      <c:pt idx="3151" formatCode="0.00E+00">
                        <c:v>-8.3699999999999996E-4</c:v>
                      </c:pt>
                      <c:pt idx="3152" formatCode="0.00E+00">
                        <c:v>-8.3699999999999996E-4</c:v>
                      </c:pt>
                      <c:pt idx="3153" formatCode="0.00E+00">
                        <c:v>3.3300000000000002E-4</c:v>
                      </c:pt>
                      <c:pt idx="3154" formatCode="0.00E+00">
                        <c:v>3.3300000000000002E-4</c:v>
                      </c:pt>
                      <c:pt idx="3155" formatCode="0.00E+00">
                        <c:v>3.3300000000000002E-4</c:v>
                      </c:pt>
                      <c:pt idx="3156">
                        <c:v>1.5153E-2</c:v>
                      </c:pt>
                      <c:pt idx="3157">
                        <c:v>1.5153E-2</c:v>
                      </c:pt>
                      <c:pt idx="3158">
                        <c:v>3.3409999999999998E-3</c:v>
                      </c:pt>
                      <c:pt idx="3159">
                        <c:v>3.3409999999999998E-3</c:v>
                      </c:pt>
                      <c:pt idx="3160">
                        <c:v>-3.5499999999999997E-2</c:v>
                      </c:pt>
                      <c:pt idx="3161">
                        <c:v>-3.5499999999999997E-2</c:v>
                      </c:pt>
                      <c:pt idx="3162">
                        <c:v>-3.5499999999999997E-2</c:v>
                      </c:pt>
                      <c:pt idx="3163">
                        <c:v>1.2468E-2</c:v>
                      </c:pt>
                      <c:pt idx="3164">
                        <c:v>1.2468E-2</c:v>
                      </c:pt>
                      <c:pt idx="3165">
                        <c:v>4.6457999999999999E-2</c:v>
                      </c:pt>
                      <c:pt idx="3166">
                        <c:v>4.6457999999999999E-2</c:v>
                      </c:pt>
                      <c:pt idx="3167">
                        <c:v>4.6457999999999999E-2</c:v>
                      </c:pt>
                      <c:pt idx="3168">
                        <c:v>8.1939999999999999E-3</c:v>
                      </c:pt>
                      <c:pt idx="3169">
                        <c:v>8.1939999999999999E-3</c:v>
                      </c:pt>
                      <c:pt idx="3170">
                        <c:v>-1.8983E-2</c:v>
                      </c:pt>
                      <c:pt idx="3171">
                        <c:v>-1.8983E-2</c:v>
                      </c:pt>
                      <c:pt idx="3172">
                        <c:v>-1.0521000000000001E-2</c:v>
                      </c:pt>
                      <c:pt idx="3173">
                        <c:v>-1.0521000000000001E-2</c:v>
                      </c:pt>
                      <c:pt idx="3174">
                        <c:v>-1.0521000000000001E-2</c:v>
                      </c:pt>
                      <c:pt idx="3175">
                        <c:v>5.1539999999999997E-3</c:v>
                      </c:pt>
                      <c:pt idx="3176">
                        <c:v>5.1539999999999997E-3</c:v>
                      </c:pt>
                      <c:pt idx="3177">
                        <c:v>-1.8141999999999998E-2</c:v>
                      </c:pt>
                      <c:pt idx="3178">
                        <c:v>-1.8141999999999998E-2</c:v>
                      </c:pt>
                      <c:pt idx="3179">
                        <c:v>-1.8141999999999998E-2</c:v>
                      </c:pt>
                      <c:pt idx="3180">
                        <c:v>1.1559999999999999E-3</c:v>
                      </c:pt>
                      <c:pt idx="3181">
                        <c:v>1.1559999999999999E-3</c:v>
                      </c:pt>
                      <c:pt idx="3182">
                        <c:v>2.7841999999999999E-2</c:v>
                      </c:pt>
                      <c:pt idx="3183">
                        <c:v>2.7841999999999999E-2</c:v>
                      </c:pt>
                      <c:pt idx="3184" formatCode="0.00E+00">
                        <c:v>1.56E-4</c:v>
                      </c:pt>
                      <c:pt idx="3185" formatCode="0.00E+00">
                        <c:v>1.56E-4</c:v>
                      </c:pt>
                      <c:pt idx="3186" formatCode="0.00E+00">
                        <c:v>1.56E-4</c:v>
                      </c:pt>
                      <c:pt idx="3187">
                        <c:v>1.8348E-2</c:v>
                      </c:pt>
                      <c:pt idx="3188">
                        <c:v>1.8348E-2</c:v>
                      </c:pt>
                      <c:pt idx="3189">
                        <c:v>1.8348E-2</c:v>
                      </c:pt>
                      <c:pt idx="3190">
                        <c:v>3.5720000000000001E-3</c:v>
                      </c:pt>
                      <c:pt idx="3191">
                        <c:v>3.5720000000000001E-3</c:v>
                      </c:pt>
                      <c:pt idx="3192">
                        <c:v>3.0460000000000001E-2</c:v>
                      </c:pt>
                      <c:pt idx="3193">
                        <c:v>3.0460000000000001E-2</c:v>
                      </c:pt>
                      <c:pt idx="3194">
                        <c:v>-1.6237000000000001E-2</c:v>
                      </c:pt>
                      <c:pt idx="3195">
                        <c:v>-1.6237000000000001E-2</c:v>
                      </c:pt>
                      <c:pt idx="3196">
                        <c:v>-1.6237000000000001E-2</c:v>
                      </c:pt>
                      <c:pt idx="3197">
                        <c:v>-2.1026E-2</c:v>
                      </c:pt>
                      <c:pt idx="3198">
                        <c:v>-2.1026E-2</c:v>
                      </c:pt>
                      <c:pt idx="3199">
                        <c:v>-3.8739999999999997E-2</c:v>
                      </c:pt>
                      <c:pt idx="3200">
                        <c:v>-3.8739999999999997E-2</c:v>
                      </c:pt>
                      <c:pt idx="3201">
                        <c:v>-0.103189</c:v>
                      </c:pt>
                      <c:pt idx="3202">
                        <c:v>-0.103189</c:v>
                      </c:pt>
                      <c:pt idx="3203">
                        <c:v>-0.103189</c:v>
                      </c:pt>
                      <c:pt idx="3204">
                        <c:v>-4.9652000000000002E-2</c:v>
                      </c:pt>
                      <c:pt idx="3205">
                        <c:v>-4.9652000000000002E-2</c:v>
                      </c:pt>
                      <c:pt idx="3206">
                        <c:v>-3.4168999999999998E-2</c:v>
                      </c:pt>
                      <c:pt idx="3207">
                        <c:v>-3.4168999999999998E-2</c:v>
                      </c:pt>
                      <c:pt idx="3208">
                        <c:v>-3.4168999999999998E-2</c:v>
                      </c:pt>
                      <c:pt idx="3209">
                        <c:v>-8.6296999999999999E-2</c:v>
                      </c:pt>
                      <c:pt idx="3210">
                        <c:v>-8.6296999999999999E-2</c:v>
                      </c:pt>
                      <c:pt idx="3211">
                        <c:v>-8.5540000000000008E-3</c:v>
                      </c:pt>
                      <c:pt idx="3212">
                        <c:v>-8.5540000000000008E-3</c:v>
                      </c:pt>
                      <c:pt idx="3213">
                        <c:v>7.3304999999999995E-2</c:v>
                      </c:pt>
                      <c:pt idx="3214">
                        <c:v>7.3304999999999995E-2</c:v>
                      </c:pt>
                      <c:pt idx="3215">
                        <c:v>7.3304999999999995E-2</c:v>
                      </c:pt>
                      <c:pt idx="3216">
                        <c:v>0.17655899999999999</c:v>
                      </c:pt>
                      <c:pt idx="3217">
                        <c:v>0.17655899999999999</c:v>
                      </c:pt>
                      <c:pt idx="3218">
                        <c:v>9.6925999999999998E-2</c:v>
                      </c:pt>
                      <c:pt idx="3219">
                        <c:v>9.6925999999999998E-2</c:v>
                      </c:pt>
                      <c:pt idx="3220">
                        <c:v>0.14636299999999999</c:v>
                      </c:pt>
                      <c:pt idx="3221">
                        <c:v>0.14636299999999999</c:v>
                      </c:pt>
                      <c:pt idx="3222">
                        <c:v>0.14636299999999999</c:v>
                      </c:pt>
                      <c:pt idx="3223">
                        <c:v>0.17932300000000001</c:v>
                      </c:pt>
                      <c:pt idx="3224">
                        <c:v>0.17932300000000001</c:v>
                      </c:pt>
                      <c:pt idx="3225">
                        <c:v>0.20863000000000001</c:v>
                      </c:pt>
                      <c:pt idx="3226">
                        <c:v>0.20863000000000001</c:v>
                      </c:pt>
                      <c:pt idx="3227">
                        <c:v>0.20863000000000001</c:v>
                      </c:pt>
                      <c:pt idx="3228">
                        <c:v>0.39948400000000001</c:v>
                      </c:pt>
                      <c:pt idx="3229">
                        <c:v>0.39948400000000001</c:v>
                      </c:pt>
                      <c:pt idx="3230">
                        <c:v>9.5846000000000001E-2</c:v>
                      </c:pt>
                      <c:pt idx="3231">
                        <c:v>9.5846000000000001E-2</c:v>
                      </c:pt>
                      <c:pt idx="3232">
                        <c:v>-0.296601</c:v>
                      </c:pt>
                      <c:pt idx="3233">
                        <c:v>-0.296601</c:v>
                      </c:pt>
                      <c:pt idx="3234">
                        <c:v>-0.296601</c:v>
                      </c:pt>
                      <c:pt idx="3235">
                        <c:v>0.53170200000000001</c:v>
                      </c:pt>
                      <c:pt idx="3236">
                        <c:v>0.53170200000000001</c:v>
                      </c:pt>
                      <c:pt idx="3237">
                        <c:v>0.33554299999999998</c:v>
                      </c:pt>
                      <c:pt idx="3238">
                        <c:v>0.33554299999999998</c:v>
                      </c:pt>
                      <c:pt idx="3239">
                        <c:v>0.33554299999999998</c:v>
                      </c:pt>
                      <c:pt idx="3240">
                        <c:v>-0.53476299999999999</c:v>
                      </c:pt>
                      <c:pt idx="3241">
                        <c:v>-0.53476299999999999</c:v>
                      </c:pt>
                      <c:pt idx="3242">
                        <c:v>-0.52131400000000006</c:v>
                      </c:pt>
                      <c:pt idx="3243">
                        <c:v>-0.52131400000000006</c:v>
                      </c:pt>
                      <c:pt idx="3244">
                        <c:v>-0.52131400000000006</c:v>
                      </c:pt>
                      <c:pt idx="3245">
                        <c:v>-7.3677000000000006E-2</c:v>
                      </c:pt>
                      <c:pt idx="3246">
                        <c:v>-7.3677000000000006E-2</c:v>
                      </c:pt>
                      <c:pt idx="3247">
                        <c:v>5.9402999999999997E-2</c:v>
                      </c:pt>
                      <c:pt idx="3248">
                        <c:v>5.9402999999999997E-2</c:v>
                      </c:pt>
                      <c:pt idx="3249">
                        <c:v>-7.9493999999999995E-2</c:v>
                      </c:pt>
                      <c:pt idx="3250">
                        <c:v>-7.9493999999999995E-2</c:v>
                      </c:pt>
                      <c:pt idx="3251">
                        <c:v>-7.9493999999999995E-2</c:v>
                      </c:pt>
                      <c:pt idx="3252">
                        <c:v>0.461283</c:v>
                      </c:pt>
                      <c:pt idx="3253">
                        <c:v>0.461283</c:v>
                      </c:pt>
                      <c:pt idx="3254">
                        <c:v>1.4863660000000001</c:v>
                      </c:pt>
                      <c:pt idx="3255">
                        <c:v>1.4863660000000001</c:v>
                      </c:pt>
                      <c:pt idx="3256">
                        <c:v>1.4863660000000001</c:v>
                      </c:pt>
                      <c:pt idx="3257">
                        <c:v>-0.17812600000000001</c:v>
                      </c:pt>
                      <c:pt idx="3258">
                        <c:v>-0.17812600000000001</c:v>
                      </c:pt>
                      <c:pt idx="3259">
                        <c:v>-1.1621939999999999</c:v>
                      </c:pt>
                      <c:pt idx="3260">
                        <c:v>-1.1621939999999999</c:v>
                      </c:pt>
                      <c:pt idx="3261">
                        <c:v>-10.435055999999999</c:v>
                      </c:pt>
                      <c:pt idx="3262">
                        <c:v>-10.435055999999999</c:v>
                      </c:pt>
                      <c:pt idx="3263">
                        <c:v>-10.435055999999999</c:v>
                      </c:pt>
                      <c:pt idx="3264">
                        <c:v>4.6749210000000003</c:v>
                      </c:pt>
                      <c:pt idx="3265">
                        <c:v>4.6749210000000003</c:v>
                      </c:pt>
                      <c:pt idx="3266">
                        <c:v>1.002767</c:v>
                      </c:pt>
                      <c:pt idx="3267">
                        <c:v>1.002767</c:v>
                      </c:pt>
                      <c:pt idx="3268">
                        <c:v>1.002767</c:v>
                      </c:pt>
                      <c:pt idx="3269">
                        <c:v>-0.56475900000000001</c:v>
                      </c:pt>
                      <c:pt idx="3270">
                        <c:v>-0.56475900000000001</c:v>
                      </c:pt>
                      <c:pt idx="3271">
                        <c:v>1.666879</c:v>
                      </c:pt>
                      <c:pt idx="3272">
                        <c:v>1.666879</c:v>
                      </c:pt>
                      <c:pt idx="3273">
                        <c:v>2.3333719999999998</c:v>
                      </c:pt>
                      <c:pt idx="3274">
                        <c:v>2.3333719999999998</c:v>
                      </c:pt>
                      <c:pt idx="3275">
                        <c:v>2.3333719999999998</c:v>
                      </c:pt>
                      <c:pt idx="3276">
                        <c:v>-1.572376</c:v>
                      </c:pt>
                      <c:pt idx="3277">
                        <c:v>-1.572376</c:v>
                      </c:pt>
                      <c:pt idx="3278">
                        <c:v>-0.56272299999999997</c:v>
                      </c:pt>
                      <c:pt idx="3279">
                        <c:v>-0.56272299999999997</c:v>
                      </c:pt>
                      <c:pt idx="3280">
                        <c:v>-0.56272299999999997</c:v>
                      </c:pt>
                      <c:pt idx="3281">
                        <c:v>-0.66789600000000005</c:v>
                      </c:pt>
                      <c:pt idx="3282">
                        <c:v>-0.66789600000000005</c:v>
                      </c:pt>
                      <c:pt idx="3283">
                        <c:v>-0.66439300000000001</c:v>
                      </c:pt>
                      <c:pt idx="3284">
                        <c:v>-0.66439300000000001</c:v>
                      </c:pt>
                      <c:pt idx="3285">
                        <c:v>0.97910200000000003</c:v>
                      </c:pt>
                      <c:pt idx="3286">
                        <c:v>0.97910200000000003</c:v>
                      </c:pt>
                      <c:pt idx="3287">
                        <c:v>0.97910200000000003</c:v>
                      </c:pt>
                      <c:pt idx="3288">
                        <c:v>4.5239260000000003</c:v>
                      </c:pt>
                      <c:pt idx="3289">
                        <c:v>4.5239260000000003</c:v>
                      </c:pt>
                      <c:pt idx="3290">
                        <c:v>-3.4105669999999999</c:v>
                      </c:pt>
                      <c:pt idx="3291">
                        <c:v>-3.4105669999999999</c:v>
                      </c:pt>
                      <c:pt idx="3292">
                        <c:v>-3.4105669999999999</c:v>
                      </c:pt>
                      <c:pt idx="3293">
                        <c:v>-0.59627399999999997</c:v>
                      </c:pt>
                      <c:pt idx="3294">
                        <c:v>-0.59627399999999997</c:v>
                      </c:pt>
                      <c:pt idx="3295">
                        <c:v>-1.2233750000000001</c:v>
                      </c:pt>
                      <c:pt idx="3296">
                        <c:v>-1.2233750000000001</c:v>
                      </c:pt>
                      <c:pt idx="3297">
                        <c:v>-1.2233750000000001</c:v>
                      </c:pt>
                      <c:pt idx="3298">
                        <c:v>0.77376299999999998</c:v>
                      </c:pt>
                      <c:pt idx="3299">
                        <c:v>0.77376299999999998</c:v>
                      </c:pt>
                      <c:pt idx="3300">
                        <c:v>0.11083899999999999</c:v>
                      </c:pt>
                      <c:pt idx="3301">
                        <c:v>0.11083899999999999</c:v>
                      </c:pt>
                      <c:pt idx="3302">
                        <c:v>0.209119</c:v>
                      </c:pt>
                      <c:pt idx="3303">
                        <c:v>0.209119</c:v>
                      </c:pt>
                      <c:pt idx="3304">
                        <c:v>0.209119</c:v>
                      </c:pt>
                      <c:pt idx="3305">
                        <c:v>0.42392600000000003</c:v>
                      </c:pt>
                      <c:pt idx="3306">
                        <c:v>0.42392600000000003</c:v>
                      </c:pt>
                      <c:pt idx="3307">
                        <c:v>0.30709900000000001</c:v>
                      </c:pt>
                      <c:pt idx="3308">
                        <c:v>0.30709900000000001</c:v>
                      </c:pt>
                      <c:pt idx="3309">
                        <c:v>0.30709900000000001</c:v>
                      </c:pt>
                      <c:pt idx="3310">
                        <c:v>-0.205929</c:v>
                      </c:pt>
                      <c:pt idx="3311">
                        <c:v>-0.205929</c:v>
                      </c:pt>
                      <c:pt idx="3312">
                        <c:v>-0.41778100000000001</c:v>
                      </c:pt>
                      <c:pt idx="3313">
                        <c:v>-0.41778100000000001</c:v>
                      </c:pt>
                      <c:pt idx="3314">
                        <c:v>-0.13148899999999999</c:v>
                      </c:pt>
                      <c:pt idx="3315">
                        <c:v>-0.13148899999999999</c:v>
                      </c:pt>
                      <c:pt idx="3316">
                        <c:v>-0.13148899999999999</c:v>
                      </c:pt>
                      <c:pt idx="3317">
                        <c:v>-9.9644999999999997E-2</c:v>
                      </c:pt>
                      <c:pt idx="3318">
                        <c:v>-9.9644999999999997E-2</c:v>
                      </c:pt>
                      <c:pt idx="3319">
                        <c:v>0.34706199999999998</c:v>
                      </c:pt>
                      <c:pt idx="3320">
                        <c:v>0.34706199999999998</c:v>
                      </c:pt>
                      <c:pt idx="3321">
                        <c:v>0.12622</c:v>
                      </c:pt>
                      <c:pt idx="3322">
                        <c:v>0.12622</c:v>
                      </c:pt>
                      <c:pt idx="3323">
                        <c:v>0.12622</c:v>
                      </c:pt>
                      <c:pt idx="3324">
                        <c:v>0.15304799999999999</c:v>
                      </c:pt>
                      <c:pt idx="3325">
                        <c:v>0.15304799999999999</c:v>
                      </c:pt>
                      <c:pt idx="3326">
                        <c:v>-2.3827000000000001E-2</c:v>
                      </c:pt>
                      <c:pt idx="3327">
                        <c:v>-2.3827000000000001E-2</c:v>
                      </c:pt>
                      <c:pt idx="3328">
                        <c:v>-2.3827000000000001E-2</c:v>
                      </c:pt>
                      <c:pt idx="3329">
                        <c:v>-0.110181</c:v>
                      </c:pt>
                      <c:pt idx="3330">
                        <c:v>-0.110181</c:v>
                      </c:pt>
                      <c:pt idx="3331">
                        <c:v>1.3942E-2</c:v>
                      </c:pt>
                      <c:pt idx="3332">
                        <c:v>1.3942E-2</c:v>
                      </c:pt>
                      <c:pt idx="3333">
                        <c:v>1.3942E-2</c:v>
                      </c:pt>
                      <c:pt idx="3334" formatCode="0.00E+00">
                        <c:v>-6.0800000000000003E-4</c:v>
                      </c:pt>
                      <c:pt idx="3335" formatCode="0.00E+00">
                        <c:v>-6.0800000000000003E-4</c:v>
                      </c:pt>
                      <c:pt idx="3336">
                        <c:v>0.14882400000000001</c:v>
                      </c:pt>
                      <c:pt idx="3337">
                        <c:v>0.14882400000000001</c:v>
                      </c:pt>
                      <c:pt idx="3338">
                        <c:v>0.27411400000000002</c:v>
                      </c:pt>
                      <c:pt idx="3339">
                        <c:v>0.27411400000000002</c:v>
                      </c:pt>
                      <c:pt idx="3340">
                        <c:v>0.27411400000000002</c:v>
                      </c:pt>
                      <c:pt idx="3341">
                        <c:v>9.1462000000000002E-2</c:v>
                      </c:pt>
                      <c:pt idx="3342">
                        <c:v>9.1462000000000002E-2</c:v>
                      </c:pt>
                      <c:pt idx="3343">
                        <c:v>-8.5930000000000006E-2</c:v>
                      </c:pt>
                      <c:pt idx="3344">
                        <c:v>-8.5930000000000006E-2</c:v>
                      </c:pt>
                      <c:pt idx="3345">
                        <c:v>9.8313999999999999E-2</c:v>
                      </c:pt>
                      <c:pt idx="3346">
                        <c:v>9.8313999999999999E-2</c:v>
                      </c:pt>
                      <c:pt idx="3347">
                        <c:v>9.8313999999999999E-2</c:v>
                      </c:pt>
                      <c:pt idx="3348">
                        <c:v>7.4177000000000007E-2</c:v>
                      </c:pt>
                      <c:pt idx="3349">
                        <c:v>7.4177000000000007E-2</c:v>
                      </c:pt>
                      <c:pt idx="3350">
                        <c:v>-3.2878999999999999E-2</c:v>
                      </c:pt>
                      <c:pt idx="3351">
                        <c:v>-3.2878999999999999E-2</c:v>
                      </c:pt>
                      <c:pt idx="3352">
                        <c:v>-3.2878999999999999E-2</c:v>
                      </c:pt>
                      <c:pt idx="3353">
                        <c:v>-6.2127000000000002E-2</c:v>
                      </c:pt>
                      <c:pt idx="3354">
                        <c:v>-6.2127000000000002E-2</c:v>
                      </c:pt>
                      <c:pt idx="3355">
                        <c:v>-0.142625</c:v>
                      </c:pt>
                      <c:pt idx="3356">
                        <c:v>-0.142625</c:v>
                      </c:pt>
                      <c:pt idx="3357">
                        <c:v>-0.142625</c:v>
                      </c:pt>
                      <c:pt idx="3358">
                        <c:v>-0.142625</c:v>
                      </c:pt>
                      <c:pt idx="3359">
                        <c:v>-3.7768999999999997E-2</c:v>
                      </c:pt>
                      <c:pt idx="3360">
                        <c:v>-3.7768999999999997E-2</c:v>
                      </c:pt>
                      <c:pt idx="3361">
                        <c:v>4.5501E-2</c:v>
                      </c:pt>
                      <c:pt idx="3362">
                        <c:v>4.5501E-2</c:v>
                      </c:pt>
                      <c:pt idx="3363">
                        <c:v>4.5501E-2</c:v>
                      </c:pt>
                      <c:pt idx="3364">
                        <c:v>0.128329</c:v>
                      </c:pt>
                      <c:pt idx="3365">
                        <c:v>0.128329</c:v>
                      </c:pt>
                      <c:pt idx="3366">
                        <c:v>0.102329</c:v>
                      </c:pt>
                      <c:pt idx="3367">
                        <c:v>0.102329</c:v>
                      </c:pt>
                      <c:pt idx="3368" formatCode="0.00E+00">
                        <c:v>6.1799999999999995E-4</c:v>
                      </c:pt>
                      <c:pt idx="3369" formatCode="0.00E+00">
                        <c:v>6.1799999999999995E-4</c:v>
                      </c:pt>
                      <c:pt idx="3370" formatCode="0.00E+00">
                        <c:v>6.1799999999999995E-4</c:v>
                      </c:pt>
                      <c:pt idx="3371">
                        <c:v>-3.6022999999999999E-2</c:v>
                      </c:pt>
                      <c:pt idx="3372">
                        <c:v>-3.6022999999999999E-2</c:v>
                      </c:pt>
                      <c:pt idx="3373">
                        <c:v>-1.5640000000000001E-2</c:v>
                      </c:pt>
                      <c:pt idx="3374">
                        <c:v>-1.5640000000000001E-2</c:v>
                      </c:pt>
                      <c:pt idx="3375">
                        <c:v>-1.5640000000000001E-2</c:v>
                      </c:pt>
                      <c:pt idx="3376">
                        <c:v>-2.7484000000000001E-2</c:v>
                      </c:pt>
                      <c:pt idx="3377">
                        <c:v>-2.7484000000000001E-2</c:v>
                      </c:pt>
                      <c:pt idx="3378">
                        <c:v>-6.1969000000000003E-2</c:v>
                      </c:pt>
                      <c:pt idx="3379">
                        <c:v>-6.1969000000000003E-2</c:v>
                      </c:pt>
                      <c:pt idx="3380">
                        <c:v>6.489E-3</c:v>
                      </c:pt>
                      <c:pt idx="3381">
                        <c:v>6.489E-3</c:v>
                      </c:pt>
                      <c:pt idx="3382">
                        <c:v>6.489E-3</c:v>
                      </c:pt>
                      <c:pt idx="3383">
                        <c:v>2.8249999999999998E-3</c:v>
                      </c:pt>
                      <c:pt idx="3384">
                        <c:v>2.8249999999999998E-3</c:v>
                      </c:pt>
                      <c:pt idx="3385">
                        <c:v>-0.124539</c:v>
                      </c:pt>
                      <c:pt idx="3386">
                        <c:v>-0.124539</c:v>
                      </c:pt>
                      <c:pt idx="3387">
                        <c:v>-0.124539</c:v>
                      </c:pt>
                      <c:pt idx="3388">
                        <c:v>-3.1807000000000002E-2</c:v>
                      </c:pt>
                      <c:pt idx="3389">
                        <c:v>-3.1807000000000002E-2</c:v>
                      </c:pt>
                      <c:pt idx="3390">
                        <c:v>-9.1440999999999995E-2</c:v>
                      </c:pt>
                      <c:pt idx="3391">
                        <c:v>-9.1440999999999995E-2</c:v>
                      </c:pt>
                      <c:pt idx="3392">
                        <c:v>0.17244300000000001</c:v>
                      </c:pt>
                      <c:pt idx="3393">
                        <c:v>0.17244300000000001</c:v>
                      </c:pt>
                      <c:pt idx="3394">
                        <c:v>0.17244300000000001</c:v>
                      </c:pt>
                      <c:pt idx="3395">
                        <c:v>1.792E-3</c:v>
                      </c:pt>
                      <c:pt idx="3396">
                        <c:v>1.792E-3</c:v>
                      </c:pt>
                      <c:pt idx="3397">
                        <c:v>4.8399999999999997E-3</c:v>
                      </c:pt>
                      <c:pt idx="3398">
                        <c:v>4.8399999999999997E-3</c:v>
                      </c:pt>
                      <c:pt idx="3399">
                        <c:v>4.8399999999999997E-3</c:v>
                      </c:pt>
                      <c:pt idx="3400">
                        <c:v>-0.15221799999999999</c:v>
                      </c:pt>
                      <c:pt idx="3401">
                        <c:v>-0.15221799999999999</c:v>
                      </c:pt>
                      <c:pt idx="3402">
                        <c:v>-6.4299999999999996E-2</c:v>
                      </c:pt>
                      <c:pt idx="3403">
                        <c:v>-6.4299999999999996E-2</c:v>
                      </c:pt>
                      <c:pt idx="3404">
                        <c:v>3.2070000000000001E-2</c:v>
                      </c:pt>
                      <c:pt idx="3405">
                        <c:v>3.2070000000000001E-2</c:v>
                      </c:pt>
                      <c:pt idx="3406">
                        <c:v>3.2070000000000001E-2</c:v>
                      </c:pt>
                      <c:pt idx="3407">
                        <c:v>-6.7624000000000004E-2</c:v>
                      </c:pt>
                      <c:pt idx="3408">
                        <c:v>-6.7624000000000004E-2</c:v>
                      </c:pt>
                      <c:pt idx="3409">
                        <c:v>-6.7624000000000004E-2</c:v>
                      </c:pt>
                      <c:pt idx="3410">
                        <c:v>-9.6558000000000005E-2</c:v>
                      </c:pt>
                      <c:pt idx="3411">
                        <c:v>-9.6558000000000005E-2</c:v>
                      </c:pt>
                      <c:pt idx="3412">
                        <c:v>-0.14455100000000001</c:v>
                      </c:pt>
                      <c:pt idx="3413">
                        <c:v>-0.14455100000000001</c:v>
                      </c:pt>
                      <c:pt idx="3414">
                        <c:v>-8.8631000000000001E-2</c:v>
                      </c:pt>
                      <c:pt idx="3415">
                        <c:v>-8.8631000000000001E-2</c:v>
                      </c:pt>
                      <c:pt idx="3416">
                        <c:v>3.9779999999999998E-3</c:v>
                      </c:pt>
                      <c:pt idx="3417">
                        <c:v>3.9779999999999998E-3</c:v>
                      </c:pt>
                      <c:pt idx="3418">
                        <c:v>3.9779999999999998E-3</c:v>
                      </c:pt>
                      <c:pt idx="3419">
                        <c:v>-6.1330999999999997E-2</c:v>
                      </c:pt>
                      <c:pt idx="3420">
                        <c:v>-6.1330999999999997E-2</c:v>
                      </c:pt>
                      <c:pt idx="3421">
                        <c:v>4.0559999999999999E-2</c:v>
                      </c:pt>
                      <c:pt idx="3422">
                        <c:v>4.0559999999999999E-2</c:v>
                      </c:pt>
                      <c:pt idx="3423">
                        <c:v>4.0559999999999999E-2</c:v>
                      </c:pt>
                      <c:pt idx="3424">
                        <c:v>6.2072000000000002E-2</c:v>
                      </c:pt>
                      <c:pt idx="3425">
                        <c:v>6.2072000000000002E-2</c:v>
                      </c:pt>
                      <c:pt idx="3426">
                        <c:v>-0.131078</c:v>
                      </c:pt>
                      <c:pt idx="3427">
                        <c:v>-0.131078</c:v>
                      </c:pt>
                      <c:pt idx="3428">
                        <c:v>4.5208999999999999E-2</c:v>
                      </c:pt>
                      <c:pt idx="3429">
                        <c:v>4.5208999999999999E-2</c:v>
                      </c:pt>
                      <c:pt idx="3430">
                        <c:v>4.5208999999999999E-2</c:v>
                      </c:pt>
                      <c:pt idx="3431">
                        <c:v>-0.10069500000000001</c:v>
                      </c:pt>
                      <c:pt idx="3432">
                        <c:v>-0.10069500000000001</c:v>
                      </c:pt>
                      <c:pt idx="3433">
                        <c:v>-3.1653000000000001E-2</c:v>
                      </c:pt>
                      <c:pt idx="3434">
                        <c:v>-3.1653000000000001E-2</c:v>
                      </c:pt>
                      <c:pt idx="3435">
                        <c:v>-3.1653000000000001E-2</c:v>
                      </c:pt>
                      <c:pt idx="3436">
                        <c:v>-0.108533</c:v>
                      </c:pt>
                      <c:pt idx="3437">
                        <c:v>-0.108533</c:v>
                      </c:pt>
                      <c:pt idx="3438">
                        <c:v>-0.19511800000000001</c:v>
                      </c:pt>
                      <c:pt idx="3439">
                        <c:v>-0.19511800000000001</c:v>
                      </c:pt>
                      <c:pt idx="3440">
                        <c:v>-0.19511800000000001</c:v>
                      </c:pt>
                      <c:pt idx="3441">
                        <c:v>-0.36894399999999999</c:v>
                      </c:pt>
                      <c:pt idx="3442">
                        <c:v>-0.36894399999999999</c:v>
                      </c:pt>
                      <c:pt idx="3443">
                        <c:v>-0.78398299999999999</c:v>
                      </c:pt>
                      <c:pt idx="3444">
                        <c:v>-0.78398299999999999</c:v>
                      </c:pt>
                      <c:pt idx="3445">
                        <c:v>-0.78398299999999999</c:v>
                      </c:pt>
                      <c:pt idx="3446">
                        <c:v>0.85333199999999998</c:v>
                      </c:pt>
                      <c:pt idx="3447">
                        <c:v>0.85333199999999998</c:v>
                      </c:pt>
                      <c:pt idx="3448">
                        <c:v>0.85333199999999998</c:v>
                      </c:pt>
                      <c:pt idx="3449">
                        <c:v>0.85333199999999998</c:v>
                      </c:pt>
                      <c:pt idx="3450">
                        <c:v>0.85333199999999998</c:v>
                      </c:pt>
                      <c:pt idx="3451">
                        <c:v>0.85333199999999998</c:v>
                      </c:pt>
                      <c:pt idx="3452">
                        <c:v>0.85333199999999998</c:v>
                      </c:pt>
                      <c:pt idx="3453">
                        <c:v>0.95785600000000004</c:v>
                      </c:pt>
                      <c:pt idx="3454">
                        <c:v>0.95785600000000004</c:v>
                      </c:pt>
                      <c:pt idx="3455">
                        <c:v>-0.42146899999999998</c:v>
                      </c:pt>
                      <c:pt idx="3456">
                        <c:v>-0.42146899999999998</c:v>
                      </c:pt>
                      <c:pt idx="3457">
                        <c:v>0.439077</c:v>
                      </c:pt>
                      <c:pt idx="3458">
                        <c:v>0.439077</c:v>
                      </c:pt>
                      <c:pt idx="3459">
                        <c:v>0.439077</c:v>
                      </c:pt>
                      <c:pt idx="3460">
                        <c:v>-0.468441</c:v>
                      </c:pt>
                      <c:pt idx="3461">
                        <c:v>-0.468441</c:v>
                      </c:pt>
                      <c:pt idx="3462">
                        <c:v>0.48983599999999999</c:v>
                      </c:pt>
                      <c:pt idx="3463">
                        <c:v>0.48983599999999999</c:v>
                      </c:pt>
                      <c:pt idx="3464">
                        <c:v>0.66752999999999996</c:v>
                      </c:pt>
                      <c:pt idx="3465">
                        <c:v>0.66752999999999996</c:v>
                      </c:pt>
                      <c:pt idx="3466">
                        <c:v>0.66752999999999996</c:v>
                      </c:pt>
                      <c:pt idx="3467">
                        <c:v>-0.73185299999999998</c:v>
                      </c:pt>
                      <c:pt idx="3468">
                        <c:v>-0.73185299999999998</c:v>
                      </c:pt>
                      <c:pt idx="3469">
                        <c:v>-0.17125699999999999</c:v>
                      </c:pt>
                      <c:pt idx="3470">
                        <c:v>-0.17125699999999999</c:v>
                      </c:pt>
                      <c:pt idx="3471">
                        <c:v>-0.17125699999999999</c:v>
                      </c:pt>
                      <c:pt idx="3472">
                        <c:v>0.199186</c:v>
                      </c:pt>
                      <c:pt idx="3473">
                        <c:v>0.199186</c:v>
                      </c:pt>
                      <c:pt idx="3474">
                        <c:v>0.74113200000000001</c:v>
                      </c:pt>
                      <c:pt idx="3475">
                        <c:v>0.74113200000000001</c:v>
                      </c:pt>
                      <c:pt idx="3476">
                        <c:v>0.81340400000000002</c:v>
                      </c:pt>
                      <c:pt idx="3477">
                        <c:v>0.81340400000000002</c:v>
                      </c:pt>
                      <c:pt idx="3478">
                        <c:v>0.81340400000000002</c:v>
                      </c:pt>
                      <c:pt idx="3479">
                        <c:v>-1.450858</c:v>
                      </c:pt>
                      <c:pt idx="3480">
                        <c:v>-1.450858</c:v>
                      </c:pt>
                      <c:pt idx="3481">
                        <c:v>-0.99146599999999996</c:v>
                      </c:pt>
                      <c:pt idx="3482">
                        <c:v>-0.99146599999999996</c:v>
                      </c:pt>
                      <c:pt idx="3483">
                        <c:v>-0.99146599999999996</c:v>
                      </c:pt>
                      <c:pt idx="3484">
                        <c:v>0.93635800000000002</c:v>
                      </c:pt>
                      <c:pt idx="3485">
                        <c:v>0.93635800000000002</c:v>
                      </c:pt>
                      <c:pt idx="3486">
                        <c:v>0.45917400000000003</c:v>
                      </c:pt>
                      <c:pt idx="3487">
                        <c:v>0.45917400000000003</c:v>
                      </c:pt>
                      <c:pt idx="3488">
                        <c:v>-1.053528</c:v>
                      </c:pt>
                      <c:pt idx="3489">
                        <c:v>-1.053528</c:v>
                      </c:pt>
                      <c:pt idx="3490">
                        <c:v>-1.053528</c:v>
                      </c:pt>
                      <c:pt idx="3491">
                        <c:v>-5.1509960000000001</c:v>
                      </c:pt>
                      <c:pt idx="3492">
                        <c:v>-5.1509960000000001</c:v>
                      </c:pt>
                      <c:pt idx="3493">
                        <c:v>-3.2800999999999997E-2</c:v>
                      </c:pt>
                      <c:pt idx="3494">
                        <c:v>-3.2800999999999997E-2</c:v>
                      </c:pt>
                      <c:pt idx="3495">
                        <c:v>-3.2800999999999997E-2</c:v>
                      </c:pt>
                      <c:pt idx="3496">
                        <c:v>0.97300399999999998</c:v>
                      </c:pt>
                      <c:pt idx="3497">
                        <c:v>0.97300399999999998</c:v>
                      </c:pt>
                      <c:pt idx="3498">
                        <c:v>0.97300399999999998</c:v>
                      </c:pt>
                      <c:pt idx="3499">
                        <c:v>-1.6487780000000001</c:v>
                      </c:pt>
                      <c:pt idx="3500">
                        <c:v>-1.6487780000000001</c:v>
                      </c:pt>
                      <c:pt idx="3501">
                        <c:v>0.54389399999999999</c:v>
                      </c:pt>
                      <c:pt idx="3502">
                        <c:v>0.54389399999999999</c:v>
                      </c:pt>
                      <c:pt idx="3503">
                        <c:v>0.54389399999999999</c:v>
                      </c:pt>
                      <c:pt idx="3504">
                        <c:v>3.310578</c:v>
                      </c:pt>
                      <c:pt idx="3505">
                        <c:v>3.310578</c:v>
                      </c:pt>
                      <c:pt idx="3506">
                        <c:v>3.310578</c:v>
                      </c:pt>
                      <c:pt idx="3507">
                        <c:v>-1.946861</c:v>
                      </c:pt>
                      <c:pt idx="3508">
                        <c:v>-1.946861</c:v>
                      </c:pt>
                      <c:pt idx="3509">
                        <c:v>-1.5540890000000001</c:v>
                      </c:pt>
                      <c:pt idx="3510">
                        <c:v>-1.5540890000000001</c:v>
                      </c:pt>
                      <c:pt idx="3511">
                        <c:v>-1.1995769999999999</c:v>
                      </c:pt>
                      <c:pt idx="3512">
                        <c:v>-1.1995769999999999</c:v>
                      </c:pt>
                      <c:pt idx="3513">
                        <c:v>-1.1995769999999999</c:v>
                      </c:pt>
                      <c:pt idx="3514">
                        <c:v>-0.25275599999999998</c:v>
                      </c:pt>
                      <c:pt idx="3515">
                        <c:v>-0.25275599999999998</c:v>
                      </c:pt>
                      <c:pt idx="3516">
                        <c:v>0.58255199999999996</c:v>
                      </c:pt>
                      <c:pt idx="3517">
                        <c:v>0.58255199999999996</c:v>
                      </c:pt>
                      <c:pt idx="3518">
                        <c:v>8.5223999999999994E-2</c:v>
                      </c:pt>
                      <c:pt idx="3519">
                        <c:v>8.5223999999999994E-2</c:v>
                      </c:pt>
                      <c:pt idx="3520">
                        <c:v>8.5223999999999994E-2</c:v>
                      </c:pt>
                      <c:pt idx="3521">
                        <c:v>0.53348399999999996</c:v>
                      </c:pt>
                      <c:pt idx="3522">
                        <c:v>0.53348399999999996</c:v>
                      </c:pt>
                      <c:pt idx="3523">
                        <c:v>-2.2119879999999998</c:v>
                      </c:pt>
                      <c:pt idx="3524">
                        <c:v>-2.2119879999999998</c:v>
                      </c:pt>
                      <c:pt idx="3525">
                        <c:v>-2.2119879999999998</c:v>
                      </c:pt>
                      <c:pt idx="3526">
                        <c:v>-1.083237</c:v>
                      </c:pt>
                      <c:pt idx="3527">
                        <c:v>-1.083237</c:v>
                      </c:pt>
                      <c:pt idx="3528">
                        <c:v>0.905053</c:v>
                      </c:pt>
                      <c:pt idx="3529">
                        <c:v>0.905053</c:v>
                      </c:pt>
                      <c:pt idx="3530">
                        <c:v>0.905053</c:v>
                      </c:pt>
                      <c:pt idx="3531">
                        <c:v>1.2261150000000001</c:v>
                      </c:pt>
                      <c:pt idx="3532">
                        <c:v>1.2261150000000001</c:v>
                      </c:pt>
                      <c:pt idx="3533">
                        <c:v>-3.4798000000000003E-2</c:v>
                      </c:pt>
                      <c:pt idx="3534">
                        <c:v>-3.4798000000000003E-2</c:v>
                      </c:pt>
                      <c:pt idx="3535">
                        <c:v>-1.563612</c:v>
                      </c:pt>
                      <c:pt idx="3536">
                        <c:v>-1.563612</c:v>
                      </c:pt>
                      <c:pt idx="3537">
                        <c:v>-1.563612</c:v>
                      </c:pt>
                      <c:pt idx="3538">
                        <c:v>0.21987300000000001</c:v>
                      </c:pt>
                      <c:pt idx="3539">
                        <c:v>0.21987300000000001</c:v>
                      </c:pt>
                      <c:pt idx="3540">
                        <c:v>-2.201743</c:v>
                      </c:pt>
                      <c:pt idx="3541">
                        <c:v>-2.201743</c:v>
                      </c:pt>
                      <c:pt idx="3542">
                        <c:v>-7.4137999999999996E-2</c:v>
                      </c:pt>
                      <c:pt idx="3543">
                        <c:v>-7.4137999999999996E-2</c:v>
                      </c:pt>
                      <c:pt idx="3544">
                        <c:v>-7.4137999999999996E-2</c:v>
                      </c:pt>
                      <c:pt idx="3545">
                        <c:v>-1.33995</c:v>
                      </c:pt>
                      <c:pt idx="3546">
                        <c:v>-1.33995</c:v>
                      </c:pt>
                      <c:pt idx="3547">
                        <c:v>-0.685666</c:v>
                      </c:pt>
                      <c:pt idx="3548">
                        <c:v>-0.685666</c:v>
                      </c:pt>
                      <c:pt idx="3549">
                        <c:v>-0.685666</c:v>
                      </c:pt>
                      <c:pt idx="3550">
                        <c:v>1.548753</c:v>
                      </c:pt>
                      <c:pt idx="3551">
                        <c:v>1.548753</c:v>
                      </c:pt>
                      <c:pt idx="3552">
                        <c:v>1.0222819999999999</c:v>
                      </c:pt>
                      <c:pt idx="3553">
                        <c:v>1.0222819999999999</c:v>
                      </c:pt>
                      <c:pt idx="3554">
                        <c:v>-0.52001200000000003</c:v>
                      </c:pt>
                      <c:pt idx="3555">
                        <c:v>-0.52001200000000003</c:v>
                      </c:pt>
                      <c:pt idx="3556">
                        <c:v>-0.52001200000000003</c:v>
                      </c:pt>
                      <c:pt idx="3557">
                        <c:v>0.35193400000000002</c:v>
                      </c:pt>
                      <c:pt idx="3558">
                        <c:v>0.35193400000000002</c:v>
                      </c:pt>
                      <c:pt idx="3559">
                        <c:v>-0.45215699999999998</c:v>
                      </c:pt>
                      <c:pt idx="3560">
                        <c:v>-0.45215699999999998</c:v>
                      </c:pt>
                      <c:pt idx="3561">
                        <c:v>-0.45215699999999998</c:v>
                      </c:pt>
                      <c:pt idx="3562">
                        <c:v>1.497401</c:v>
                      </c:pt>
                      <c:pt idx="3563">
                        <c:v>1.497401</c:v>
                      </c:pt>
                      <c:pt idx="3564">
                        <c:v>-0.22825200000000001</c:v>
                      </c:pt>
                      <c:pt idx="3565">
                        <c:v>-0.22825200000000001</c:v>
                      </c:pt>
                      <c:pt idx="3566">
                        <c:v>-0.30272399999999999</c:v>
                      </c:pt>
                      <c:pt idx="3567">
                        <c:v>-0.30272399999999999</c:v>
                      </c:pt>
                      <c:pt idx="3568">
                        <c:v>-0.30272399999999999</c:v>
                      </c:pt>
                      <c:pt idx="3569">
                        <c:v>-0.72674799999999995</c:v>
                      </c:pt>
                      <c:pt idx="3570">
                        <c:v>-0.72674799999999995</c:v>
                      </c:pt>
                      <c:pt idx="3571">
                        <c:v>-9.4100000000000003E-2</c:v>
                      </c:pt>
                      <c:pt idx="3572">
                        <c:v>-9.4100000000000003E-2</c:v>
                      </c:pt>
                      <c:pt idx="3573">
                        <c:v>-9.4100000000000003E-2</c:v>
                      </c:pt>
                      <c:pt idx="3574">
                        <c:v>-0.528868</c:v>
                      </c:pt>
                      <c:pt idx="3575">
                        <c:v>-0.528868</c:v>
                      </c:pt>
                      <c:pt idx="3576">
                        <c:v>-1.4804109999999999</c:v>
                      </c:pt>
                      <c:pt idx="3577">
                        <c:v>-1.4804109999999999</c:v>
                      </c:pt>
                      <c:pt idx="3578">
                        <c:v>0.89627699999999999</c:v>
                      </c:pt>
                      <c:pt idx="3579">
                        <c:v>0.89627699999999999</c:v>
                      </c:pt>
                      <c:pt idx="3580">
                        <c:v>0.89627699999999999</c:v>
                      </c:pt>
                      <c:pt idx="3581">
                        <c:v>-2.893208</c:v>
                      </c:pt>
                      <c:pt idx="3582">
                        <c:v>-2.893208</c:v>
                      </c:pt>
                      <c:pt idx="3583">
                        <c:v>-2.2879510000000001</c:v>
                      </c:pt>
                      <c:pt idx="3584">
                        <c:v>-2.2879510000000001</c:v>
                      </c:pt>
                      <c:pt idx="3585">
                        <c:v>-2.2879510000000001</c:v>
                      </c:pt>
                      <c:pt idx="3586">
                        <c:v>-0.91806900000000002</c:v>
                      </c:pt>
                      <c:pt idx="3587">
                        <c:v>-0.91806900000000002</c:v>
                      </c:pt>
                      <c:pt idx="3588">
                        <c:v>0.84811999999999999</c:v>
                      </c:pt>
                      <c:pt idx="3589">
                        <c:v>0.84811999999999999</c:v>
                      </c:pt>
                      <c:pt idx="3590">
                        <c:v>5.5799450000000004</c:v>
                      </c:pt>
                      <c:pt idx="3591">
                        <c:v>5.5799450000000004</c:v>
                      </c:pt>
                      <c:pt idx="3592">
                        <c:v>5.5799450000000004</c:v>
                      </c:pt>
                      <c:pt idx="3593">
                        <c:v>5.1037379999999999</c:v>
                      </c:pt>
                      <c:pt idx="3594">
                        <c:v>5.1037379999999999</c:v>
                      </c:pt>
                      <c:pt idx="3595">
                        <c:v>1.101213</c:v>
                      </c:pt>
                      <c:pt idx="3596">
                        <c:v>1.101213</c:v>
                      </c:pt>
                      <c:pt idx="3597">
                        <c:v>1.101213</c:v>
                      </c:pt>
                      <c:pt idx="3598">
                        <c:v>1.1941409999999999</c:v>
                      </c:pt>
                      <c:pt idx="3599">
                        <c:v>1.1941409999999999</c:v>
                      </c:pt>
                      <c:pt idx="3600">
                        <c:v>-2.3533149999999998</c:v>
                      </c:pt>
                      <c:pt idx="3601">
                        <c:v>-2.3533149999999998</c:v>
                      </c:pt>
                      <c:pt idx="3602">
                        <c:v>5.4098E-2</c:v>
                      </c:pt>
                      <c:pt idx="3603">
                        <c:v>5.4098E-2</c:v>
                      </c:pt>
                      <c:pt idx="3604">
                        <c:v>5.4098E-2</c:v>
                      </c:pt>
                      <c:pt idx="3605">
                        <c:v>1.1657789999999999</c:v>
                      </c:pt>
                      <c:pt idx="3606">
                        <c:v>1.1657789999999999</c:v>
                      </c:pt>
                      <c:pt idx="3607">
                        <c:v>1.9947440000000001</c:v>
                      </c:pt>
                      <c:pt idx="3608">
                        <c:v>1.9947440000000001</c:v>
                      </c:pt>
                      <c:pt idx="3609">
                        <c:v>1.9947440000000001</c:v>
                      </c:pt>
                      <c:pt idx="3610">
                        <c:v>1.179109</c:v>
                      </c:pt>
                      <c:pt idx="3611">
                        <c:v>1.179109</c:v>
                      </c:pt>
                      <c:pt idx="3612">
                        <c:v>-2.7974109999999999</c:v>
                      </c:pt>
                      <c:pt idx="3613">
                        <c:v>-2.7974109999999999</c:v>
                      </c:pt>
                      <c:pt idx="3614">
                        <c:v>0.433392</c:v>
                      </c:pt>
                      <c:pt idx="3615">
                        <c:v>0.433392</c:v>
                      </c:pt>
                      <c:pt idx="3616">
                        <c:v>0.433392</c:v>
                      </c:pt>
                      <c:pt idx="3617">
                        <c:v>-4.3218129999999997</c:v>
                      </c:pt>
                      <c:pt idx="3618">
                        <c:v>-4.3218129999999997</c:v>
                      </c:pt>
                      <c:pt idx="3619">
                        <c:v>-3.2562199999999999</c:v>
                      </c:pt>
                      <c:pt idx="3620">
                        <c:v>-3.2562199999999999</c:v>
                      </c:pt>
                      <c:pt idx="3621">
                        <c:v>-3.2562199999999999</c:v>
                      </c:pt>
                      <c:pt idx="3622">
                        <c:v>-0.39243699999999998</c:v>
                      </c:pt>
                      <c:pt idx="3623">
                        <c:v>-0.39243699999999998</c:v>
                      </c:pt>
                      <c:pt idx="3624">
                        <c:v>-0.70966799999999997</c:v>
                      </c:pt>
                      <c:pt idx="3625">
                        <c:v>-0.70966799999999997</c:v>
                      </c:pt>
                      <c:pt idx="3626">
                        <c:v>0.14924299999999999</c:v>
                      </c:pt>
                      <c:pt idx="3627">
                        <c:v>0.14924299999999999</c:v>
                      </c:pt>
                      <c:pt idx="3628">
                        <c:v>0.14924299999999999</c:v>
                      </c:pt>
                      <c:pt idx="3629">
                        <c:v>0.133571</c:v>
                      </c:pt>
                      <c:pt idx="3630">
                        <c:v>0.133571</c:v>
                      </c:pt>
                      <c:pt idx="3631">
                        <c:v>-0.56942499999999996</c:v>
                      </c:pt>
                      <c:pt idx="3632">
                        <c:v>-0.56942499999999996</c:v>
                      </c:pt>
                      <c:pt idx="3633">
                        <c:v>-0.56942499999999996</c:v>
                      </c:pt>
                      <c:pt idx="3634">
                        <c:v>1.27502</c:v>
                      </c:pt>
                      <c:pt idx="3635">
                        <c:v>1.27502</c:v>
                      </c:pt>
                      <c:pt idx="3636">
                        <c:v>0.45170700000000003</c:v>
                      </c:pt>
                      <c:pt idx="3637">
                        <c:v>0.45170700000000003</c:v>
                      </c:pt>
                      <c:pt idx="3638">
                        <c:v>0.45170700000000003</c:v>
                      </c:pt>
                      <c:pt idx="3639">
                        <c:v>3.7429130000000002</c:v>
                      </c:pt>
                      <c:pt idx="3640">
                        <c:v>3.7429130000000002</c:v>
                      </c:pt>
                      <c:pt idx="3641">
                        <c:v>-0.10153</c:v>
                      </c:pt>
                      <c:pt idx="3642">
                        <c:v>-0.10153</c:v>
                      </c:pt>
                      <c:pt idx="3643">
                        <c:v>0.921122</c:v>
                      </c:pt>
                      <c:pt idx="3644">
                        <c:v>0.921122</c:v>
                      </c:pt>
                      <c:pt idx="3645">
                        <c:v>0.921122</c:v>
                      </c:pt>
                      <c:pt idx="3646">
                        <c:v>-1.3497729999999999</c:v>
                      </c:pt>
                      <c:pt idx="3647">
                        <c:v>-1.3497729999999999</c:v>
                      </c:pt>
                      <c:pt idx="3648">
                        <c:v>0.36917</c:v>
                      </c:pt>
                      <c:pt idx="3649">
                        <c:v>0.36917</c:v>
                      </c:pt>
                      <c:pt idx="3650">
                        <c:v>2.1304E-2</c:v>
                      </c:pt>
                      <c:pt idx="3651">
                        <c:v>2.1304E-2</c:v>
                      </c:pt>
                      <c:pt idx="3652">
                        <c:v>2.1304E-2</c:v>
                      </c:pt>
                      <c:pt idx="3653">
                        <c:v>1.651173</c:v>
                      </c:pt>
                      <c:pt idx="3654">
                        <c:v>1.651173</c:v>
                      </c:pt>
                      <c:pt idx="3655">
                        <c:v>2.491492</c:v>
                      </c:pt>
                      <c:pt idx="3656">
                        <c:v>2.491492</c:v>
                      </c:pt>
                      <c:pt idx="3657">
                        <c:v>2.491492</c:v>
                      </c:pt>
                      <c:pt idx="3658">
                        <c:v>0.89971100000000004</c:v>
                      </c:pt>
                      <c:pt idx="3659">
                        <c:v>0.89971100000000004</c:v>
                      </c:pt>
                      <c:pt idx="3660">
                        <c:v>0.16029299999999999</c:v>
                      </c:pt>
                      <c:pt idx="3661">
                        <c:v>0.16029299999999999</c:v>
                      </c:pt>
                      <c:pt idx="3662">
                        <c:v>-1.63</c:v>
                      </c:pt>
                      <c:pt idx="3663">
                        <c:v>-1.63</c:v>
                      </c:pt>
                      <c:pt idx="3664">
                        <c:v>-1.63</c:v>
                      </c:pt>
                      <c:pt idx="3665">
                        <c:v>-2.733997</c:v>
                      </c:pt>
                      <c:pt idx="3666">
                        <c:v>-2.733997</c:v>
                      </c:pt>
                      <c:pt idx="3667">
                        <c:v>-0.75168999999999997</c:v>
                      </c:pt>
                      <c:pt idx="3668">
                        <c:v>-0.75168999999999997</c:v>
                      </c:pt>
                      <c:pt idx="3669">
                        <c:v>-0.75168999999999997</c:v>
                      </c:pt>
                      <c:pt idx="3670">
                        <c:v>-1.766092</c:v>
                      </c:pt>
                      <c:pt idx="3671">
                        <c:v>-1.766092</c:v>
                      </c:pt>
                      <c:pt idx="3672">
                        <c:v>-0.38320799999999999</c:v>
                      </c:pt>
                      <c:pt idx="3673">
                        <c:v>-0.38320799999999999</c:v>
                      </c:pt>
                      <c:pt idx="3674">
                        <c:v>-2.657381</c:v>
                      </c:pt>
                      <c:pt idx="3675">
                        <c:v>-2.657381</c:v>
                      </c:pt>
                      <c:pt idx="3676">
                        <c:v>-2.657381</c:v>
                      </c:pt>
                      <c:pt idx="3677">
                        <c:v>2.402892</c:v>
                      </c:pt>
                      <c:pt idx="3678">
                        <c:v>2.402892</c:v>
                      </c:pt>
                      <c:pt idx="3679">
                        <c:v>5.4231540000000003</c:v>
                      </c:pt>
                      <c:pt idx="3680">
                        <c:v>5.4231540000000003</c:v>
                      </c:pt>
                      <c:pt idx="3681">
                        <c:v>5.4231540000000003</c:v>
                      </c:pt>
                      <c:pt idx="3682">
                        <c:v>1.4290849999999999</c:v>
                      </c:pt>
                      <c:pt idx="3683">
                        <c:v>1.4290849999999999</c:v>
                      </c:pt>
                      <c:pt idx="3684">
                        <c:v>-3.1083690000000002</c:v>
                      </c:pt>
                      <c:pt idx="3685">
                        <c:v>-3.1083690000000002</c:v>
                      </c:pt>
                      <c:pt idx="3686">
                        <c:v>-3.1083690000000002</c:v>
                      </c:pt>
                      <c:pt idx="3687">
                        <c:v>-0.18892400000000001</c:v>
                      </c:pt>
                      <c:pt idx="3688">
                        <c:v>-0.18892400000000001</c:v>
                      </c:pt>
                      <c:pt idx="3689">
                        <c:v>3.154099</c:v>
                      </c:pt>
                      <c:pt idx="3690">
                        <c:v>3.154099</c:v>
                      </c:pt>
                      <c:pt idx="3691">
                        <c:v>0.53438200000000002</c:v>
                      </c:pt>
                      <c:pt idx="3692">
                        <c:v>0.53438200000000002</c:v>
                      </c:pt>
                      <c:pt idx="3693">
                        <c:v>0.53438200000000002</c:v>
                      </c:pt>
                      <c:pt idx="3694">
                        <c:v>-4.1340070000000004</c:v>
                      </c:pt>
                      <c:pt idx="3695">
                        <c:v>-4.1340070000000004</c:v>
                      </c:pt>
                      <c:pt idx="3696">
                        <c:v>1.717123</c:v>
                      </c:pt>
                      <c:pt idx="3697">
                        <c:v>1.717123</c:v>
                      </c:pt>
                      <c:pt idx="3698">
                        <c:v>-0.91659000000000002</c:v>
                      </c:pt>
                      <c:pt idx="3699">
                        <c:v>-0.91659000000000002</c:v>
                      </c:pt>
                      <c:pt idx="3700">
                        <c:v>-0.91659000000000002</c:v>
                      </c:pt>
                      <c:pt idx="3701">
                        <c:v>-1.44482</c:v>
                      </c:pt>
                      <c:pt idx="3702">
                        <c:v>-1.44482</c:v>
                      </c:pt>
                      <c:pt idx="3703">
                        <c:v>-6.5610600000000003</c:v>
                      </c:pt>
                      <c:pt idx="3704">
                        <c:v>-6.5610600000000003</c:v>
                      </c:pt>
                      <c:pt idx="3705">
                        <c:v>-6.5610600000000003</c:v>
                      </c:pt>
                      <c:pt idx="3706">
                        <c:v>-0.17536599999999999</c:v>
                      </c:pt>
                      <c:pt idx="3707">
                        <c:v>-0.17536599999999999</c:v>
                      </c:pt>
                      <c:pt idx="3708">
                        <c:v>-3.3074690000000002</c:v>
                      </c:pt>
                      <c:pt idx="3709">
                        <c:v>-3.3074690000000002</c:v>
                      </c:pt>
                      <c:pt idx="3710">
                        <c:v>-4.0426310000000001</c:v>
                      </c:pt>
                      <c:pt idx="3711">
                        <c:v>-4.0426310000000001</c:v>
                      </c:pt>
                      <c:pt idx="3712">
                        <c:v>-4.0426310000000001</c:v>
                      </c:pt>
                      <c:pt idx="3713">
                        <c:v>-5.5877429999999997</c:v>
                      </c:pt>
                      <c:pt idx="3714">
                        <c:v>-5.5877429999999997</c:v>
                      </c:pt>
                      <c:pt idx="3715">
                        <c:v>-8.3724329999999991</c:v>
                      </c:pt>
                      <c:pt idx="3716">
                        <c:v>-8.3724329999999991</c:v>
                      </c:pt>
                      <c:pt idx="3717">
                        <c:v>-8.3724329999999991</c:v>
                      </c:pt>
                      <c:pt idx="3718">
                        <c:v>2.520032</c:v>
                      </c:pt>
                      <c:pt idx="3719">
                        <c:v>2.520032</c:v>
                      </c:pt>
                      <c:pt idx="3720">
                        <c:v>-1.3004439999999999</c:v>
                      </c:pt>
                      <c:pt idx="3721">
                        <c:v>-1.3004439999999999</c:v>
                      </c:pt>
                      <c:pt idx="3722">
                        <c:v>-1.3004439999999999</c:v>
                      </c:pt>
                      <c:pt idx="3723">
                        <c:v>2.6670069999999999</c:v>
                      </c:pt>
                      <c:pt idx="3724">
                        <c:v>2.6670069999999999</c:v>
                      </c:pt>
                      <c:pt idx="3725">
                        <c:v>4.8049000000000001E-2</c:v>
                      </c:pt>
                      <c:pt idx="3726">
                        <c:v>4.8049000000000001E-2</c:v>
                      </c:pt>
                      <c:pt idx="3727">
                        <c:v>-3.7215050000000001</c:v>
                      </c:pt>
                      <c:pt idx="3728">
                        <c:v>-3.7215050000000001</c:v>
                      </c:pt>
                      <c:pt idx="3729">
                        <c:v>-3.7215050000000001</c:v>
                      </c:pt>
                      <c:pt idx="3730">
                        <c:v>-0.454876</c:v>
                      </c:pt>
                      <c:pt idx="3731">
                        <c:v>-0.454876</c:v>
                      </c:pt>
                      <c:pt idx="3732">
                        <c:v>1.290729</c:v>
                      </c:pt>
                      <c:pt idx="3733">
                        <c:v>1.290729</c:v>
                      </c:pt>
                      <c:pt idx="3734">
                        <c:v>1.290729</c:v>
                      </c:pt>
                      <c:pt idx="3735">
                        <c:v>-2.0421360000000002</c:v>
                      </c:pt>
                      <c:pt idx="3736">
                        <c:v>-2.0421360000000002</c:v>
                      </c:pt>
                      <c:pt idx="3737">
                        <c:v>0.52085300000000001</c:v>
                      </c:pt>
                      <c:pt idx="3738">
                        <c:v>0.52085300000000001</c:v>
                      </c:pt>
                      <c:pt idx="3739">
                        <c:v>0.59899800000000003</c:v>
                      </c:pt>
                      <c:pt idx="3740">
                        <c:v>0.59899800000000003</c:v>
                      </c:pt>
                      <c:pt idx="3741">
                        <c:v>0.59899800000000003</c:v>
                      </c:pt>
                      <c:pt idx="3742">
                        <c:v>-1.9012739999999999</c:v>
                      </c:pt>
                      <c:pt idx="3743">
                        <c:v>-1.9012739999999999</c:v>
                      </c:pt>
                      <c:pt idx="3744">
                        <c:v>2.6469719999999999</c:v>
                      </c:pt>
                      <c:pt idx="3745">
                        <c:v>2.6469719999999999</c:v>
                      </c:pt>
                      <c:pt idx="3746">
                        <c:v>2.6469719999999999</c:v>
                      </c:pt>
                      <c:pt idx="3747">
                        <c:v>-2.2934679999999998</c:v>
                      </c:pt>
                      <c:pt idx="3748">
                        <c:v>-2.2934679999999998</c:v>
                      </c:pt>
                      <c:pt idx="3749">
                        <c:v>-2.9078520000000001</c:v>
                      </c:pt>
                      <c:pt idx="3750">
                        <c:v>-2.9078520000000001</c:v>
                      </c:pt>
                      <c:pt idx="3751">
                        <c:v>2.4279380000000002</c:v>
                      </c:pt>
                      <c:pt idx="3752">
                        <c:v>2.4279380000000002</c:v>
                      </c:pt>
                      <c:pt idx="3753">
                        <c:v>2.4279380000000002</c:v>
                      </c:pt>
                      <c:pt idx="3754">
                        <c:v>-0.17780699999999999</c:v>
                      </c:pt>
                      <c:pt idx="3755">
                        <c:v>-0.17780699999999999</c:v>
                      </c:pt>
                      <c:pt idx="3756">
                        <c:v>-0.56521500000000002</c:v>
                      </c:pt>
                      <c:pt idx="3757">
                        <c:v>-0.56521500000000002</c:v>
                      </c:pt>
                      <c:pt idx="3758">
                        <c:v>-0.56521500000000002</c:v>
                      </c:pt>
                      <c:pt idx="3759">
                        <c:v>-1.813965</c:v>
                      </c:pt>
                      <c:pt idx="3760">
                        <c:v>-1.813965</c:v>
                      </c:pt>
                      <c:pt idx="3761">
                        <c:v>0.90752900000000003</c:v>
                      </c:pt>
                      <c:pt idx="3762">
                        <c:v>0.90752900000000003</c:v>
                      </c:pt>
                      <c:pt idx="3763">
                        <c:v>0.99800599999999995</c:v>
                      </c:pt>
                      <c:pt idx="3764">
                        <c:v>0.99800599999999995</c:v>
                      </c:pt>
                      <c:pt idx="3765">
                        <c:v>0.99800599999999995</c:v>
                      </c:pt>
                      <c:pt idx="3766">
                        <c:v>-0.94067999999999996</c:v>
                      </c:pt>
                      <c:pt idx="3767">
                        <c:v>-0.94067999999999996</c:v>
                      </c:pt>
                      <c:pt idx="3768">
                        <c:v>-1.320516</c:v>
                      </c:pt>
                      <c:pt idx="3769">
                        <c:v>-1.320516</c:v>
                      </c:pt>
                      <c:pt idx="3770">
                        <c:v>-1.320516</c:v>
                      </c:pt>
                      <c:pt idx="3771">
                        <c:v>1.3173809999999999</c:v>
                      </c:pt>
                      <c:pt idx="3772">
                        <c:v>1.3173809999999999</c:v>
                      </c:pt>
                      <c:pt idx="3773">
                        <c:v>0.933728</c:v>
                      </c:pt>
                      <c:pt idx="3774">
                        <c:v>0.933728</c:v>
                      </c:pt>
                      <c:pt idx="3775">
                        <c:v>-0.72505399999999998</c:v>
                      </c:pt>
                      <c:pt idx="3776">
                        <c:v>-0.72505399999999998</c:v>
                      </c:pt>
                      <c:pt idx="3777">
                        <c:v>-0.72505399999999998</c:v>
                      </c:pt>
                      <c:pt idx="3778">
                        <c:v>0.78741000000000005</c:v>
                      </c:pt>
                      <c:pt idx="3779">
                        <c:v>0.78741000000000005</c:v>
                      </c:pt>
                      <c:pt idx="3780">
                        <c:v>2.0429900000000001</c:v>
                      </c:pt>
                      <c:pt idx="3781">
                        <c:v>2.0429900000000001</c:v>
                      </c:pt>
                      <c:pt idx="3782">
                        <c:v>2.0429900000000001</c:v>
                      </c:pt>
                      <c:pt idx="3783">
                        <c:v>0.44511099999999998</c:v>
                      </c:pt>
                      <c:pt idx="3784">
                        <c:v>0.44511099999999998</c:v>
                      </c:pt>
                      <c:pt idx="3785">
                        <c:v>0.40194999999999997</c:v>
                      </c:pt>
                      <c:pt idx="3786">
                        <c:v>0.40194999999999997</c:v>
                      </c:pt>
                      <c:pt idx="3787">
                        <c:v>-0.42683599999999999</c:v>
                      </c:pt>
                      <c:pt idx="3788">
                        <c:v>-0.42683599999999999</c:v>
                      </c:pt>
                      <c:pt idx="3789">
                        <c:v>-0.42683599999999999</c:v>
                      </c:pt>
                      <c:pt idx="3790">
                        <c:v>-0.428954</c:v>
                      </c:pt>
                      <c:pt idx="3791">
                        <c:v>-0.428954</c:v>
                      </c:pt>
                      <c:pt idx="3792">
                        <c:v>0.21549499999999999</c:v>
                      </c:pt>
                      <c:pt idx="3793">
                        <c:v>0.21549499999999999</c:v>
                      </c:pt>
                      <c:pt idx="3794">
                        <c:v>0.21549499999999999</c:v>
                      </c:pt>
                      <c:pt idx="3795">
                        <c:v>0.31336900000000001</c:v>
                      </c:pt>
                      <c:pt idx="3796">
                        <c:v>0.31336900000000001</c:v>
                      </c:pt>
                      <c:pt idx="3797">
                        <c:v>0.157582</c:v>
                      </c:pt>
                      <c:pt idx="3798">
                        <c:v>0.157582</c:v>
                      </c:pt>
                      <c:pt idx="3799">
                        <c:v>0.14110300000000001</c:v>
                      </c:pt>
                      <c:pt idx="3800">
                        <c:v>0.14110300000000001</c:v>
                      </c:pt>
                      <c:pt idx="3801">
                        <c:v>0.14110300000000001</c:v>
                      </c:pt>
                      <c:pt idx="3802">
                        <c:v>0.22392699999999999</c:v>
                      </c:pt>
                      <c:pt idx="3803">
                        <c:v>0.22392699999999999</c:v>
                      </c:pt>
                      <c:pt idx="3804">
                        <c:v>7.4848999999999999E-2</c:v>
                      </c:pt>
                      <c:pt idx="3805">
                        <c:v>7.4848999999999999E-2</c:v>
                      </c:pt>
                      <c:pt idx="3806">
                        <c:v>7.4848999999999999E-2</c:v>
                      </c:pt>
                      <c:pt idx="3807">
                        <c:v>0.19278899999999999</c:v>
                      </c:pt>
                      <c:pt idx="3808">
                        <c:v>0.19278899999999999</c:v>
                      </c:pt>
                      <c:pt idx="3809">
                        <c:v>0.30341400000000002</c:v>
                      </c:pt>
                      <c:pt idx="3810">
                        <c:v>0.30341400000000002</c:v>
                      </c:pt>
                      <c:pt idx="3811">
                        <c:v>-0.107127</c:v>
                      </c:pt>
                      <c:pt idx="3812">
                        <c:v>-0.107127</c:v>
                      </c:pt>
                      <c:pt idx="3813">
                        <c:v>-0.107127</c:v>
                      </c:pt>
                      <c:pt idx="3814">
                        <c:v>-0.95352800000000004</c:v>
                      </c:pt>
                      <c:pt idx="3815">
                        <c:v>-0.95352800000000004</c:v>
                      </c:pt>
                      <c:pt idx="3816">
                        <c:v>1.9035820000000001</c:v>
                      </c:pt>
                      <c:pt idx="3817">
                        <c:v>1.9035820000000001</c:v>
                      </c:pt>
                      <c:pt idx="3818">
                        <c:v>1.9035820000000001</c:v>
                      </c:pt>
                      <c:pt idx="3819">
                        <c:v>0.406501</c:v>
                      </c:pt>
                      <c:pt idx="3820">
                        <c:v>0.406501</c:v>
                      </c:pt>
                      <c:pt idx="3821">
                        <c:v>-0.48564800000000002</c:v>
                      </c:pt>
                      <c:pt idx="3822">
                        <c:v>-0.48564800000000002</c:v>
                      </c:pt>
                      <c:pt idx="3823">
                        <c:v>0.86414599999999997</c:v>
                      </c:pt>
                      <c:pt idx="3824">
                        <c:v>0.86414599999999997</c:v>
                      </c:pt>
                      <c:pt idx="3825">
                        <c:v>0.86414599999999997</c:v>
                      </c:pt>
                      <c:pt idx="3826">
                        <c:v>1.088123</c:v>
                      </c:pt>
                      <c:pt idx="3827">
                        <c:v>1.088123</c:v>
                      </c:pt>
                      <c:pt idx="3828">
                        <c:v>-0.95938000000000001</c:v>
                      </c:pt>
                      <c:pt idx="3829">
                        <c:v>-0.95938000000000001</c:v>
                      </c:pt>
                      <c:pt idx="3830">
                        <c:v>-0.95938000000000001</c:v>
                      </c:pt>
                      <c:pt idx="3831">
                        <c:v>-1.882428</c:v>
                      </c:pt>
                      <c:pt idx="3832">
                        <c:v>-1.882428</c:v>
                      </c:pt>
                      <c:pt idx="3833">
                        <c:v>1.8930940000000001</c:v>
                      </c:pt>
                      <c:pt idx="3834">
                        <c:v>1.8930940000000001</c:v>
                      </c:pt>
                      <c:pt idx="3835">
                        <c:v>-9.7667000000000004E-2</c:v>
                      </c:pt>
                      <c:pt idx="3836">
                        <c:v>-9.7667000000000004E-2</c:v>
                      </c:pt>
                      <c:pt idx="3837">
                        <c:v>-9.7667000000000004E-2</c:v>
                      </c:pt>
                      <c:pt idx="3838">
                        <c:v>0.62396399999999996</c:v>
                      </c:pt>
                      <c:pt idx="3839">
                        <c:v>0.62396399999999996</c:v>
                      </c:pt>
                      <c:pt idx="3840">
                        <c:v>1.0652999999999999E-2</c:v>
                      </c:pt>
                      <c:pt idx="3841">
                        <c:v>1.0652999999999999E-2</c:v>
                      </c:pt>
                      <c:pt idx="3842">
                        <c:v>1.0652999999999999E-2</c:v>
                      </c:pt>
                      <c:pt idx="3843">
                        <c:v>-0.605097</c:v>
                      </c:pt>
                      <c:pt idx="3844">
                        <c:v>-0.605097</c:v>
                      </c:pt>
                      <c:pt idx="3845">
                        <c:v>-0.59193300000000004</c:v>
                      </c:pt>
                      <c:pt idx="3846">
                        <c:v>-0.59193300000000004</c:v>
                      </c:pt>
                      <c:pt idx="3847">
                        <c:v>-3.3713E-2</c:v>
                      </c:pt>
                      <c:pt idx="3848">
                        <c:v>-3.3713E-2</c:v>
                      </c:pt>
                      <c:pt idx="3849">
                        <c:v>-3.3713E-2</c:v>
                      </c:pt>
                      <c:pt idx="3850">
                        <c:v>-1.113083</c:v>
                      </c:pt>
                      <c:pt idx="3851">
                        <c:v>-1.113083</c:v>
                      </c:pt>
                      <c:pt idx="3852">
                        <c:v>-1.276894</c:v>
                      </c:pt>
                      <c:pt idx="3853">
                        <c:v>-1.276894</c:v>
                      </c:pt>
                      <c:pt idx="3854">
                        <c:v>-1.276894</c:v>
                      </c:pt>
                      <c:pt idx="3855">
                        <c:v>-0.74213700000000005</c:v>
                      </c:pt>
                      <c:pt idx="3856">
                        <c:v>-0.74213700000000005</c:v>
                      </c:pt>
                      <c:pt idx="3857">
                        <c:v>0.758571</c:v>
                      </c:pt>
                      <c:pt idx="3858">
                        <c:v>0.758571</c:v>
                      </c:pt>
                      <c:pt idx="3859">
                        <c:v>-0.29004999999999997</c:v>
                      </c:pt>
                      <c:pt idx="3860">
                        <c:v>-0.29004999999999997</c:v>
                      </c:pt>
                      <c:pt idx="3861">
                        <c:v>-0.29004999999999997</c:v>
                      </c:pt>
                      <c:pt idx="3862">
                        <c:v>-0.45271299999999998</c:v>
                      </c:pt>
                      <c:pt idx="3863">
                        <c:v>-0.45271299999999998</c:v>
                      </c:pt>
                      <c:pt idx="3864">
                        <c:v>-0.94074500000000005</c:v>
                      </c:pt>
                      <c:pt idx="3865">
                        <c:v>-0.94074500000000005</c:v>
                      </c:pt>
                      <c:pt idx="3866">
                        <c:v>-0.94074500000000005</c:v>
                      </c:pt>
                      <c:pt idx="3867">
                        <c:v>-1.031963</c:v>
                      </c:pt>
                      <c:pt idx="3868">
                        <c:v>-1.031963</c:v>
                      </c:pt>
                      <c:pt idx="3869">
                        <c:v>-1.0435760000000001</c:v>
                      </c:pt>
                      <c:pt idx="3870">
                        <c:v>-1.0435760000000001</c:v>
                      </c:pt>
                      <c:pt idx="3871">
                        <c:v>-1.437484</c:v>
                      </c:pt>
                      <c:pt idx="3872">
                        <c:v>-1.437484</c:v>
                      </c:pt>
                      <c:pt idx="3873">
                        <c:v>-1.437484</c:v>
                      </c:pt>
                      <c:pt idx="3874">
                        <c:v>-1.08514</c:v>
                      </c:pt>
                      <c:pt idx="3875">
                        <c:v>-1.08514</c:v>
                      </c:pt>
                      <c:pt idx="3876">
                        <c:v>-0.56654199999999999</c:v>
                      </c:pt>
                      <c:pt idx="3877">
                        <c:v>-0.56654199999999999</c:v>
                      </c:pt>
                      <c:pt idx="3878">
                        <c:v>-0.56654199999999999</c:v>
                      </c:pt>
                      <c:pt idx="3879">
                        <c:v>-0.122017</c:v>
                      </c:pt>
                      <c:pt idx="3880">
                        <c:v>-0.122017</c:v>
                      </c:pt>
                      <c:pt idx="3881">
                        <c:v>1.1536649999999999</c:v>
                      </c:pt>
                      <c:pt idx="3882">
                        <c:v>1.1536649999999999</c:v>
                      </c:pt>
                      <c:pt idx="3883">
                        <c:v>0.36587999999999998</c:v>
                      </c:pt>
                      <c:pt idx="3884">
                        <c:v>0.36587999999999998</c:v>
                      </c:pt>
                      <c:pt idx="3885">
                        <c:v>0.36587999999999998</c:v>
                      </c:pt>
                      <c:pt idx="3886">
                        <c:v>0.46765899999999999</c:v>
                      </c:pt>
                      <c:pt idx="3887">
                        <c:v>0.46765899999999999</c:v>
                      </c:pt>
                      <c:pt idx="3888">
                        <c:v>0.78569500000000003</c:v>
                      </c:pt>
                      <c:pt idx="3889">
                        <c:v>0.78569500000000003</c:v>
                      </c:pt>
                      <c:pt idx="3890">
                        <c:v>0.78569500000000003</c:v>
                      </c:pt>
                      <c:pt idx="3891">
                        <c:v>1.070292</c:v>
                      </c:pt>
                      <c:pt idx="3892">
                        <c:v>1.070292</c:v>
                      </c:pt>
                      <c:pt idx="3893">
                        <c:v>0.176757</c:v>
                      </c:pt>
                      <c:pt idx="3894">
                        <c:v>0.176757</c:v>
                      </c:pt>
                      <c:pt idx="3895">
                        <c:v>-0.51851599999999998</c:v>
                      </c:pt>
                      <c:pt idx="3896">
                        <c:v>-0.51851599999999998</c:v>
                      </c:pt>
                      <c:pt idx="3897">
                        <c:v>-0.51851599999999998</c:v>
                      </c:pt>
                      <c:pt idx="3898">
                        <c:v>-0.15437699999999999</c:v>
                      </c:pt>
                      <c:pt idx="3899">
                        <c:v>-0.15437699999999999</c:v>
                      </c:pt>
                      <c:pt idx="3900">
                        <c:v>-0.33849699999999999</c:v>
                      </c:pt>
                      <c:pt idx="3901">
                        <c:v>-0.33849699999999999</c:v>
                      </c:pt>
                      <c:pt idx="3902">
                        <c:v>-0.33849699999999999</c:v>
                      </c:pt>
                      <c:pt idx="3903">
                        <c:v>-0.50712900000000005</c:v>
                      </c:pt>
                      <c:pt idx="3904">
                        <c:v>-0.50712900000000005</c:v>
                      </c:pt>
                      <c:pt idx="3905">
                        <c:v>9.2546000000000003E-2</c:v>
                      </c:pt>
                      <c:pt idx="3906">
                        <c:v>9.2546000000000003E-2</c:v>
                      </c:pt>
                      <c:pt idx="3907">
                        <c:v>5.3072000000000001E-2</c:v>
                      </c:pt>
                      <c:pt idx="3908">
                        <c:v>5.3072000000000001E-2</c:v>
                      </c:pt>
                      <c:pt idx="3909">
                        <c:v>5.3072000000000001E-2</c:v>
                      </c:pt>
                      <c:pt idx="3910">
                        <c:v>0.18524499999999999</c:v>
                      </c:pt>
                      <c:pt idx="3911">
                        <c:v>0.18524499999999999</c:v>
                      </c:pt>
                      <c:pt idx="3912">
                        <c:v>-0.78481400000000001</c:v>
                      </c:pt>
                      <c:pt idx="3913">
                        <c:v>-0.78481400000000001</c:v>
                      </c:pt>
                      <c:pt idx="3914">
                        <c:v>-0.78481400000000001</c:v>
                      </c:pt>
                      <c:pt idx="3915">
                        <c:v>-0.79694799999999999</c:v>
                      </c:pt>
                      <c:pt idx="3916">
                        <c:v>-0.79694799999999999</c:v>
                      </c:pt>
                      <c:pt idx="3917">
                        <c:v>-2.3168000000000002</c:v>
                      </c:pt>
                      <c:pt idx="3918">
                        <c:v>-2.3168000000000002</c:v>
                      </c:pt>
                      <c:pt idx="3919">
                        <c:v>-2.3168000000000002</c:v>
                      </c:pt>
                      <c:pt idx="3920">
                        <c:v>-0.55760100000000001</c:v>
                      </c:pt>
                      <c:pt idx="3921">
                        <c:v>-0.55760100000000001</c:v>
                      </c:pt>
                      <c:pt idx="3922">
                        <c:v>-13.389561</c:v>
                      </c:pt>
                      <c:pt idx="3923">
                        <c:v>-13.389561</c:v>
                      </c:pt>
                      <c:pt idx="3924">
                        <c:v>3.2306889999999999</c:v>
                      </c:pt>
                      <c:pt idx="3925">
                        <c:v>3.2306889999999999</c:v>
                      </c:pt>
                      <c:pt idx="3926">
                        <c:v>3.2306889999999999</c:v>
                      </c:pt>
                      <c:pt idx="3927">
                        <c:v>9.5149500000000007</c:v>
                      </c:pt>
                      <c:pt idx="3928">
                        <c:v>9.5149500000000007</c:v>
                      </c:pt>
                      <c:pt idx="3929">
                        <c:v>-7.1067099999999996</c:v>
                      </c:pt>
                      <c:pt idx="3930">
                        <c:v>-7.1067099999999996</c:v>
                      </c:pt>
                      <c:pt idx="3931">
                        <c:v>-0.67777900000000002</c:v>
                      </c:pt>
                      <c:pt idx="3932">
                        <c:v>-0.67777900000000002</c:v>
                      </c:pt>
                      <c:pt idx="3933">
                        <c:v>-0.67777900000000002</c:v>
                      </c:pt>
                      <c:pt idx="3934">
                        <c:v>-1.641853</c:v>
                      </c:pt>
                      <c:pt idx="3935">
                        <c:v>-1.641853</c:v>
                      </c:pt>
                      <c:pt idx="3936">
                        <c:v>-0.25235800000000003</c:v>
                      </c:pt>
                      <c:pt idx="3937">
                        <c:v>-0.25235800000000003</c:v>
                      </c:pt>
                      <c:pt idx="3938">
                        <c:v>-0.25235800000000003</c:v>
                      </c:pt>
                      <c:pt idx="3939">
                        <c:v>0.82098700000000002</c:v>
                      </c:pt>
                      <c:pt idx="3940">
                        <c:v>0.82098700000000002</c:v>
                      </c:pt>
                      <c:pt idx="3941">
                        <c:v>1.811318</c:v>
                      </c:pt>
                      <c:pt idx="3942">
                        <c:v>1.811318</c:v>
                      </c:pt>
                      <c:pt idx="3943">
                        <c:v>-0.90093800000000002</c:v>
                      </c:pt>
                      <c:pt idx="3944">
                        <c:v>-0.90093800000000002</c:v>
                      </c:pt>
                      <c:pt idx="3945">
                        <c:v>-0.90093800000000002</c:v>
                      </c:pt>
                      <c:pt idx="3946">
                        <c:v>-26.648308</c:v>
                      </c:pt>
                      <c:pt idx="3947">
                        <c:v>-26.648308</c:v>
                      </c:pt>
                      <c:pt idx="3948">
                        <c:v>4.7371080000000001</c:v>
                      </c:pt>
                      <c:pt idx="3949">
                        <c:v>4.7371080000000001</c:v>
                      </c:pt>
                      <c:pt idx="3950">
                        <c:v>4.7371080000000001</c:v>
                      </c:pt>
                      <c:pt idx="3951">
                        <c:v>-4.8240970000000001</c:v>
                      </c:pt>
                      <c:pt idx="3952">
                        <c:v>-4.8240970000000001</c:v>
                      </c:pt>
                      <c:pt idx="3953">
                        <c:v>0.94385799999999997</c:v>
                      </c:pt>
                      <c:pt idx="3954">
                        <c:v>0.94385799999999997</c:v>
                      </c:pt>
                      <c:pt idx="3955">
                        <c:v>0.94385799999999997</c:v>
                      </c:pt>
                      <c:pt idx="3956">
                        <c:v>0.55821900000000002</c:v>
                      </c:pt>
                      <c:pt idx="3957">
                        <c:v>0.55821900000000002</c:v>
                      </c:pt>
                      <c:pt idx="3958">
                        <c:v>-0.13938200000000001</c:v>
                      </c:pt>
                      <c:pt idx="3959">
                        <c:v>-0.13938200000000001</c:v>
                      </c:pt>
                      <c:pt idx="3960">
                        <c:v>-1.530894</c:v>
                      </c:pt>
                      <c:pt idx="3961">
                        <c:v>-1.530894</c:v>
                      </c:pt>
                      <c:pt idx="3962">
                        <c:v>-1.530894</c:v>
                      </c:pt>
                      <c:pt idx="3963">
                        <c:v>-1.0764640000000001</c:v>
                      </c:pt>
                      <c:pt idx="3964">
                        <c:v>-1.0764640000000001</c:v>
                      </c:pt>
                      <c:pt idx="3965">
                        <c:v>1.123521</c:v>
                      </c:pt>
                      <c:pt idx="3966">
                        <c:v>1.123521</c:v>
                      </c:pt>
                      <c:pt idx="3967">
                        <c:v>1.123521</c:v>
                      </c:pt>
                      <c:pt idx="3968">
                        <c:v>0.47431499999999999</c:v>
                      </c:pt>
                      <c:pt idx="3969">
                        <c:v>0.47431499999999999</c:v>
                      </c:pt>
                      <c:pt idx="3970">
                        <c:v>-0.51159200000000005</c:v>
                      </c:pt>
                      <c:pt idx="3971">
                        <c:v>-0.51159200000000005</c:v>
                      </c:pt>
                      <c:pt idx="3972">
                        <c:v>-0.31742999999999999</c:v>
                      </c:pt>
                      <c:pt idx="3973">
                        <c:v>-0.31742999999999999</c:v>
                      </c:pt>
                      <c:pt idx="3974">
                        <c:v>-0.31742999999999999</c:v>
                      </c:pt>
                      <c:pt idx="3975">
                        <c:v>-0.174178</c:v>
                      </c:pt>
                      <c:pt idx="3976">
                        <c:v>-0.174178</c:v>
                      </c:pt>
                      <c:pt idx="3977">
                        <c:v>3.6767000000000001E-2</c:v>
                      </c:pt>
                      <c:pt idx="3978">
                        <c:v>3.6767000000000001E-2</c:v>
                      </c:pt>
                      <c:pt idx="3979">
                        <c:v>3.6767000000000001E-2</c:v>
                      </c:pt>
                      <c:pt idx="3980">
                        <c:v>1.174695</c:v>
                      </c:pt>
                      <c:pt idx="3981">
                        <c:v>1.174695</c:v>
                      </c:pt>
                      <c:pt idx="3982">
                        <c:v>-0.30735400000000002</c:v>
                      </c:pt>
                      <c:pt idx="3983">
                        <c:v>-0.30735400000000002</c:v>
                      </c:pt>
                      <c:pt idx="3984">
                        <c:v>0.364815</c:v>
                      </c:pt>
                      <c:pt idx="3985">
                        <c:v>0.364815</c:v>
                      </c:pt>
                      <c:pt idx="3986">
                        <c:v>0.364815</c:v>
                      </c:pt>
                      <c:pt idx="3987">
                        <c:v>1.0663929999999999</c:v>
                      </c:pt>
                      <c:pt idx="3988">
                        <c:v>1.0663929999999999</c:v>
                      </c:pt>
                      <c:pt idx="3989">
                        <c:v>1.5751170000000001</c:v>
                      </c:pt>
                      <c:pt idx="3990">
                        <c:v>1.5751170000000001</c:v>
                      </c:pt>
                      <c:pt idx="3991">
                        <c:v>1.5751170000000001</c:v>
                      </c:pt>
                      <c:pt idx="3992">
                        <c:v>-0.112983</c:v>
                      </c:pt>
                      <c:pt idx="3993">
                        <c:v>-0.112983</c:v>
                      </c:pt>
                      <c:pt idx="3994">
                        <c:v>-1.497895</c:v>
                      </c:pt>
                      <c:pt idx="3995">
                        <c:v>-1.497895</c:v>
                      </c:pt>
                      <c:pt idx="3996">
                        <c:v>-0.236677</c:v>
                      </c:pt>
                      <c:pt idx="3997">
                        <c:v>-0.236677</c:v>
                      </c:pt>
                      <c:pt idx="3998">
                        <c:v>-0.236677</c:v>
                      </c:pt>
                      <c:pt idx="3999">
                        <c:v>-0.18415000000000001</c:v>
                      </c:pt>
                      <c:pt idx="4000">
                        <c:v>-0.18415000000000001</c:v>
                      </c:pt>
                      <c:pt idx="4001">
                        <c:v>0.469725</c:v>
                      </c:pt>
                      <c:pt idx="4002">
                        <c:v>0.469725</c:v>
                      </c:pt>
                      <c:pt idx="4003">
                        <c:v>0.469725</c:v>
                      </c:pt>
                      <c:pt idx="4004">
                        <c:v>-0.58123199999999997</c:v>
                      </c:pt>
                      <c:pt idx="4005">
                        <c:v>-0.58123199999999997</c:v>
                      </c:pt>
                      <c:pt idx="4006">
                        <c:v>-0.36670999999999998</c:v>
                      </c:pt>
                      <c:pt idx="4007">
                        <c:v>-0.36670999999999998</c:v>
                      </c:pt>
                      <c:pt idx="4008">
                        <c:v>-0.24168300000000001</c:v>
                      </c:pt>
                      <c:pt idx="4009">
                        <c:v>-0.24168300000000001</c:v>
                      </c:pt>
                      <c:pt idx="4010">
                        <c:v>-0.24168300000000001</c:v>
                      </c:pt>
                      <c:pt idx="4011">
                        <c:v>0.19231300000000001</c:v>
                      </c:pt>
                      <c:pt idx="4012">
                        <c:v>0.19231300000000001</c:v>
                      </c:pt>
                      <c:pt idx="4013">
                        <c:v>-1.094865</c:v>
                      </c:pt>
                      <c:pt idx="4014">
                        <c:v>-1.094865</c:v>
                      </c:pt>
                      <c:pt idx="4015">
                        <c:v>-1.094865</c:v>
                      </c:pt>
                      <c:pt idx="4016">
                        <c:v>-0.81781999999999999</c:v>
                      </c:pt>
                      <c:pt idx="4017">
                        <c:v>-0.81781999999999999</c:v>
                      </c:pt>
                      <c:pt idx="4018">
                        <c:v>-1.4275819999999999</c:v>
                      </c:pt>
                      <c:pt idx="4019">
                        <c:v>-1.4275819999999999</c:v>
                      </c:pt>
                      <c:pt idx="4020">
                        <c:v>0.179981</c:v>
                      </c:pt>
                      <c:pt idx="4021">
                        <c:v>0.179981</c:v>
                      </c:pt>
                      <c:pt idx="4022">
                        <c:v>0.179981</c:v>
                      </c:pt>
                      <c:pt idx="4023">
                        <c:v>-0.47853000000000001</c:v>
                      </c:pt>
                      <c:pt idx="4024">
                        <c:v>-0.47853000000000001</c:v>
                      </c:pt>
                      <c:pt idx="4025">
                        <c:v>-0.44037199999999999</c:v>
                      </c:pt>
                      <c:pt idx="4026">
                        <c:v>-0.44037199999999999</c:v>
                      </c:pt>
                      <c:pt idx="4027">
                        <c:v>-0.44037199999999999</c:v>
                      </c:pt>
                      <c:pt idx="4028">
                        <c:v>0.21021300000000001</c:v>
                      </c:pt>
                      <c:pt idx="4029">
                        <c:v>0.21021300000000001</c:v>
                      </c:pt>
                      <c:pt idx="4030">
                        <c:v>0.383266</c:v>
                      </c:pt>
                      <c:pt idx="4031">
                        <c:v>0.383266</c:v>
                      </c:pt>
                      <c:pt idx="4032">
                        <c:v>-0.747062</c:v>
                      </c:pt>
                      <c:pt idx="4033">
                        <c:v>-0.747062</c:v>
                      </c:pt>
                      <c:pt idx="4034">
                        <c:v>-0.747062</c:v>
                      </c:pt>
                      <c:pt idx="4035">
                        <c:v>-0.891374</c:v>
                      </c:pt>
                      <c:pt idx="4036">
                        <c:v>-0.891374</c:v>
                      </c:pt>
                      <c:pt idx="4037">
                        <c:v>0.37544300000000003</c:v>
                      </c:pt>
                      <c:pt idx="4038">
                        <c:v>0.37544300000000003</c:v>
                      </c:pt>
                      <c:pt idx="4039">
                        <c:v>0.37544300000000003</c:v>
                      </c:pt>
                      <c:pt idx="4040">
                        <c:v>1.011314</c:v>
                      </c:pt>
                      <c:pt idx="4041">
                        <c:v>1.011314</c:v>
                      </c:pt>
                      <c:pt idx="4042">
                        <c:v>-4.1196000000000003E-2</c:v>
                      </c:pt>
                      <c:pt idx="4043">
                        <c:v>-4.1196000000000003E-2</c:v>
                      </c:pt>
                      <c:pt idx="4044">
                        <c:v>-1.27077</c:v>
                      </c:pt>
                      <c:pt idx="4045">
                        <c:v>-1.27077</c:v>
                      </c:pt>
                      <c:pt idx="4046">
                        <c:v>-1.27077</c:v>
                      </c:pt>
                      <c:pt idx="4047">
                        <c:v>0.60203600000000002</c:v>
                      </c:pt>
                      <c:pt idx="4048">
                        <c:v>0.60203600000000002</c:v>
                      </c:pt>
                      <c:pt idx="4049">
                        <c:v>-0.24263499999999999</c:v>
                      </c:pt>
                      <c:pt idx="4050">
                        <c:v>-0.24263499999999999</c:v>
                      </c:pt>
                      <c:pt idx="4051">
                        <c:v>-0.24263499999999999</c:v>
                      </c:pt>
                      <c:pt idx="4052">
                        <c:v>-6.9566000000000003E-2</c:v>
                      </c:pt>
                      <c:pt idx="4053">
                        <c:v>-6.9566000000000003E-2</c:v>
                      </c:pt>
                      <c:pt idx="4054">
                        <c:v>-1.7047749999999999</c:v>
                      </c:pt>
                      <c:pt idx="4055">
                        <c:v>-1.7047749999999999</c:v>
                      </c:pt>
                      <c:pt idx="4056">
                        <c:v>-1.7047749999999999</c:v>
                      </c:pt>
                      <c:pt idx="4057">
                        <c:v>-0.47354400000000002</c:v>
                      </c:pt>
                      <c:pt idx="4058">
                        <c:v>-0.47354400000000002</c:v>
                      </c:pt>
                      <c:pt idx="4059">
                        <c:v>-0.487788</c:v>
                      </c:pt>
                      <c:pt idx="4060">
                        <c:v>-0.487788</c:v>
                      </c:pt>
                      <c:pt idx="4061">
                        <c:v>0.19400200000000001</c:v>
                      </c:pt>
                      <c:pt idx="4062">
                        <c:v>0.19400200000000001</c:v>
                      </c:pt>
                      <c:pt idx="4063">
                        <c:v>0.19400200000000001</c:v>
                      </c:pt>
                      <c:pt idx="4064">
                        <c:v>0.205988</c:v>
                      </c:pt>
                      <c:pt idx="4065">
                        <c:v>0.205988</c:v>
                      </c:pt>
                      <c:pt idx="4066">
                        <c:v>0.129937</c:v>
                      </c:pt>
                      <c:pt idx="4067">
                        <c:v>0.129937</c:v>
                      </c:pt>
                      <c:pt idx="4068">
                        <c:v>0.356101</c:v>
                      </c:pt>
                      <c:pt idx="4069">
                        <c:v>0.356101</c:v>
                      </c:pt>
                      <c:pt idx="4070">
                        <c:v>0.356101</c:v>
                      </c:pt>
                      <c:pt idx="4071">
                        <c:v>0.25474200000000002</c:v>
                      </c:pt>
                      <c:pt idx="4072">
                        <c:v>0.25474200000000002</c:v>
                      </c:pt>
                      <c:pt idx="4073">
                        <c:v>-0.91036799999999996</c:v>
                      </c:pt>
                      <c:pt idx="4074">
                        <c:v>-0.91036799999999996</c:v>
                      </c:pt>
                      <c:pt idx="4075">
                        <c:v>-0.91036799999999996</c:v>
                      </c:pt>
                      <c:pt idx="4076">
                        <c:v>-0.33832400000000001</c:v>
                      </c:pt>
                      <c:pt idx="4077">
                        <c:v>-0.33832400000000001</c:v>
                      </c:pt>
                      <c:pt idx="4078">
                        <c:v>0.54129700000000003</c:v>
                      </c:pt>
                      <c:pt idx="4079">
                        <c:v>0.54129700000000003</c:v>
                      </c:pt>
                      <c:pt idx="4080">
                        <c:v>1.4531000000000001E-2</c:v>
                      </c:pt>
                      <c:pt idx="4081">
                        <c:v>1.4531000000000001E-2</c:v>
                      </c:pt>
                      <c:pt idx="4082">
                        <c:v>1.4531000000000001E-2</c:v>
                      </c:pt>
                      <c:pt idx="4083">
                        <c:v>0.96321800000000002</c:v>
                      </c:pt>
                      <c:pt idx="4084">
                        <c:v>0.96321800000000002</c:v>
                      </c:pt>
                      <c:pt idx="4085">
                        <c:v>-0.58772999999999997</c:v>
                      </c:pt>
                      <c:pt idx="4086">
                        <c:v>-0.58772999999999997</c:v>
                      </c:pt>
                      <c:pt idx="4087">
                        <c:v>-0.58772999999999997</c:v>
                      </c:pt>
                      <c:pt idx="4088">
                        <c:v>-0.50498200000000004</c:v>
                      </c:pt>
                      <c:pt idx="4089">
                        <c:v>-0.50498200000000004</c:v>
                      </c:pt>
                      <c:pt idx="4090">
                        <c:v>-0.307508</c:v>
                      </c:pt>
                      <c:pt idx="4091">
                        <c:v>-0.307508</c:v>
                      </c:pt>
                      <c:pt idx="4092">
                        <c:v>-0.64973599999999998</c:v>
                      </c:pt>
                      <c:pt idx="4093">
                        <c:v>-0.64973599999999998</c:v>
                      </c:pt>
                      <c:pt idx="4094">
                        <c:v>-0.64973599999999998</c:v>
                      </c:pt>
                      <c:pt idx="4095">
                        <c:v>-9.8248000000000002E-2</c:v>
                      </c:pt>
                      <c:pt idx="4096">
                        <c:v>-9.8248000000000002E-2</c:v>
                      </c:pt>
                      <c:pt idx="4097">
                        <c:v>0.392544</c:v>
                      </c:pt>
                      <c:pt idx="4098">
                        <c:v>0.392544</c:v>
                      </c:pt>
                      <c:pt idx="4099">
                        <c:v>0.392544</c:v>
                      </c:pt>
                      <c:pt idx="4100">
                        <c:v>8.8765999999999998E-2</c:v>
                      </c:pt>
                      <c:pt idx="4101">
                        <c:v>8.8765999999999998E-2</c:v>
                      </c:pt>
                      <c:pt idx="4102">
                        <c:v>-0.120378</c:v>
                      </c:pt>
                      <c:pt idx="4103">
                        <c:v>-0.120378</c:v>
                      </c:pt>
                      <c:pt idx="4104">
                        <c:v>-0.71151399999999998</c:v>
                      </c:pt>
                      <c:pt idx="4105">
                        <c:v>-0.71151399999999998</c:v>
                      </c:pt>
                      <c:pt idx="4106">
                        <c:v>-0.71151399999999998</c:v>
                      </c:pt>
                      <c:pt idx="4107">
                        <c:v>-0.97030700000000003</c:v>
                      </c:pt>
                      <c:pt idx="4108">
                        <c:v>-0.97030700000000003</c:v>
                      </c:pt>
                      <c:pt idx="4109">
                        <c:v>0.99682599999999999</c:v>
                      </c:pt>
                      <c:pt idx="4110">
                        <c:v>0.99682599999999999</c:v>
                      </c:pt>
                      <c:pt idx="4111">
                        <c:v>0.99682599999999999</c:v>
                      </c:pt>
                      <c:pt idx="4112">
                        <c:v>-0.20494100000000001</c:v>
                      </c:pt>
                      <c:pt idx="4113">
                        <c:v>-0.20494100000000001</c:v>
                      </c:pt>
                      <c:pt idx="4114">
                        <c:v>1.073563</c:v>
                      </c:pt>
                      <c:pt idx="4115">
                        <c:v>1.073563</c:v>
                      </c:pt>
                      <c:pt idx="4116">
                        <c:v>-0.92461099999999996</c:v>
                      </c:pt>
                      <c:pt idx="4117">
                        <c:v>-0.92461099999999996</c:v>
                      </c:pt>
                      <c:pt idx="4118">
                        <c:v>-0.92461099999999996</c:v>
                      </c:pt>
                      <c:pt idx="4119">
                        <c:v>2.2831510000000002</c:v>
                      </c:pt>
                      <c:pt idx="4120">
                        <c:v>2.2831510000000002</c:v>
                      </c:pt>
                      <c:pt idx="4121">
                        <c:v>-0.76830699999999996</c:v>
                      </c:pt>
                      <c:pt idx="4122">
                        <c:v>-0.76830699999999996</c:v>
                      </c:pt>
                      <c:pt idx="4123">
                        <c:v>-0.76830699999999996</c:v>
                      </c:pt>
                      <c:pt idx="4124">
                        <c:v>-0.66439499999999996</c:v>
                      </c:pt>
                      <c:pt idx="4125">
                        <c:v>-0.66439499999999996</c:v>
                      </c:pt>
                      <c:pt idx="4126">
                        <c:v>-0.27597899999999997</c:v>
                      </c:pt>
                      <c:pt idx="4127">
                        <c:v>-0.27597899999999997</c:v>
                      </c:pt>
                      <c:pt idx="4128">
                        <c:v>0.80662299999999998</c:v>
                      </c:pt>
                      <c:pt idx="4129">
                        <c:v>0.80662299999999998</c:v>
                      </c:pt>
                      <c:pt idx="4130">
                        <c:v>0.80662299999999998</c:v>
                      </c:pt>
                      <c:pt idx="4131">
                        <c:v>-0.88731700000000002</c:v>
                      </c:pt>
                      <c:pt idx="4132">
                        <c:v>-0.88731700000000002</c:v>
                      </c:pt>
                      <c:pt idx="4133">
                        <c:v>-0.18856899999999999</c:v>
                      </c:pt>
                      <c:pt idx="4134">
                        <c:v>-0.18856899999999999</c:v>
                      </c:pt>
                      <c:pt idx="4135">
                        <c:v>-0.18856899999999999</c:v>
                      </c:pt>
                      <c:pt idx="4136">
                        <c:v>2.8188580000000001</c:v>
                      </c:pt>
                      <c:pt idx="4137">
                        <c:v>2.8188580000000001</c:v>
                      </c:pt>
                      <c:pt idx="4138">
                        <c:v>-1.958186</c:v>
                      </c:pt>
                      <c:pt idx="4139">
                        <c:v>-1.958186</c:v>
                      </c:pt>
                      <c:pt idx="4140">
                        <c:v>-1.027304</c:v>
                      </c:pt>
                      <c:pt idx="4141">
                        <c:v>-1.027304</c:v>
                      </c:pt>
                      <c:pt idx="4142">
                        <c:v>-1.027304</c:v>
                      </c:pt>
                      <c:pt idx="4143">
                        <c:v>1.0683499999999999</c:v>
                      </c:pt>
                      <c:pt idx="4144">
                        <c:v>1.0683499999999999</c:v>
                      </c:pt>
                      <c:pt idx="4145">
                        <c:v>1.7122170000000001</c:v>
                      </c:pt>
                      <c:pt idx="4146">
                        <c:v>1.7122170000000001</c:v>
                      </c:pt>
                      <c:pt idx="4147">
                        <c:v>1.7122170000000001</c:v>
                      </c:pt>
                      <c:pt idx="4148">
                        <c:v>5.0843670000000003</c:v>
                      </c:pt>
                      <c:pt idx="4149">
                        <c:v>5.0843670000000003</c:v>
                      </c:pt>
                      <c:pt idx="4150">
                        <c:v>1.3465609999999999</c:v>
                      </c:pt>
                      <c:pt idx="4151">
                        <c:v>1.3465609999999999</c:v>
                      </c:pt>
                      <c:pt idx="4152">
                        <c:v>-0.24565600000000001</c:v>
                      </c:pt>
                      <c:pt idx="4153">
                        <c:v>-0.24565600000000001</c:v>
                      </c:pt>
                      <c:pt idx="4154">
                        <c:v>-0.24565600000000001</c:v>
                      </c:pt>
                      <c:pt idx="4155">
                        <c:v>0.56176700000000002</c:v>
                      </c:pt>
                      <c:pt idx="4156">
                        <c:v>0.56176700000000002</c:v>
                      </c:pt>
                      <c:pt idx="4157">
                        <c:v>0.25913399999999998</c:v>
                      </c:pt>
                      <c:pt idx="4158">
                        <c:v>0.25913399999999998</c:v>
                      </c:pt>
                      <c:pt idx="4159">
                        <c:v>0.25913399999999998</c:v>
                      </c:pt>
                      <c:pt idx="4160">
                        <c:v>0.39786300000000002</c:v>
                      </c:pt>
                      <c:pt idx="4161">
                        <c:v>0.39786300000000002</c:v>
                      </c:pt>
                      <c:pt idx="4162">
                        <c:v>-0.76732800000000001</c:v>
                      </c:pt>
                      <c:pt idx="4163">
                        <c:v>-0.76732800000000001</c:v>
                      </c:pt>
                      <c:pt idx="4164">
                        <c:v>1.1769999999999999E-2</c:v>
                      </c:pt>
                      <c:pt idx="4165">
                        <c:v>1.1769999999999999E-2</c:v>
                      </c:pt>
                      <c:pt idx="4166">
                        <c:v>1.1769999999999999E-2</c:v>
                      </c:pt>
                      <c:pt idx="4167">
                        <c:v>-0.32929000000000003</c:v>
                      </c:pt>
                      <c:pt idx="4168">
                        <c:v>-0.32929000000000003</c:v>
                      </c:pt>
                      <c:pt idx="4169">
                        <c:v>-0.27671299999999999</c:v>
                      </c:pt>
                      <c:pt idx="4170">
                        <c:v>-0.27671299999999999</c:v>
                      </c:pt>
                      <c:pt idx="4171">
                        <c:v>-0.27671299999999999</c:v>
                      </c:pt>
                      <c:pt idx="4172">
                        <c:v>0.64693599999999996</c:v>
                      </c:pt>
                      <c:pt idx="4173">
                        <c:v>0.64693599999999996</c:v>
                      </c:pt>
                      <c:pt idx="4174">
                        <c:v>-0.26131700000000002</c:v>
                      </c:pt>
                      <c:pt idx="4175">
                        <c:v>-0.26131700000000002</c:v>
                      </c:pt>
                      <c:pt idx="4176">
                        <c:v>-0.43814199999999998</c:v>
                      </c:pt>
                      <c:pt idx="4177">
                        <c:v>-0.43814199999999998</c:v>
                      </c:pt>
                      <c:pt idx="4178">
                        <c:v>-0.43814199999999998</c:v>
                      </c:pt>
                      <c:pt idx="4179">
                        <c:v>0.57333400000000001</c:v>
                      </c:pt>
                      <c:pt idx="4180">
                        <c:v>0.57333400000000001</c:v>
                      </c:pt>
                      <c:pt idx="4181">
                        <c:v>-6.3411999999999996E-2</c:v>
                      </c:pt>
                      <c:pt idx="4182">
                        <c:v>-6.3411999999999996E-2</c:v>
                      </c:pt>
                      <c:pt idx="4183">
                        <c:v>-6.3411999999999996E-2</c:v>
                      </c:pt>
                      <c:pt idx="4184">
                        <c:v>-0.88307999999999998</c:v>
                      </c:pt>
                      <c:pt idx="4185">
                        <c:v>-0.88307999999999998</c:v>
                      </c:pt>
                      <c:pt idx="4186">
                        <c:v>0.26771800000000001</c:v>
                      </c:pt>
                      <c:pt idx="4187">
                        <c:v>0.26771800000000001</c:v>
                      </c:pt>
                      <c:pt idx="4188">
                        <c:v>0.79931600000000003</c:v>
                      </c:pt>
                      <c:pt idx="4189">
                        <c:v>0.79931600000000003</c:v>
                      </c:pt>
                      <c:pt idx="4190">
                        <c:v>0.79931600000000003</c:v>
                      </c:pt>
                      <c:pt idx="4191">
                        <c:v>0.593893</c:v>
                      </c:pt>
                      <c:pt idx="4192">
                        <c:v>0.593893</c:v>
                      </c:pt>
                      <c:pt idx="4193">
                        <c:v>-0.66805800000000004</c:v>
                      </c:pt>
                      <c:pt idx="4194">
                        <c:v>-0.66805800000000004</c:v>
                      </c:pt>
                      <c:pt idx="4195">
                        <c:v>-0.66805800000000004</c:v>
                      </c:pt>
                      <c:pt idx="4196">
                        <c:v>1.4147E-2</c:v>
                      </c:pt>
                      <c:pt idx="4197">
                        <c:v>1.4147E-2</c:v>
                      </c:pt>
                      <c:pt idx="4198">
                        <c:v>9.1369000000000006E-2</c:v>
                      </c:pt>
                      <c:pt idx="4199">
                        <c:v>9.1369000000000006E-2</c:v>
                      </c:pt>
                      <c:pt idx="4200">
                        <c:v>0.89352299999999996</c:v>
                      </c:pt>
                      <c:pt idx="4201">
                        <c:v>0.89352299999999996</c:v>
                      </c:pt>
                      <c:pt idx="4202">
                        <c:v>0.89352299999999996</c:v>
                      </c:pt>
                      <c:pt idx="4203">
                        <c:v>-0.26940900000000001</c:v>
                      </c:pt>
                      <c:pt idx="4204">
                        <c:v>-0.26940900000000001</c:v>
                      </c:pt>
                      <c:pt idx="4205">
                        <c:v>0.62832200000000005</c:v>
                      </c:pt>
                      <c:pt idx="4206">
                        <c:v>0.62832200000000005</c:v>
                      </c:pt>
                      <c:pt idx="4207">
                        <c:v>0.62832200000000005</c:v>
                      </c:pt>
                      <c:pt idx="4208">
                        <c:v>1.430588</c:v>
                      </c:pt>
                      <c:pt idx="4209">
                        <c:v>1.430588</c:v>
                      </c:pt>
                      <c:pt idx="4210">
                        <c:v>0.30899700000000002</c:v>
                      </c:pt>
                      <c:pt idx="4211">
                        <c:v>0.30899700000000002</c:v>
                      </c:pt>
                      <c:pt idx="4212">
                        <c:v>-0.53770799999999996</c:v>
                      </c:pt>
                      <c:pt idx="4213">
                        <c:v>-0.53770799999999996</c:v>
                      </c:pt>
                      <c:pt idx="4214">
                        <c:v>-0.53770799999999996</c:v>
                      </c:pt>
                      <c:pt idx="4215">
                        <c:v>-0.27659699999999998</c:v>
                      </c:pt>
                      <c:pt idx="4216">
                        <c:v>-0.27659699999999998</c:v>
                      </c:pt>
                      <c:pt idx="4217">
                        <c:v>0.98561299999999996</c:v>
                      </c:pt>
                      <c:pt idx="4218">
                        <c:v>0.98561299999999996</c:v>
                      </c:pt>
                      <c:pt idx="4219">
                        <c:v>0.98561299999999996</c:v>
                      </c:pt>
                      <c:pt idx="4220">
                        <c:v>0.49475200000000003</c:v>
                      </c:pt>
                      <c:pt idx="4221">
                        <c:v>0.49475200000000003</c:v>
                      </c:pt>
                      <c:pt idx="4222">
                        <c:v>-0.98533999999999999</c:v>
                      </c:pt>
                      <c:pt idx="4223">
                        <c:v>-0.98533999999999999</c:v>
                      </c:pt>
                      <c:pt idx="4224">
                        <c:v>-0.16157199999999999</c:v>
                      </c:pt>
                      <c:pt idx="4225">
                        <c:v>-0.16157199999999999</c:v>
                      </c:pt>
                      <c:pt idx="4226">
                        <c:v>-0.16157199999999999</c:v>
                      </c:pt>
                      <c:pt idx="4227">
                        <c:v>1.1035710000000001</c:v>
                      </c:pt>
                      <c:pt idx="4228">
                        <c:v>1.1035710000000001</c:v>
                      </c:pt>
                      <c:pt idx="4229">
                        <c:v>-7.3816999999999994E-2</c:v>
                      </c:pt>
                      <c:pt idx="4230">
                        <c:v>-7.3816999999999994E-2</c:v>
                      </c:pt>
                      <c:pt idx="4231">
                        <c:v>-7.3816999999999994E-2</c:v>
                      </c:pt>
                      <c:pt idx="4232">
                        <c:v>-0.90703299999999998</c:v>
                      </c:pt>
                      <c:pt idx="4233">
                        <c:v>-0.90703299999999998</c:v>
                      </c:pt>
                      <c:pt idx="4234">
                        <c:v>1.6980489999999999</c:v>
                      </c:pt>
                      <c:pt idx="4235">
                        <c:v>1.6980489999999999</c:v>
                      </c:pt>
                      <c:pt idx="4236">
                        <c:v>-0.15220700000000001</c:v>
                      </c:pt>
                      <c:pt idx="4237">
                        <c:v>-0.15220700000000001</c:v>
                      </c:pt>
                      <c:pt idx="4238">
                        <c:v>-0.15220700000000001</c:v>
                      </c:pt>
                      <c:pt idx="4239">
                        <c:v>-0.24213000000000001</c:v>
                      </c:pt>
                      <c:pt idx="4240">
                        <c:v>-0.24213000000000001</c:v>
                      </c:pt>
                      <c:pt idx="4241">
                        <c:v>-0.92849499999999996</c:v>
                      </c:pt>
                      <c:pt idx="4242">
                        <c:v>-0.92849499999999996</c:v>
                      </c:pt>
                      <c:pt idx="4243">
                        <c:v>-0.92849499999999996</c:v>
                      </c:pt>
                      <c:pt idx="4244">
                        <c:v>0.28731699999999999</c:v>
                      </c:pt>
                      <c:pt idx="4245">
                        <c:v>0.28731699999999999</c:v>
                      </c:pt>
                      <c:pt idx="4246">
                        <c:v>0.20131299999999999</c:v>
                      </c:pt>
                      <c:pt idx="4247">
                        <c:v>0.20131299999999999</c:v>
                      </c:pt>
                      <c:pt idx="4248">
                        <c:v>0.20131299999999999</c:v>
                      </c:pt>
                      <c:pt idx="4249">
                        <c:v>0.50077300000000002</c:v>
                      </c:pt>
                      <c:pt idx="4250">
                        <c:v>0.50077300000000002</c:v>
                      </c:pt>
                      <c:pt idx="4251">
                        <c:v>0.209177</c:v>
                      </c:pt>
                      <c:pt idx="4252">
                        <c:v>0.209177</c:v>
                      </c:pt>
                      <c:pt idx="4253">
                        <c:v>0.708175</c:v>
                      </c:pt>
                      <c:pt idx="4254">
                        <c:v>0.708175</c:v>
                      </c:pt>
                      <c:pt idx="4255">
                        <c:v>0.708175</c:v>
                      </c:pt>
                      <c:pt idx="4256">
                        <c:v>0.63846000000000003</c:v>
                      </c:pt>
                      <c:pt idx="4257">
                        <c:v>0.63846000000000003</c:v>
                      </c:pt>
                      <c:pt idx="4258">
                        <c:v>-0.82158799999999998</c:v>
                      </c:pt>
                      <c:pt idx="4259">
                        <c:v>-0.82158799999999998</c:v>
                      </c:pt>
                      <c:pt idx="4260">
                        <c:v>-0.65516799999999997</c:v>
                      </c:pt>
                      <c:pt idx="4261">
                        <c:v>-0.65516799999999997</c:v>
                      </c:pt>
                      <c:pt idx="4262">
                        <c:v>-0.65516799999999997</c:v>
                      </c:pt>
                      <c:pt idx="4263">
                        <c:v>-0.193157</c:v>
                      </c:pt>
                      <c:pt idx="4264">
                        <c:v>-0.193157</c:v>
                      </c:pt>
                      <c:pt idx="4265">
                        <c:v>-0.23932100000000001</c:v>
                      </c:pt>
                      <c:pt idx="4266">
                        <c:v>-0.23932100000000001</c:v>
                      </c:pt>
                      <c:pt idx="4267">
                        <c:v>-0.23932100000000001</c:v>
                      </c:pt>
                      <c:pt idx="4268">
                        <c:v>0.25813999999999998</c:v>
                      </c:pt>
                      <c:pt idx="4269">
                        <c:v>0.25813999999999998</c:v>
                      </c:pt>
                      <c:pt idx="4270">
                        <c:v>-0.12324300000000001</c:v>
                      </c:pt>
                      <c:pt idx="4271">
                        <c:v>-0.12324300000000001</c:v>
                      </c:pt>
                      <c:pt idx="4272">
                        <c:v>-0.49824600000000002</c:v>
                      </c:pt>
                      <c:pt idx="4273">
                        <c:v>-0.49824600000000002</c:v>
                      </c:pt>
                      <c:pt idx="4274">
                        <c:v>-0.49824600000000002</c:v>
                      </c:pt>
                      <c:pt idx="4275">
                        <c:v>2.4122999999999999E-2</c:v>
                      </c:pt>
                      <c:pt idx="4276">
                        <c:v>2.4122999999999999E-2</c:v>
                      </c:pt>
                      <c:pt idx="4277">
                        <c:v>-0.90626600000000002</c:v>
                      </c:pt>
                      <c:pt idx="4278">
                        <c:v>-0.90626600000000002</c:v>
                      </c:pt>
                      <c:pt idx="4279">
                        <c:v>-0.90626600000000002</c:v>
                      </c:pt>
                      <c:pt idx="4280">
                        <c:v>0.65162600000000004</c:v>
                      </c:pt>
                      <c:pt idx="4281">
                        <c:v>0.65162600000000004</c:v>
                      </c:pt>
                      <c:pt idx="4282">
                        <c:v>0.112812</c:v>
                      </c:pt>
                      <c:pt idx="4283">
                        <c:v>0.112812</c:v>
                      </c:pt>
                      <c:pt idx="4284">
                        <c:v>0.112812</c:v>
                      </c:pt>
                      <c:pt idx="4285">
                        <c:v>0.95766399999999996</c:v>
                      </c:pt>
                      <c:pt idx="4286">
                        <c:v>0.95766399999999996</c:v>
                      </c:pt>
                      <c:pt idx="4287">
                        <c:v>0.93761899999999998</c:v>
                      </c:pt>
                      <c:pt idx="4288">
                        <c:v>0.93761899999999998</c:v>
                      </c:pt>
                      <c:pt idx="4289">
                        <c:v>-0.48704999999999998</c:v>
                      </c:pt>
                      <c:pt idx="4290">
                        <c:v>-0.48704999999999998</c:v>
                      </c:pt>
                      <c:pt idx="4291">
                        <c:v>-0.48704999999999998</c:v>
                      </c:pt>
                      <c:pt idx="4292" formatCode="0.00E+00">
                        <c:v>2.24E-4</c:v>
                      </c:pt>
                      <c:pt idx="4293" formatCode="0.00E+00">
                        <c:v>2.24E-4</c:v>
                      </c:pt>
                      <c:pt idx="4294">
                        <c:v>-2.9512E-2</c:v>
                      </c:pt>
                      <c:pt idx="4295">
                        <c:v>-2.9512E-2</c:v>
                      </c:pt>
                      <c:pt idx="4296">
                        <c:v>-0.16062399999999999</c:v>
                      </c:pt>
                      <c:pt idx="4297">
                        <c:v>-0.16062399999999999</c:v>
                      </c:pt>
                      <c:pt idx="4298">
                        <c:v>-0.16062399999999999</c:v>
                      </c:pt>
                      <c:pt idx="4299">
                        <c:v>0.92699600000000004</c:v>
                      </c:pt>
                      <c:pt idx="4300">
                        <c:v>0.92699600000000004</c:v>
                      </c:pt>
                      <c:pt idx="4301">
                        <c:v>-0.34951300000000002</c:v>
                      </c:pt>
                      <c:pt idx="4302">
                        <c:v>-0.34951300000000002</c:v>
                      </c:pt>
                      <c:pt idx="4303">
                        <c:v>-0.34951300000000002</c:v>
                      </c:pt>
                      <c:pt idx="4304">
                        <c:v>-0.68331399999999998</c:v>
                      </c:pt>
                      <c:pt idx="4305">
                        <c:v>-0.68331399999999998</c:v>
                      </c:pt>
                      <c:pt idx="4306">
                        <c:v>-0.177034</c:v>
                      </c:pt>
                      <c:pt idx="4307">
                        <c:v>-0.177034</c:v>
                      </c:pt>
                      <c:pt idx="4308">
                        <c:v>-0.44319599999999998</c:v>
                      </c:pt>
                      <c:pt idx="4309">
                        <c:v>-0.44319599999999998</c:v>
                      </c:pt>
                      <c:pt idx="4310">
                        <c:v>-0.44319599999999998</c:v>
                      </c:pt>
                      <c:pt idx="4311">
                        <c:v>0.36918299999999998</c:v>
                      </c:pt>
                      <c:pt idx="4312">
                        <c:v>0.36918299999999998</c:v>
                      </c:pt>
                      <c:pt idx="4313">
                        <c:v>-0.89483299999999999</c:v>
                      </c:pt>
                      <c:pt idx="4314">
                        <c:v>-0.89483299999999999</c:v>
                      </c:pt>
                      <c:pt idx="4315">
                        <c:v>-0.89483299999999999</c:v>
                      </c:pt>
                      <c:pt idx="4316">
                        <c:v>-0.80916299999999997</c:v>
                      </c:pt>
                      <c:pt idx="4317">
                        <c:v>-0.80916299999999997</c:v>
                      </c:pt>
                      <c:pt idx="4318">
                        <c:v>-0.69615199999999999</c:v>
                      </c:pt>
                      <c:pt idx="4319">
                        <c:v>-0.69615199999999999</c:v>
                      </c:pt>
                      <c:pt idx="4320">
                        <c:v>-0.49593700000000002</c:v>
                      </c:pt>
                      <c:pt idx="4321">
                        <c:v>-0.49593700000000002</c:v>
                      </c:pt>
                      <c:pt idx="4322">
                        <c:v>-0.49593700000000002</c:v>
                      </c:pt>
                      <c:pt idx="4323">
                        <c:v>-0.70106100000000005</c:v>
                      </c:pt>
                      <c:pt idx="4324">
                        <c:v>-0.70106100000000005</c:v>
                      </c:pt>
                      <c:pt idx="4325">
                        <c:v>0.27239000000000002</c:v>
                      </c:pt>
                      <c:pt idx="4326">
                        <c:v>0.27239000000000002</c:v>
                      </c:pt>
                      <c:pt idx="4327">
                        <c:v>0.27239000000000002</c:v>
                      </c:pt>
                      <c:pt idx="4328">
                        <c:v>0.130997</c:v>
                      </c:pt>
                      <c:pt idx="4329">
                        <c:v>0.130997</c:v>
                      </c:pt>
                      <c:pt idx="4330">
                        <c:v>1.061075</c:v>
                      </c:pt>
                      <c:pt idx="4331">
                        <c:v>1.061075</c:v>
                      </c:pt>
                      <c:pt idx="4332">
                        <c:v>1.061075</c:v>
                      </c:pt>
                      <c:pt idx="4333">
                        <c:v>0.24207200000000001</c:v>
                      </c:pt>
                      <c:pt idx="4334">
                        <c:v>0.24207200000000001</c:v>
                      </c:pt>
                      <c:pt idx="4335">
                        <c:v>0.87550799999999995</c:v>
                      </c:pt>
                      <c:pt idx="4336">
                        <c:v>0.87550799999999995</c:v>
                      </c:pt>
                      <c:pt idx="4337">
                        <c:v>0.18871199999999999</c:v>
                      </c:pt>
                      <c:pt idx="4338">
                        <c:v>0.18871199999999999</c:v>
                      </c:pt>
                      <c:pt idx="4339">
                        <c:v>0.18871199999999999</c:v>
                      </c:pt>
                      <c:pt idx="4340">
                        <c:v>-0.88076100000000002</c:v>
                      </c:pt>
                      <c:pt idx="4341">
                        <c:v>-0.88076100000000002</c:v>
                      </c:pt>
                      <c:pt idx="4342">
                        <c:v>0.11698699999999999</c:v>
                      </c:pt>
                      <c:pt idx="4343">
                        <c:v>0.11698699999999999</c:v>
                      </c:pt>
                      <c:pt idx="4344">
                        <c:v>0.11698699999999999</c:v>
                      </c:pt>
                      <c:pt idx="4345">
                        <c:v>-0.58707299999999996</c:v>
                      </c:pt>
                      <c:pt idx="4346">
                        <c:v>-0.58707299999999996</c:v>
                      </c:pt>
                      <c:pt idx="4347">
                        <c:v>0.128189</c:v>
                      </c:pt>
                      <c:pt idx="4348">
                        <c:v>0.128189</c:v>
                      </c:pt>
                      <c:pt idx="4349">
                        <c:v>1.5012190000000001</c:v>
                      </c:pt>
                      <c:pt idx="4350">
                        <c:v>1.5012190000000001</c:v>
                      </c:pt>
                      <c:pt idx="4351">
                        <c:v>1.5012190000000001</c:v>
                      </c:pt>
                      <c:pt idx="4352">
                        <c:v>-0.88541099999999995</c:v>
                      </c:pt>
                      <c:pt idx="4353">
                        <c:v>-0.88541099999999995</c:v>
                      </c:pt>
                      <c:pt idx="4354">
                        <c:v>-0.18847800000000001</c:v>
                      </c:pt>
                      <c:pt idx="4355">
                        <c:v>-0.18847800000000001</c:v>
                      </c:pt>
                      <c:pt idx="4356">
                        <c:v>-0.18847800000000001</c:v>
                      </c:pt>
                      <c:pt idx="4357">
                        <c:v>-1.276894</c:v>
                      </c:pt>
                      <c:pt idx="4358">
                        <c:v>-1.276894</c:v>
                      </c:pt>
                      <c:pt idx="4359">
                        <c:v>0.37582500000000002</c:v>
                      </c:pt>
                      <c:pt idx="4360">
                        <c:v>0.37582500000000002</c:v>
                      </c:pt>
                      <c:pt idx="4361">
                        <c:v>9.776E-3</c:v>
                      </c:pt>
                      <c:pt idx="4362">
                        <c:v>9.776E-3</c:v>
                      </c:pt>
                      <c:pt idx="4363">
                        <c:v>9.776E-3</c:v>
                      </c:pt>
                      <c:pt idx="4364">
                        <c:v>0.39765800000000001</c:v>
                      </c:pt>
                      <c:pt idx="4365">
                        <c:v>0.39765800000000001</c:v>
                      </c:pt>
                      <c:pt idx="4366">
                        <c:v>-0.578928</c:v>
                      </c:pt>
                      <c:pt idx="4367">
                        <c:v>-0.578928</c:v>
                      </c:pt>
                      <c:pt idx="4368">
                        <c:v>-0.578928</c:v>
                      </c:pt>
                      <c:pt idx="4369">
                        <c:v>-0.35274800000000001</c:v>
                      </c:pt>
                      <c:pt idx="4370">
                        <c:v>-0.35274800000000001</c:v>
                      </c:pt>
                      <c:pt idx="4371">
                        <c:v>-5.8817000000000001E-2</c:v>
                      </c:pt>
                      <c:pt idx="4372">
                        <c:v>-5.8817000000000001E-2</c:v>
                      </c:pt>
                      <c:pt idx="4373">
                        <c:v>-0.52212499999999995</c:v>
                      </c:pt>
                      <c:pt idx="4374">
                        <c:v>-0.52212499999999995</c:v>
                      </c:pt>
                      <c:pt idx="4375">
                        <c:v>-0.52212499999999995</c:v>
                      </c:pt>
                      <c:pt idx="4376">
                        <c:v>1.1073489999999999</c:v>
                      </c:pt>
                      <c:pt idx="4377">
                        <c:v>1.1073489999999999</c:v>
                      </c:pt>
                      <c:pt idx="4378">
                        <c:v>0.53955600000000004</c:v>
                      </c:pt>
                      <c:pt idx="4379">
                        <c:v>0.53955600000000004</c:v>
                      </c:pt>
                      <c:pt idx="4380">
                        <c:v>0.53955600000000004</c:v>
                      </c:pt>
                      <c:pt idx="4381">
                        <c:v>-0.15931400000000001</c:v>
                      </c:pt>
                      <c:pt idx="4382">
                        <c:v>-0.15931400000000001</c:v>
                      </c:pt>
                      <c:pt idx="4383">
                        <c:v>4.6654000000000001E-2</c:v>
                      </c:pt>
                      <c:pt idx="4384">
                        <c:v>4.6654000000000001E-2</c:v>
                      </c:pt>
                      <c:pt idx="4385">
                        <c:v>0.81505799999999995</c:v>
                      </c:pt>
                      <c:pt idx="4386">
                        <c:v>0.81505799999999995</c:v>
                      </c:pt>
                      <c:pt idx="4387">
                        <c:v>0.81505799999999995</c:v>
                      </c:pt>
                      <c:pt idx="4388">
                        <c:v>-0.25503700000000001</c:v>
                      </c:pt>
                      <c:pt idx="4389">
                        <c:v>-0.25503700000000001</c:v>
                      </c:pt>
                      <c:pt idx="4390">
                        <c:v>-0.985402</c:v>
                      </c:pt>
                      <c:pt idx="4391">
                        <c:v>-0.985402</c:v>
                      </c:pt>
                      <c:pt idx="4392">
                        <c:v>-0.985402</c:v>
                      </c:pt>
                      <c:pt idx="4393">
                        <c:v>4.4802000000000002E-2</c:v>
                      </c:pt>
                      <c:pt idx="4394">
                        <c:v>4.4802000000000002E-2</c:v>
                      </c:pt>
                      <c:pt idx="4395">
                        <c:v>-0.62669900000000001</c:v>
                      </c:pt>
                      <c:pt idx="4396">
                        <c:v>-0.62669900000000001</c:v>
                      </c:pt>
                      <c:pt idx="4397">
                        <c:v>0.49199199999999998</c:v>
                      </c:pt>
                      <c:pt idx="4398">
                        <c:v>0.49199199999999998</c:v>
                      </c:pt>
                      <c:pt idx="4399">
                        <c:v>0.49199199999999998</c:v>
                      </c:pt>
                      <c:pt idx="4400">
                        <c:v>0.259853</c:v>
                      </c:pt>
                      <c:pt idx="4401">
                        <c:v>0.259853</c:v>
                      </c:pt>
                      <c:pt idx="4402">
                        <c:v>-0.62993500000000002</c:v>
                      </c:pt>
                      <c:pt idx="4403">
                        <c:v>-0.62993500000000002</c:v>
                      </c:pt>
                      <c:pt idx="4404">
                        <c:v>-0.62993500000000002</c:v>
                      </c:pt>
                      <c:pt idx="4405">
                        <c:v>-0.15903800000000001</c:v>
                      </c:pt>
                      <c:pt idx="4406">
                        <c:v>-0.15903800000000001</c:v>
                      </c:pt>
                      <c:pt idx="4407">
                        <c:v>-1.255544</c:v>
                      </c:pt>
                      <c:pt idx="4408">
                        <c:v>-1.255544</c:v>
                      </c:pt>
                      <c:pt idx="4409">
                        <c:v>-0.50300199999999995</c:v>
                      </c:pt>
                      <c:pt idx="4410">
                        <c:v>-0.50300199999999995</c:v>
                      </c:pt>
                      <c:pt idx="4411">
                        <c:v>-0.50300199999999995</c:v>
                      </c:pt>
                      <c:pt idx="4412">
                        <c:v>-4.7730000000000002E-2</c:v>
                      </c:pt>
                      <c:pt idx="4413">
                        <c:v>-4.7730000000000002E-2</c:v>
                      </c:pt>
                      <c:pt idx="4414">
                        <c:v>-6.6118999999999997E-2</c:v>
                      </c:pt>
                      <c:pt idx="4415">
                        <c:v>-6.6118999999999997E-2</c:v>
                      </c:pt>
                      <c:pt idx="4416">
                        <c:v>-6.6118999999999997E-2</c:v>
                      </c:pt>
                      <c:pt idx="4417">
                        <c:v>1.2548999999999999E-2</c:v>
                      </c:pt>
                      <c:pt idx="4418">
                        <c:v>1.2548999999999999E-2</c:v>
                      </c:pt>
                      <c:pt idx="4419">
                        <c:v>-3.7446E-2</c:v>
                      </c:pt>
                      <c:pt idx="4420">
                        <c:v>-3.7446E-2</c:v>
                      </c:pt>
                      <c:pt idx="4421">
                        <c:v>0.41431299999999999</c:v>
                      </c:pt>
                      <c:pt idx="4422">
                        <c:v>0.41431299999999999</c:v>
                      </c:pt>
                      <c:pt idx="4423">
                        <c:v>0.41431299999999999</c:v>
                      </c:pt>
                      <c:pt idx="4424">
                        <c:v>-0.32228000000000001</c:v>
                      </c:pt>
                      <c:pt idx="4425">
                        <c:v>-0.32228000000000001</c:v>
                      </c:pt>
                      <c:pt idx="4426">
                        <c:v>-0.79672600000000005</c:v>
                      </c:pt>
                      <c:pt idx="4427">
                        <c:v>-0.79672600000000005</c:v>
                      </c:pt>
                      <c:pt idx="4428">
                        <c:v>-0.79672600000000005</c:v>
                      </c:pt>
                      <c:pt idx="4429">
                        <c:v>0.66916100000000001</c:v>
                      </c:pt>
                      <c:pt idx="4430">
                        <c:v>0.66916100000000001</c:v>
                      </c:pt>
                      <c:pt idx="4431">
                        <c:v>-1.015911</c:v>
                      </c:pt>
                      <c:pt idx="4432">
                        <c:v>-1.015911</c:v>
                      </c:pt>
                      <c:pt idx="4433">
                        <c:v>-0.66486199999999995</c:v>
                      </c:pt>
                      <c:pt idx="4434">
                        <c:v>-0.66486199999999995</c:v>
                      </c:pt>
                      <c:pt idx="4435">
                        <c:v>-0.66486199999999995</c:v>
                      </c:pt>
                      <c:pt idx="4436">
                        <c:v>-0.25492399999999998</c:v>
                      </c:pt>
                      <c:pt idx="4437">
                        <c:v>-0.25492399999999998</c:v>
                      </c:pt>
                      <c:pt idx="4438">
                        <c:v>-0.27157599999999998</c:v>
                      </c:pt>
                      <c:pt idx="4439">
                        <c:v>-0.27157599999999998</c:v>
                      </c:pt>
                      <c:pt idx="4440">
                        <c:v>-0.27157599999999998</c:v>
                      </c:pt>
                      <c:pt idx="4441">
                        <c:v>-0.35908499999999999</c:v>
                      </c:pt>
                      <c:pt idx="4442">
                        <c:v>-0.35908499999999999</c:v>
                      </c:pt>
                      <c:pt idx="4443">
                        <c:v>1.03504</c:v>
                      </c:pt>
                      <c:pt idx="4444">
                        <c:v>1.03504</c:v>
                      </c:pt>
                      <c:pt idx="4445">
                        <c:v>-9.9900000000000003E-2</c:v>
                      </c:pt>
                      <c:pt idx="4446">
                        <c:v>-9.9900000000000003E-2</c:v>
                      </c:pt>
                      <c:pt idx="4447">
                        <c:v>-9.9900000000000003E-2</c:v>
                      </c:pt>
                      <c:pt idx="4448">
                        <c:v>0.40721000000000002</c:v>
                      </c:pt>
                      <c:pt idx="4449">
                        <c:v>0.40721000000000002</c:v>
                      </c:pt>
                      <c:pt idx="4450">
                        <c:v>-0.104765</c:v>
                      </c:pt>
                      <c:pt idx="4451">
                        <c:v>-0.104765</c:v>
                      </c:pt>
                      <c:pt idx="4452">
                        <c:v>-0.104765</c:v>
                      </c:pt>
                      <c:pt idx="4453">
                        <c:v>0.31988899999999998</c:v>
                      </c:pt>
                      <c:pt idx="4454">
                        <c:v>0.31988899999999998</c:v>
                      </c:pt>
                      <c:pt idx="4455">
                        <c:v>3.1539999999999999E-2</c:v>
                      </c:pt>
                      <c:pt idx="4456">
                        <c:v>3.1539999999999999E-2</c:v>
                      </c:pt>
                      <c:pt idx="4457">
                        <c:v>-0.99911499999999998</c:v>
                      </c:pt>
                      <c:pt idx="4458">
                        <c:v>-0.99911499999999998</c:v>
                      </c:pt>
                      <c:pt idx="4459">
                        <c:v>-0.99911499999999998</c:v>
                      </c:pt>
                      <c:pt idx="4460">
                        <c:v>0.363481</c:v>
                      </c:pt>
                      <c:pt idx="4461">
                        <c:v>0.363481</c:v>
                      </c:pt>
                      <c:pt idx="4462">
                        <c:v>1.3209519999999999</c:v>
                      </c:pt>
                      <c:pt idx="4463">
                        <c:v>1.3209519999999999</c:v>
                      </c:pt>
                      <c:pt idx="4464">
                        <c:v>1.3209519999999999</c:v>
                      </c:pt>
                      <c:pt idx="4465">
                        <c:v>0.27766099999999999</c:v>
                      </c:pt>
                      <c:pt idx="4466">
                        <c:v>0.27766099999999999</c:v>
                      </c:pt>
                      <c:pt idx="4467">
                        <c:v>-3.1159919999999999</c:v>
                      </c:pt>
                      <c:pt idx="4468">
                        <c:v>-3.1159919999999999</c:v>
                      </c:pt>
                      <c:pt idx="4469">
                        <c:v>7.522E-3</c:v>
                      </c:pt>
                      <c:pt idx="4470">
                        <c:v>7.522E-3</c:v>
                      </c:pt>
                      <c:pt idx="4471">
                        <c:v>7.522E-3</c:v>
                      </c:pt>
                      <c:pt idx="4472">
                        <c:v>-1.533682</c:v>
                      </c:pt>
                      <c:pt idx="4473">
                        <c:v>-1.533682</c:v>
                      </c:pt>
                      <c:pt idx="4474">
                        <c:v>0.29466100000000001</c:v>
                      </c:pt>
                      <c:pt idx="4475">
                        <c:v>0.29466100000000001</c:v>
                      </c:pt>
                      <c:pt idx="4476">
                        <c:v>0.29466100000000001</c:v>
                      </c:pt>
                      <c:pt idx="4477">
                        <c:v>-0.69801899999999995</c:v>
                      </c:pt>
                      <c:pt idx="4478">
                        <c:v>-0.69801899999999995</c:v>
                      </c:pt>
                      <c:pt idx="4479">
                        <c:v>-0.26781500000000003</c:v>
                      </c:pt>
                      <c:pt idx="4480">
                        <c:v>-0.26781500000000003</c:v>
                      </c:pt>
                      <c:pt idx="4481">
                        <c:v>1.5923309999999999</c:v>
                      </c:pt>
                      <c:pt idx="4482">
                        <c:v>1.5923309999999999</c:v>
                      </c:pt>
                      <c:pt idx="4483">
                        <c:v>1.5923309999999999</c:v>
                      </c:pt>
                      <c:pt idx="4484">
                        <c:v>0.97046500000000002</c:v>
                      </c:pt>
                      <c:pt idx="4485">
                        <c:v>0.97046500000000002</c:v>
                      </c:pt>
                      <c:pt idx="4486">
                        <c:v>1.0189589999999999</c:v>
                      </c:pt>
                      <c:pt idx="4487">
                        <c:v>1.0189589999999999</c:v>
                      </c:pt>
                      <c:pt idx="4488">
                        <c:v>1.0189589999999999</c:v>
                      </c:pt>
                      <c:pt idx="4489">
                        <c:v>-0.41629899999999997</c:v>
                      </c:pt>
                      <c:pt idx="4490">
                        <c:v>-0.41629899999999997</c:v>
                      </c:pt>
                      <c:pt idx="4491">
                        <c:v>-2.335191</c:v>
                      </c:pt>
                      <c:pt idx="4492">
                        <c:v>-2.335191</c:v>
                      </c:pt>
                      <c:pt idx="4493">
                        <c:v>-0.74930300000000005</c:v>
                      </c:pt>
                      <c:pt idx="4494">
                        <c:v>-0.74930300000000005</c:v>
                      </c:pt>
                      <c:pt idx="4495">
                        <c:v>-0.74930300000000005</c:v>
                      </c:pt>
                      <c:pt idx="4496">
                        <c:v>1.963875</c:v>
                      </c:pt>
                      <c:pt idx="4497">
                        <c:v>1.963875</c:v>
                      </c:pt>
                      <c:pt idx="4498">
                        <c:v>1.055096</c:v>
                      </c:pt>
                      <c:pt idx="4499">
                        <c:v>1.055096</c:v>
                      </c:pt>
                      <c:pt idx="4500">
                        <c:v>1.055096</c:v>
                      </c:pt>
                      <c:pt idx="4501">
                        <c:v>-2.3171590000000002</c:v>
                      </c:pt>
                      <c:pt idx="4502">
                        <c:v>-2.3171590000000002</c:v>
                      </c:pt>
                      <c:pt idx="4503">
                        <c:v>-0.48995699999999998</c:v>
                      </c:pt>
                      <c:pt idx="4504">
                        <c:v>-0.48995699999999998</c:v>
                      </c:pt>
                      <c:pt idx="4505">
                        <c:v>-0.48995699999999998</c:v>
                      </c:pt>
                      <c:pt idx="4506">
                        <c:v>-0.36876999999999999</c:v>
                      </c:pt>
                      <c:pt idx="4507">
                        <c:v>-0.36876999999999999</c:v>
                      </c:pt>
                      <c:pt idx="4508">
                        <c:v>-1.6128960000000001</c:v>
                      </c:pt>
                      <c:pt idx="4509">
                        <c:v>-1.6128960000000001</c:v>
                      </c:pt>
                      <c:pt idx="4510">
                        <c:v>-0.31923899999999999</c:v>
                      </c:pt>
                      <c:pt idx="4511">
                        <c:v>-0.31923899999999999</c:v>
                      </c:pt>
                      <c:pt idx="4512">
                        <c:v>-0.31923899999999999</c:v>
                      </c:pt>
                      <c:pt idx="4513">
                        <c:v>2.0329459999999999</c:v>
                      </c:pt>
                      <c:pt idx="4514">
                        <c:v>2.0329459999999999</c:v>
                      </c:pt>
                      <c:pt idx="4515">
                        <c:v>-0.63535399999999997</c:v>
                      </c:pt>
                      <c:pt idx="4516">
                        <c:v>-0.63535399999999997</c:v>
                      </c:pt>
                      <c:pt idx="4517">
                        <c:v>-0.63535399999999997</c:v>
                      </c:pt>
                      <c:pt idx="4518">
                        <c:v>-0.110814</c:v>
                      </c:pt>
                      <c:pt idx="4519">
                        <c:v>-0.110814</c:v>
                      </c:pt>
                      <c:pt idx="4520">
                        <c:v>1.983576</c:v>
                      </c:pt>
                      <c:pt idx="4521">
                        <c:v>1.983576</c:v>
                      </c:pt>
                      <c:pt idx="4522">
                        <c:v>1.3707400000000001</c:v>
                      </c:pt>
                      <c:pt idx="4523">
                        <c:v>1.3707400000000001</c:v>
                      </c:pt>
                      <c:pt idx="4524">
                        <c:v>1.3707400000000001</c:v>
                      </c:pt>
                      <c:pt idx="4525">
                        <c:v>1.095513</c:v>
                      </c:pt>
                      <c:pt idx="4526">
                        <c:v>1.095513</c:v>
                      </c:pt>
                      <c:pt idx="4527">
                        <c:v>0.34895599999999999</c:v>
                      </c:pt>
                      <c:pt idx="4528">
                        <c:v>0.34895599999999999</c:v>
                      </c:pt>
                      <c:pt idx="4529">
                        <c:v>0.34895599999999999</c:v>
                      </c:pt>
                      <c:pt idx="4530">
                        <c:v>2.254791</c:v>
                      </c:pt>
                      <c:pt idx="4531">
                        <c:v>2.254791</c:v>
                      </c:pt>
                      <c:pt idx="4532">
                        <c:v>0.41669299999999998</c:v>
                      </c:pt>
                      <c:pt idx="4533">
                        <c:v>0.41669299999999998</c:v>
                      </c:pt>
                      <c:pt idx="4534">
                        <c:v>1.4622790000000001</c:v>
                      </c:pt>
                      <c:pt idx="4535">
                        <c:v>1.4622790000000001</c:v>
                      </c:pt>
                      <c:pt idx="4536">
                        <c:v>1.4622790000000001</c:v>
                      </c:pt>
                      <c:pt idx="4537">
                        <c:v>-1.5200999999999999E-2</c:v>
                      </c:pt>
                      <c:pt idx="4538">
                        <c:v>-1.5200999999999999E-2</c:v>
                      </c:pt>
                      <c:pt idx="4539">
                        <c:v>0.72975599999999996</c:v>
                      </c:pt>
                      <c:pt idx="4540">
                        <c:v>0.72975599999999996</c:v>
                      </c:pt>
                      <c:pt idx="4541">
                        <c:v>0.17374300000000001</c:v>
                      </c:pt>
                      <c:pt idx="4542">
                        <c:v>0.17374300000000001</c:v>
                      </c:pt>
                      <c:pt idx="4543">
                        <c:v>0.17374300000000001</c:v>
                      </c:pt>
                      <c:pt idx="4544">
                        <c:v>0.91042500000000004</c:v>
                      </c:pt>
                      <c:pt idx="4545">
                        <c:v>0.91042500000000004</c:v>
                      </c:pt>
                      <c:pt idx="4546">
                        <c:v>-0.23099900000000001</c:v>
                      </c:pt>
                      <c:pt idx="4547">
                        <c:v>-0.23099900000000001</c:v>
                      </c:pt>
                      <c:pt idx="4548">
                        <c:v>-0.23099900000000001</c:v>
                      </c:pt>
                      <c:pt idx="4549">
                        <c:v>1.10728</c:v>
                      </c:pt>
                      <c:pt idx="4550">
                        <c:v>1.10728</c:v>
                      </c:pt>
                      <c:pt idx="4551">
                        <c:v>1.1174200000000001</c:v>
                      </c:pt>
                      <c:pt idx="4552">
                        <c:v>1.1174200000000001</c:v>
                      </c:pt>
                      <c:pt idx="4553">
                        <c:v>1.1174200000000001</c:v>
                      </c:pt>
                      <c:pt idx="4554">
                        <c:v>-2.1064229999999999</c:v>
                      </c:pt>
                      <c:pt idx="4555">
                        <c:v>-2.1064229999999999</c:v>
                      </c:pt>
                      <c:pt idx="4556">
                        <c:v>1.424069</c:v>
                      </c:pt>
                      <c:pt idx="4557">
                        <c:v>1.424069</c:v>
                      </c:pt>
                      <c:pt idx="4558">
                        <c:v>-2.673003</c:v>
                      </c:pt>
                      <c:pt idx="4559">
                        <c:v>-2.673003</c:v>
                      </c:pt>
                      <c:pt idx="4560">
                        <c:v>-2.673003</c:v>
                      </c:pt>
                      <c:pt idx="4561">
                        <c:v>-0.653478</c:v>
                      </c:pt>
                      <c:pt idx="4562">
                        <c:v>-0.653478</c:v>
                      </c:pt>
                      <c:pt idx="4563">
                        <c:v>-0.46234199999999998</c:v>
                      </c:pt>
                      <c:pt idx="4564">
                        <c:v>-0.46234199999999998</c:v>
                      </c:pt>
                      <c:pt idx="4565">
                        <c:v>-0.46234199999999998</c:v>
                      </c:pt>
                      <c:pt idx="4566">
                        <c:v>-0.93662599999999996</c:v>
                      </c:pt>
                      <c:pt idx="4567">
                        <c:v>-0.93662599999999996</c:v>
                      </c:pt>
                      <c:pt idx="4568">
                        <c:v>-0.47579100000000002</c:v>
                      </c:pt>
                      <c:pt idx="4569">
                        <c:v>-0.47579100000000002</c:v>
                      </c:pt>
                      <c:pt idx="4570">
                        <c:v>0.42643700000000001</c:v>
                      </c:pt>
                      <c:pt idx="4571">
                        <c:v>0.42643700000000001</c:v>
                      </c:pt>
                      <c:pt idx="4572">
                        <c:v>0.42643700000000001</c:v>
                      </c:pt>
                      <c:pt idx="4573">
                        <c:v>-0.631552</c:v>
                      </c:pt>
                      <c:pt idx="4574">
                        <c:v>-0.631552</c:v>
                      </c:pt>
                      <c:pt idx="4575">
                        <c:v>1.5379339999999999</c:v>
                      </c:pt>
                      <c:pt idx="4576">
                        <c:v>1.5379339999999999</c:v>
                      </c:pt>
                      <c:pt idx="4577">
                        <c:v>1.5379339999999999</c:v>
                      </c:pt>
                      <c:pt idx="4578">
                        <c:v>0.98048900000000005</c:v>
                      </c:pt>
                      <c:pt idx="4579">
                        <c:v>0.98048900000000005</c:v>
                      </c:pt>
                      <c:pt idx="4580">
                        <c:v>-0.26702500000000001</c:v>
                      </c:pt>
                      <c:pt idx="4581">
                        <c:v>-0.26702500000000001</c:v>
                      </c:pt>
                      <c:pt idx="4582">
                        <c:v>2.3685000000000001E-2</c:v>
                      </c:pt>
                      <c:pt idx="4583">
                        <c:v>2.3685000000000001E-2</c:v>
                      </c:pt>
                      <c:pt idx="4584">
                        <c:v>2.3685000000000001E-2</c:v>
                      </c:pt>
                      <c:pt idx="4585">
                        <c:v>1.019271</c:v>
                      </c:pt>
                      <c:pt idx="4586">
                        <c:v>1.019271</c:v>
                      </c:pt>
                      <c:pt idx="4587">
                        <c:v>0.56306</c:v>
                      </c:pt>
                      <c:pt idx="4588">
                        <c:v>0.56306</c:v>
                      </c:pt>
                      <c:pt idx="4589">
                        <c:v>0.56306</c:v>
                      </c:pt>
                      <c:pt idx="4590">
                        <c:v>-2.9835E-2</c:v>
                      </c:pt>
                      <c:pt idx="4591">
                        <c:v>-2.9835E-2</c:v>
                      </c:pt>
                      <c:pt idx="4592">
                        <c:v>0.18152599999999999</c:v>
                      </c:pt>
                      <c:pt idx="4593">
                        <c:v>0.18152599999999999</c:v>
                      </c:pt>
                      <c:pt idx="4594">
                        <c:v>0.74590900000000004</c:v>
                      </c:pt>
                      <c:pt idx="4595">
                        <c:v>0.74590900000000004</c:v>
                      </c:pt>
                      <c:pt idx="4596">
                        <c:v>0.74590900000000004</c:v>
                      </c:pt>
                      <c:pt idx="4597">
                        <c:v>-0.34455200000000002</c:v>
                      </c:pt>
                      <c:pt idx="4598">
                        <c:v>-0.34455200000000002</c:v>
                      </c:pt>
                      <c:pt idx="4599">
                        <c:v>0.253498</c:v>
                      </c:pt>
                      <c:pt idx="4600">
                        <c:v>0.253498</c:v>
                      </c:pt>
                      <c:pt idx="4601">
                        <c:v>0.253498</c:v>
                      </c:pt>
                      <c:pt idx="4602">
                        <c:v>-0.77594099999999999</c:v>
                      </c:pt>
                      <c:pt idx="4603">
                        <c:v>-0.77594099999999999</c:v>
                      </c:pt>
                      <c:pt idx="4604">
                        <c:v>-0.282833</c:v>
                      </c:pt>
                      <c:pt idx="4605">
                        <c:v>-0.282833</c:v>
                      </c:pt>
                      <c:pt idx="4606">
                        <c:v>-0.45977600000000002</c:v>
                      </c:pt>
                      <c:pt idx="4607">
                        <c:v>-0.45977600000000002</c:v>
                      </c:pt>
                      <c:pt idx="4608">
                        <c:v>-0.45977600000000002</c:v>
                      </c:pt>
                      <c:pt idx="4609">
                        <c:v>-1.5547E-2</c:v>
                      </c:pt>
                      <c:pt idx="4610">
                        <c:v>-1.5547E-2</c:v>
                      </c:pt>
                      <c:pt idx="4611">
                        <c:v>-2.3488999999999999E-2</c:v>
                      </c:pt>
                      <c:pt idx="4612">
                        <c:v>-2.3488999999999999E-2</c:v>
                      </c:pt>
                      <c:pt idx="4613">
                        <c:v>-2.3488999999999999E-2</c:v>
                      </c:pt>
                      <c:pt idx="4614">
                        <c:v>0.32488</c:v>
                      </c:pt>
                      <c:pt idx="4615">
                        <c:v>0.32488</c:v>
                      </c:pt>
                      <c:pt idx="4616">
                        <c:v>0.55964199999999997</c:v>
                      </c:pt>
                      <c:pt idx="4617">
                        <c:v>0.55964199999999997</c:v>
                      </c:pt>
                      <c:pt idx="4618">
                        <c:v>0.36682700000000001</c:v>
                      </c:pt>
                      <c:pt idx="4619">
                        <c:v>0.36682700000000001</c:v>
                      </c:pt>
                      <c:pt idx="4620">
                        <c:v>0.36682700000000001</c:v>
                      </c:pt>
                      <c:pt idx="4621">
                        <c:v>4.6674E-2</c:v>
                      </c:pt>
                      <c:pt idx="4622">
                        <c:v>4.6674E-2</c:v>
                      </c:pt>
                      <c:pt idx="4623">
                        <c:v>0.46385900000000002</c:v>
                      </c:pt>
                      <c:pt idx="4624">
                        <c:v>0.46385900000000002</c:v>
                      </c:pt>
                      <c:pt idx="4625">
                        <c:v>0.46385900000000002</c:v>
                      </c:pt>
                      <c:pt idx="4626">
                        <c:v>-1.0915539999999999</c:v>
                      </c:pt>
                      <c:pt idx="4627">
                        <c:v>-1.0915539999999999</c:v>
                      </c:pt>
                      <c:pt idx="4628">
                        <c:v>-0.93934899999999999</c:v>
                      </c:pt>
                      <c:pt idx="4629">
                        <c:v>-0.93934899999999999</c:v>
                      </c:pt>
                      <c:pt idx="4630">
                        <c:v>0.37196899999999999</c:v>
                      </c:pt>
                      <c:pt idx="4631">
                        <c:v>0.37196899999999999</c:v>
                      </c:pt>
                      <c:pt idx="4632">
                        <c:v>0.37196899999999999</c:v>
                      </c:pt>
                      <c:pt idx="4633">
                        <c:v>-0.219218</c:v>
                      </c:pt>
                      <c:pt idx="4634">
                        <c:v>-0.219218</c:v>
                      </c:pt>
                      <c:pt idx="4635">
                        <c:v>0.45453500000000002</c:v>
                      </c:pt>
                      <c:pt idx="4636">
                        <c:v>0.45453500000000002</c:v>
                      </c:pt>
                      <c:pt idx="4637">
                        <c:v>0.45453500000000002</c:v>
                      </c:pt>
                      <c:pt idx="4638">
                        <c:v>0.62239199999999995</c:v>
                      </c:pt>
                      <c:pt idx="4639">
                        <c:v>0.62239199999999995</c:v>
                      </c:pt>
                      <c:pt idx="4640">
                        <c:v>0.16338800000000001</c:v>
                      </c:pt>
                      <c:pt idx="4641">
                        <c:v>0.16338800000000001</c:v>
                      </c:pt>
                      <c:pt idx="4642">
                        <c:v>0.57691000000000003</c:v>
                      </c:pt>
                      <c:pt idx="4643">
                        <c:v>0.57691000000000003</c:v>
                      </c:pt>
                      <c:pt idx="4644">
                        <c:v>0.57691000000000003</c:v>
                      </c:pt>
                      <c:pt idx="4645">
                        <c:v>0.29797200000000001</c:v>
                      </c:pt>
                      <c:pt idx="4646">
                        <c:v>0.29797200000000001</c:v>
                      </c:pt>
                      <c:pt idx="4647">
                        <c:v>-0.210064</c:v>
                      </c:pt>
                      <c:pt idx="4648">
                        <c:v>-0.210064</c:v>
                      </c:pt>
                      <c:pt idx="4649">
                        <c:v>-0.210064</c:v>
                      </c:pt>
                      <c:pt idx="4650">
                        <c:v>-0.30343300000000001</c:v>
                      </c:pt>
                      <c:pt idx="4651">
                        <c:v>-0.30343300000000001</c:v>
                      </c:pt>
                      <c:pt idx="4652">
                        <c:v>-0.43447999999999998</c:v>
                      </c:pt>
                      <c:pt idx="4653">
                        <c:v>-0.43447999999999998</c:v>
                      </c:pt>
                      <c:pt idx="4654">
                        <c:v>-0.12601999999999999</c:v>
                      </c:pt>
                      <c:pt idx="4655">
                        <c:v>-0.12601999999999999</c:v>
                      </c:pt>
                      <c:pt idx="4656">
                        <c:v>-0.12601999999999999</c:v>
                      </c:pt>
                      <c:pt idx="4657">
                        <c:v>-5.8812999999999997E-2</c:v>
                      </c:pt>
                      <c:pt idx="4658">
                        <c:v>-5.8812999999999997E-2</c:v>
                      </c:pt>
                      <c:pt idx="4659">
                        <c:v>0.49830400000000002</c:v>
                      </c:pt>
                      <c:pt idx="4660">
                        <c:v>0.49830400000000002</c:v>
                      </c:pt>
                      <c:pt idx="4661">
                        <c:v>0.49830400000000002</c:v>
                      </c:pt>
                      <c:pt idx="4662">
                        <c:v>0.208096</c:v>
                      </c:pt>
                      <c:pt idx="4663">
                        <c:v>0.208096</c:v>
                      </c:pt>
                      <c:pt idx="4664">
                        <c:v>6.4045000000000005E-2</c:v>
                      </c:pt>
                      <c:pt idx="4665">
                        <c:v>6.4045000000000005E-2</c:v>
                      </c:pt>
                      <c:pt idx="4666">
                        <c:v>6.4045000000000005E-2</c:v>
                      </c:pt>
                      <c:pt idx="4667">
                        <c:v>0.22071199999999999</c:v>
                      </c:pt>
                      <c:pt idx="4668">
                        <c:v>0.22071199999999999</c:v>
                      </c:pt>
                      <c:pt idx="4669">
                        <c:v>0.176237</c:v>
                      </c:pt>
                      <c:pt idx="4670">
                        <c:v>0.176237</c:v>
                      </c:pt>
                      <c:pt idx="4671">
                        <c:v>0.14127500000000001</c:v>
                      </c:pt>
                      <c:pt idx="4672">
                        <c:v>0.14127500000000001</c:v>
                      </c:pt>
                      <c:pt idx="4673">
                        <c:v>0.14127500000000001</c:v>
                      </c:pt>
                      <c:pt idx="4674">
                        <c:v>-0.14957500000000001</c:v>
                      </c:pt>
                      <c:pt idx="4675">
                        <c:v>-0.14957500000000001</c:v>
                      </c:pt>
                      <c:pt idx="4676">
                        <c:v>0.61504199999999998</c:v>
                      </c:pt>
                      <c:pt idx="4677">
                        <c:v>0.61504199999999998</c:v>
                      </c:pt>
                      <c:pt idx="4678">
                        <c:v>0.21486</c:v>
                      </c:pt>
                      <c:pt idx="4679">
                        <c:v>0.21486</c:v>
                      </c:pt>
                      <c:pt idx="4680">
                        <c:v>0.21486</c:v>
                      </c:pt>
                      <c:pt idx="4681">
                        <c:v>-9.2785999999999993E-2</c:v>
                      </c:pt>
                      <c:pt idx="4682">
                        <c:v>-9.2785999999999993E-2</c:v>
                      </c:pt>
                      <c:pt idx="4683">
                        <c:v>0.112896</c:v>
                      </c:pt>
                      <c:pt idx="4684">
                        <c:v>0.112896</c:v>
                      </c:pt>
                      <c:pt idx="4685">
                        <c:v>0.112896</c:v>
                      </c:pt>
                      <c:pt idx="4686">
                        <c:v>-0.50670700000000002</c:v>
                      </c:pt>
                      <c:pt idx="4687">
                        <c:v>-0.50670700000000002</c:v>
                      </c:pt>
                      <c:pt idx="4688">
                        <c:v>-0.52425900000000003</c:v>
                      </c:pt>
                      <c:pt idx="4689">
                        <c:v>-0.52425900000000003</c:v>
                      </c:pt>
                      <c:pt idx="4690">
                        <c:v>6.4176999999999998E-2</c:v>
                      </c:pt>
                      <c:pt idx="4691">
                        <c:v>6.4176999999999998E-2</c:v>
                      </c:pt>
                      <c:pt idx="4692">
                        <c:v>6.4176999999999998E-2</c:v>
                      </c:pt>
                      <c:pt idx="4693">
                        <c:v>-0.378774</c:v>
                      </c:pt>
                      <c:pt idx="4694">
                        <c:v>-0.378774</c:v>
                      </c:pt>
                      <c:pt idx="4695">
                        <c:v>-0.26117699999999999</c:v>
                      </c:pt>
                      <c:pt idx="4696">
                        <c:v>-0.26117699999999999</c:v>
                      </c:pt>
                      <c:pt idx="4697">
                        <c:v>-0.26117699999999999</c:v>
                      </c:pt>
                      <c:pt idx="4698">
                        <c:v>-0.18052699999999999</c:v>
                      </c:pt>
                      <c:pt idx="4699">
                        <c:v>-0.18052699999999999</c:v>
                      </c:pt>
                      <c:pt idx="4700">
                        <c:v>0.91324799999999995</c:v>
                      </c:pt>
                      <c:pt idx="4701">
                        <c:v>0.91324799999999995</c:v>
                      </c:pt>
                      <c:pt idx="4702">
                        <c:v>0.39393299999999998</c:v>
                      </c:pt>
                      <c:pt idx="4703">
                        <c:v>0.39393299999999998</c:v>
                      </c:pt>
                      <c:pt idx="4704">
                        <c:v>0.39393299999999998</c:v>
                      </c:pt>
                      <c:pt idx="4705">
                        <c:v>-3.5452999999999998E-2</c:v>
                      </c:pt>
                      <c:pt idx="4706">
                        <c:v>-3.5452999999999998E-2</c:v>
                      </c:pt>
                      <c:pt idx="4707">
                        <c:v>0.323102</c:v>
                      </c:pt>
                      <c:pt idx="4708">
                        <c:v>0.323102</c:v>
                      </c:pt>
                      <c:pt idx="4709">
                        <c:v>0.323102</c:v>
                      </c:pt>
                      <c:pt idx="4710">
                        <c:v>-0.24643300000000001</c:v>
                      </c:pt>
                      <c:pt idx="4711">
                        <c:v>-0.24643300000000001</c:v>
                      </c:pt>
                      <c:pt idx="4712">
                        <c:v>-1.3194859999999999</c:v>
                      </c:pt>
                      <c:pt idx="4713">
                        <c:v>-1.3194859999999999</c:v>
                      </c:pt>
                      <c:pt idx="4714">
                        <c:v>-0.71910499999999999</c:v>
                      </c:pt>
                      <c:pt idx="4715">
                        <c:v>-0.71910499999999999</c:v>
                      </c:pt>
                      <c:pt idx="4716">
                        <c:v>-0.71910499999999999</c:v>
                      </c:pt>
                      <c:pt idx="4717">
                        <c:v>-0.62265999999999999</c:v>
                      </c:pt>
                      <c:pt idx="4718">
                        <c:v>-0.62265999999999999</c:v>
                      </c:pt>
                      <c:pt idx="4719">
                        <c:v>-1.1845760000000001</c:v>
                      </c:pt>
                      <c:pt idx="4720">
                        <c:v>-1.1845760000000001</c:v>
                      </c:pt>
                      <c:pt idx="4721">
                        <c:v>-1.1845760000000001</c:v>
                      </c:pt>
                      <c:pt idx="4722">
                        <c:v>-0.78103299999999998</c:v>
                      </c:pt>
                      <c:pt idx="4723">
                        <c:v>-0.78103299999999998</c:v>
                      </c:pt>
                      <c:pt idx="4724">
                        <c:v>-0.80525599999999997</c:v>
                      </c:pt>
                      <c:pt idx="4725">
                        <c:v>-0.80525599999999997</c:v>
                      </c:pt>
                      <c:pt idx="4726">
                        <c:v>-0.53196500000000002</c:v>
                      </c:pt>
                      <c:pt idx="4727">
                        <c:v>-0.53196500000000002</c:v>
                      </c:pt>
                      <c:pt idx="4728">
                        <c:v>-0.53196500000000002</c:v>
                      </c:pt>
                      <c:pt idx="4729">
                        <c:v>-1.486577</c:v>
                      </c:pt>
                      <c:pt idx="4730">
                        <c:v>-1.486577</c:v>
                      </c:pt>
                      <c:pt idx="4731">
                        <c:v>-1.866007</c:v>
                      </c:pt>
                      <c:pt idx="4732">
                        <c:v>-1.866007</c:v>
                      </c:pt>
                      <c:pt idx="4733">
                        <c:v>-1.866007</c:v>
                      </c:pt>
                      <c:pt idx="4734">
                        <c:v>-1.257458</c:v>
                      </c:pt>
                      <c:pt idx="4735">
                        <c:v>-1.257458</c:v>
                      </c:pt>
                      <c:pt idx="4736">
                        <c:v>1.375197</c:v>
                      </c:pt>
                      <c:pt idx="4737">
                        <c:v>1.375197</c:v>
                      </c:pt>
                      <c:pt idx="4738">
                        <c:v>-1.154288</c:v>
                      </c:pt>
                      <c:pt idx="4739">
                        <c:v>-1.154288</c:v>
                      </c:pt>
                      <c:pt idx="4740">
                        <c:v>-1.154288</c:v>
                      </c:pt>
                      <c:pt idx="4741">
                        <c:v>-0.113289</c:v>
                      </c:pt>
                      <c:pt idx="4742">
                        <c:v>-0.113289</c:v>
                      </c:pt>
                      <c:pt idx="4743">
                        <c:v>0.47062799999999999</c:v>
                      </c:pt>
                      <c:pt idx="4744">
                        <c:v>0.47062799999999999</c:v>
                      </c:pt>
                      <c:pt idx="4745">
                        <c:v>0.47062799999999999</c:v>
                      </c:pt>
                      <c:pt idx="4746">
                        <c:v>0.47638399999999997</c:v>
                      </c:pt>
                      <c:pt idx="4747">
                        <c:v>0.47638399999999997</c:v>
                      </c:pt>
                      <c:pt idx="4748">
                        <c:v>-4.5151999999999998E-2</c:v>
                      </c:pt>
                      <c:pt idx="4749">
                        <c:v>-4.5151999999999998E-2</c:v>
                      </c:pt>
                      <c:pt idx="4750">
                        <c:v>-0.20438500000000001</c:v>
                      </c:pt>
                      <c:pt idx="4751">
                        <c:v>-0.20438500000000001</c:v>
                      </c:pt>
                      <c:pt idx="4752">
                        <c:v>-0.20438500000000001</c:v>
                      </c:pt>
                      <c:pt idx="4753">
                        <c:v>-0.66393500000000005</c:v>
                      </c:pt>
                      <c:pt idx="4754">
                        <c:v>-0.66393500000000005</c:v>
                      </c:pt>
                      <c:pt idx="4755">
                        <c:v>-0.23911399999999999</c:v>
                      </c:pt>
                      <c:pt idx="4756">
                        <c:v>-0.23911399999999999</c:v>
                      </c:pt>
                      <c:pt idx="4757">
                        <c:v>-0.23911399999999999</c:v>
                      </c:pt>
                      <c:pt idx="4758">
                        <c:v>0.279447</c:v>
                      </c:pt>
                      <c:pt idx="4759">
                        <c:v>0.279447</c:v>
                      </c:pt>
                      <c:pt idx="4760">
                        <c:v>-3.4345000000000001E-2</c:v>
                      </c:pt>
                      <c:pt idx="4761">
                        <c:v>-3.4345000000000001E-2</c:v>
                      </c:pt>
                      <c:pt idx="4762">
                        <c:v>-9.4874E-2</c:v>
                      </c:pt>
                      <c:pt idx="4763">
                        <c:v>-9.4874E-2</c:v>
                      </c:pt>
                      <c:pt idx="4764">
                        <c:v>-9.4874E-2</c:v>
                      </c:pt>
                      <c:pt idx="4765">
                        <c:v>-9.3603000000000006E-2</c:v>
                      </c:pt>
                      <c:pt idx="4766">
                        <c:v>-9.3603000000000006E-2</c:v>
                      </c:pt>
                      <c:pt idx="4767">
                        <c:v>-8.0894999999999995E-2</c:v>
                      </c:pt>
                      <c:pt idx="4768">
                        <c:v>-8.0894999999999995E-2</c:v>
                      </c:pt>
                      <c:pt idx="4769">
                        <c:v>-8.0894999999999995E-2</c:v>
                      </c:pt>
                      <c:pt idx="4770">
                        <c:v>9.6726000000000006E-2</c:v>
                      </c:pt>
                      <c:pt idx="4771">
                        <c:v>9.6726000000000006E-2</c:v>
                      </c:pt>
                      <c:pt idx="4772">
                        <c:v>2.9144E-2</c:v>
                      </c:pt>
                      <c:pt idx="4773">
                        <c:v>2.9144E-2</c:v>
                      </c:pt>
                      <c:pt idx="4774">
                        <c:v>-6.4269000000000007E-2</c:v>
                      </c:pt>
                      <c:pt idx="4775">
                        <c:v>-6.4269000000000007E-2</c:v>
                      </c:pt>
                      <c:pt idx="4776">
                        <c:v>-6.4269000000000007E-2</c:v>
                      </c:pt>
                      <c:pt idx="4777">
                        <c:v>-2.7845999999999999E-2</c:v>
                      </c:pt>
                      <c:pt idx="4778">
                        <c:v>-2.7845999999999999E-2</c:v>
                      </c:pt>
                      <c:pt idx="4779">
                        <c:v>0.133856</c:v>
                      </c:pt>
                      <c:pt idx="4780">
                        <c:v>0.133856</c:v>
                      </c:pt>
                      <c:pt idx="4781">
                        <c:v>0.133856</c:v>
                      </c:pt>
                      <c:pt idx="4782">
                        <c:v>3.5894000000000002E-2</c:v>
                      </c:pt>
                      <c:pt idx="4783">
                        <c:v>3.5894000000000002E-2</c:v>
                      </c:pt>
                      <c:pt idx="4784">
                        <c:v>-0.116595</c:v>
                      </c:pt>
                      <c:pt idx="4785">
                        <c:v>-0.116595</c:v>
                      </c:pt>
                      <c:pt idx="4786">
                        <c:v>-0.115857</c:v>
                      </c:pt>
                      <c:pt idx="4787">
                        <c:v>-0.115857</c:v>
                      </c:pt>
                      <c:pt idx="4788">
                        <c:v>-0.115857</c:v>
                      </c:pt>
                      <c:pt idx="4789">
                        <c:v>0.110724</c:v>
                      </c:pt>
                      <c:pt idx="4790">
                        <c:v>0.110724</c:v>
                      </c:pt>
                      <c:pt idx="4791">
                        <c:v>7.4739999999999997E-3</c:v>
                      </c:pt>
                      <c:pt idx="4792">
                        <c:v>7.4739999999999997E-3</c:v>
                      </c:pt>
                      <c:pt idx="4793">
                        <c:v>7.4739999999999997E-3</c:v>
                      </c:pt>
                      <c:pt idx="4794">
                        <c:v>1.6635E-2</c:v>
                      </c:pt>
                      <c:pt idx="4795">
                        <c:v>1.6635E-2</c:v>
                      </c:pt>
                      <c:pt idx="4796">
                        <c:v>5.1975E-2</c:v>
                      </c:pt>
                      <c:pt idx="4797">
                        <c:v>5.1975E-2</c:v>
                      </c:pt>
                      <c:pt idx="4798">
                        <c:v>8.4848999999999994E-2</c:v>
                      </c:pt>
                      <c:pt idx="4799">
                        <c:v>8.4848999999999994E-2</c:v>
                      </c:pt>
                      <c:pt idx="4800">
                        <c:v>8.4848999999999994E-2</c:v>
                      </c:pt>
                      <c:pt idx="4801">
                        <c:v>2.6955E-2</c:v>
                      </c:pt>
                      <c:pt idx="4802">
                        <c:v>2.6955E-2</c:v>
                      </c:pt>
                      <c:pt idx="4803">
                        <c:v>-7.0126999999999995E-2</c:v>
                      </c:pt>
                      <c:pt idx="4804">
                        <c:v>-7.0126999999999995E-2</c:v>
                      </c:pt>
                      <c:pt idx="4805">
                        <c:v>-7.0126999999999995E-2</c:v>
                      </c:pt>
                      <c:pt idx="4806">
                        <c:v>-8.7772000000000003E-2</c:v>
                      </c:pt>
                      <c:pt idx="4807">
                        <c:v>-8.7772000000000003E-2</c:v>
                      </c:pt>
                      <c:pt idx="4808">
                        <c:v>8.2609999999999992E-3</c:v>
                      </c:pt>
                      <c:pt idx="4809">
                        <c:v>8.2609999999999992E-3</c:v>
                      </c:pt>
                      <c:pt idx="4810">
                        <c:v>-1.8362E-2</c:v>
                      </c:pt>
                      <c:pt idx="4811">
                        <c:v>-1.8362E-2</c:v>
                      </c:pt>
                      <c:pt idx="4812">
                        <c:v>-1.8362E-2</c:v>
                      </c:pt>
                      <c:pt idx="4813">
                        <c:v>-9.3678999999999998E-2</c:v>
                      </c:pt>
                      <c:pt idx="4814">
                        <c:v>-9.3678999999999998E-2</c:v>
                      </c:pt>
                      <c:pt idx="4815">
                        <c:v>-3.7981000000000001E-2</c:v>
                      </c:pt>
                      <c:pt idx="4816">
                        <c:v>-3.7981000000000001E-2</c:v>
                      </c:pt>
                      <c:pt idx="4817">
                        <c:v>-3.7981000000000001E-2</c:v>
                      </c:pt>
                      <c:pt idx="4818">
                        <c:v>-4.6667E-2</c:v>
                      </c:pt>
                      <c:pt idx="4819">
                        <c:v>-4.6667E-2</c:v>
                      </c:pt>
                      <c:pt idx="4820">
                        <c:v>-7.3496000000000006E-2</c:v>
                      </c:pt>
                      <c:pt idx="4821">
                        <c:v>-7.3496000000000006E-2</c:v>
                      </c:pt>
                      <c:pt idx="4822">
                        <c:v>-6.4723000000000003E-2</c:v>
                      </c:pt>
                      <c:pt idx="4823">
                        <c:v>-6.4723000000000003E-2</c:v>
                      </c:pt>
                      <c:pt idx="4824">
                        <c:v>-6.4723000000000003E-2</c:v>
                      </c:pt>
                      <c:pt idx="4825">
                        <c:v>-5.6290000000000003E-3</c:v>
                      </c:pt>
                      <c:pt idx="4826">
                        <c:v>-5.6290000000000003E-3</c:v>
                      </c:pt>
                      <c:pt idx="4827">
                        <c:v>4.0972000000000001E-2</c:v>
                      </c:pt>
                      <c:pt idx="4828">
                        <c:v>4.0972000000000001E-2</c:v>
                      </c:pt>
                      <c:pt idx="4829">
                        <c:v>4.0972000000000001E-2</c:v>
                      </c:pt>
                      <c:pt idx="4830">
                        <c:v>1.0031999999999999E-2</c:v>
                      </c:pt>
                      <c:pt idx="4831">
                        <c:v>1.0031999999999999E-2</c:v>
                      </c:pt>
                      <c:pt idx="4832">
                        <c:v>2.0709999999999999E-3</c:v>
                      </c:pt>
                      <c:pt idx="4833">
                        <c:v>2.0709999999999999E-3</c:v>
                      </c:pt>
                      <c:pt idx="4834">
                        <c:v>-5.195E-3</c:v>
                      </c:pt>
                      <c:pt idx="4835">
                        <c:v>-5.195E-3</c:v>
                      </c:pt>
                      <c:pt idx="4836">
                        <c:v>-5.195E-3</c:v>
                      </c:pt>
                      <c:pt idx="4837">
                        <c:v>3.1870999999999997E-2</c:v>
                      </c:pt>
                      <c:pt idx="4838">
                        <c:v>3.1870999999999997E-2</c:v>
                      </c:pt>
                      <c:pt idx="4839">
                        <c:v>0.107844</c:v>
                      </c:pt>
                      <c:pt idx="4840">
                        <c:v>0.107844</c:v>
                      </c:pt>
                      <c:pt idx="4841">
                        <c:v>0.107844</c:v>
                      </c:pt>
                      <c:pt idx="4842">
                        <c:v>-4.1544999999999999E-2</c:v>
                      </c:pt>
                      <c:pt idx="4843">
                        <c:v>-4.1544999999999999E-2</c:v>
                      </c:pt>
                      <c:pt idx="4844">
                        <c:v>-0.12210600000000001</c:v>
                      </c:pt>
                      <c:pt idx="4845">
                        <c:v>-0.12210600000000001</c:v>
                      </c:pt>
                      <c:pt idx="4846">
                        <c:v>-3.3390000000000003E-2</c:v>
                      </c:pt>
                      <c:pt idx="4847">
                        <c:v>-3.3390000000000003E-2</c:v>
                      </c:pt>
                      <c:pt idx="4848">
                        <c:v>-3.3390000000000003E-2</c:v>
                      </c:pt>
                      <c:pt idx="4849">
                        <c:v>6.5750000000000001E-3</c:v>
                      </c:pt>
                      <c:pt idx="4850">
                        <c:v>6.5750000000000001E-3</c:v>
                      </c:pt>
                      <c:pt idx="4851">
                        <c:v>1.0495000000000001E-2</c:v>
                      </c:pt>
                      <c:pt idx="4852">
                        <c:v>1.0495000000000001E-2</c:v>
                      </c:pt>
                      <c:pt idx="4853">
                        <c:v>1.0495000000000001E-2</c:v>
                      </c:pt>
                      <c:pt idx="4854">
                        <c:v>-2.3730000000000001E-3</c:v>
                      </c:pt>
                      <c:pt idx="4855">
                        <c:v>-2.3730000000000001E-3</c:v>
                      </c:pt>
                      <c:pt idx="4856">
                        <c:v>4.0099999999999997E-3</c:v>
                      </c:pt>
                      <c:pt idx="4857">
                        <c:v>4.0099999999999997E-3</c:v>
                      </c:pt>
                      <c:pt idx="4858">
                        <c:v>-3.5069999999999997E-2</c:v>
                      </c:pt>
                      <c:pt idx="4859">
                        <c:v>-3.5069999999999997E-2</c:v>
                      </c:pt>
                      <c:pt idx="4860">
                        <c:v>-3.5069999999999997E-2</c:v>
                      </c:pt>
                      <c:pt idx="4861">
                        <c:v>4.9179999999999996E-3</c:v>
                      </c:pt>
                      <c:pt idx="4862">
                        <c:v>4.9179999999999996E-3</c:v>
                      </c:pt>
                      <c:pt idx="4863">
                        <c:v>2.7720999999999999E-2</c:v>
                      </c:pt>
                      <c:pt idx="4864">
                        <c:v>2.7720999999999999E-2</c:v>
                      </c:pt>
                      <c:pt idx="4865">
                        <c:v>2.7720999999999999E-2</c:v>
                      </c:pt>
                      <c:pt idx="4866">
                        <c:v>8.4371000000000002E-2</c:v>
                      </c:pt>
                      <c:pt idx="4867">
                        <c:v>8.4371000000000002E-2</c:v>
                      </c:pt>
                      <c:pt idx="4868">
                        <c:v>-3.4859999999999999E-3</c:v>
                      </c:pt>
                      <c:pt idx="4869">
                        <c:v>-3.4859999999999999E-3</c:v>
                      </c:pt>
                      <c:pt idx="4870">
                        <c:v>-7.1551000000000003E-2</c:v>
                      </c:pt>
                      <c:pt idx="4871">
                        <c:v>-7.1551000000000003E-2</c:v>
                      </c:pt>
                      <c:pt idx="4872">
                        <c:v>-7.1551000000000003E-2</c:v>
                      </c:pt>
                      <c:pt idx="4873">
                        <c:v>-9.2644000000000004E-2</c:v>
                      </c:pt>
                      <c:pt idx="4874">
                        <c:v>-9.2644000000000004E-2</c:v>
                      </c:pt>
                      <c:pt idx="4875">
                        <c:v>-7.0637000000000005E-2</c:v>
                      </c:pt>
                      <c:pt idx="4876">
                        <c:v>-7.0637000000000005E-2</c:v>
                      </c:pt>
                      <c:pt idx="4877">
                        <c:v>-7.0637000000000005E-2</c:v>
                      </c:pt>
                      <c:pt idx="4878">
                        <c:v>-0.11844499999999999</c:v>
                      </c:pt>
                      <c:pt idx="4879">
                        <c:v>-0.11844499999999999</c:v>
                      </c:pt>
                      <c:pt idx="4880">
                        <c:v>-3.5409000000000003E-2</c:v>
                      </c:pt>
                      <c:pt idx="4881">
                        <c:v>-3.5409000000000003E-2</c:v>
                      </c:pt>
                      <c:pt idx="4882">
                        <c:v>0.14791799999999999</c:v>
                      </c:pt>
                      <c:pt idx="4883">
                        <c:v>0.14791799999999999</c:v>
                      </c:pt>
                      <c:pt idx="4884">
                        <c:v>0.14791799999999999</c:v>
                      </c:pt>
                      <c:pt idx="4885">
                        <c:v>0.22339999999999999</c:v>
                      </c:pt>
                      <c:pt idx="4886">
                        <c:v>0.22339999999999999</c:v>
                      </c:pt>
                      <c:pt idx="4887">
                        <c:v>7.4023000000000005E-2</c:v>
                      </c:pt>
                      <c:pt idx="4888">
                        <c:v>7.4023000000000005E-2</c:v>
                      </c:pt>
                      <c:pt idx="4889">
                        <c:v>7.4023000000000005E-2</c:v>
                      </c:pt>
                      <c:pt idx="4890">
                        <c:v>-4.9813000000000003E-2</c:v>
                      </c:pt>
                      <c:pt idx="4891">
                        <c:v>-4.9813000000000003E-2</c:v>
                      </c:pt>
                      <c:pt idx="4892">
                        <c:v>-6.6030000000000005E-2</c:v>
                      </c:pt>
                      <c:pt idx="4893">
                        <c:v>-6.6030000000000005E-2</c:v>
                      </c:pt>
                      <c:pt idx="4894">
                        <c:v>-0.139873</c:v>
                      </c:pt>
                      <c:pt idx="4895">
                        <c:v>-0.139873</c:v>
                      </c:pt>
                      <c:pt idx="4896">
                        <c:v>-0.139873</c:v>
                      </c:pt>
                      <c:pt idx="4897">
                        <c:v>-5.6179E-2</c:v>
                      </c:pt>
                      <c:pt idx="4898">
                        <c:v>-5.6179E-2</c:v>
                      </c:pt>
                      <c:pt idx="4899">
                        <c:v>-1.3695000000000001E-2</c:v>
                      </c:pt>
                      <c:pt idx="4900">
                        <c:v>-1.3695000000000001E-2</c:v>
                      </c:pt>
                      <c:pt idx="4901">
                        <c:v>-1.3695000000000001E-2</c:v>
                      </c:pt>
                      <c:pt idx="4902">
                        <c:v>1.8662000000000002E-2</c:v>
                      </c:pt>
                      <c:pt idx="4903">
                        <c:v>1.8662000000000002E-2</c:v>
                      </c:pt>
                      <c:pt idx="4904">
                        <c:v>-3.9614999999999997E-2</c:v>
                      </c:pt>
                      <c:pt idx="4905">
                        <c:v>-3.9614999999999997E-2</c:v>
                      </c:pt>
                      <c:pt idx="4906">
                        <c:v>-9.4142000000000003E-2</c:v>
                      </c:pt>
                      <c:pt idx="4907">
                        <c:v>-9.4142000000000003E-2</c:v>
                      </c:pt>
                      <c:pt idx="4908">
                        <c:v>-9.4142000000000003E-2</c:v>
                      </c:pt>
                      <c:pt idx="4909">
                        <c:v>-0.14507300000000001</c:v>
                      </c:pt>
                      <c:pt idx="4910">
                        <c:v>-0.14507300000000001</c:v>
                      </c:pt>
                      <c:pt idx="4911">
                        <c:v>-0.11093500000000001</c:v>
                      </c:pt>
                      <c:pt idx="4912">
                        <c:v>-0.11093500000000001</c:v>
                      </c:pt>
                      <c:pt idx="4913">
                        <c:v>-0.11093500000000001</c:v>
                      </c:pt>
                      <c:pt idx="4914">
                        <c:v>-0.440106</c:v>
                      </c:pt>
                      <c:pt idx="4915">
                        <c:v>-0.440106</c:v>
                      </c:pt>
                      <c:pt idx="4916">
                        <c:v>0.11641799999999999</c:v>
                      </c:pt>
                      <c:pt idx="4917">
                        <c:v>0.11641799999999999</c:v>
                      </c:pt>
                      <c:pt idx="4918">
                        <c:v>0.50968599999999997</c:v>
                      </c:pt>
                      <c:pt idx="4919">
                        <c:v>0.50968599999999997</c:v>
                      </c:pt>
                      <c:pt idx="4920">
                        <c:v>0.50968599999999997</c:v>
                      </c:pt>
                      <c:pt idx="4921">
                        <c:v>-2.4025999999999999E-2</c:v>
                      </c:pt>
                      <c:pt idx="4922">
                        <c:v>-2.4025999999999999E-2</c:v>
                      </c:pt>
                      <c:pt idx="4923">
                        <c:v>-0.26909100000000002</c:v>
                      </c:pt>
                      <c:pt idx="4924">
                        <c:v>-0.26909100000000002</c:v>
                      </c:pt>
                      <c:pt idx="4925">
                        <c:v>-0.26909100000000002</c:v>
                      </c:pt>
                      <c:pt idx="4926">
                        <c:v>-0.25711899999999999</c:v>
                      </c:pt>
                      <c:pt idx="4927">
                        <c:v>-0.25711899999999999</c:v>
                      </c:pt>
                      <c:pt idx="4928">
                        <c:v>-0.160661</c:v>
                      </c:pt>
                      <c:pt idx="4929">
                        <c:v>-0.160661</c:v>
                      </c:pt>
                      <c:pt idx="4930">
                        <c:v>-0.12967300000000001</c:v>
                      </c:pt>
                      <c:pt idx="4931">
                        <c:v>-0.12967300000000001</c:v>
                      </c:pt>
                      <c:pt idx="4932">
                        <c:v>-0.12967300000000001</c:v>
                      </c:pt>
                      <c:pt idx="4933">
                        <c:v>-8.8470999999999994E-2</c:v>
                      </c:pt>
                      <c:pt idx="4934">
                        <c:v>-8.8470999999999994E-2</c:v>
                      </c:pt>
                      <c:pt idx="4935">
                        <c:v>2.6051999999999999E-2</c:v>
                      </c:pt>
                      <c:pt idx="4936">
                        <c:v>2.6051999999999999E-2</c:v>
                      </c:pt>
                      <c:pt idx="4937">
                        <c:v>2.6051999999999999E-2</c:v>
                      </c:pt>
                      <c:pt idx="4938">
                        <c:v>-1.0673999999999999E-2</c:v>
                      </c:pt>
                      <c:pt idx="4939">
                        <c:v>-1.0673999999999999E-2</c:v>
                      </c:pt>
                      <c:pt idx="4940">
                        <c:v>6.5416000000000002E-2</c:v>
                      </c:pt>
                      <c:pt idx="4941">
                        <c:v>6.5416000000000002E-2</c:v>
                      </c:pt>
                      <c:pt idx="4942">
                        <c:v>4.7867E-2</c:v>
                      </c:pt>
                      <c:pt idx="4943">
                        <c:v>4.7867E-2</c:v>
                      </c:pt>
                      <c:pt idx="4944">
                        <c:v>4.7867E-2</c:v>
                      </c:pt>
                      <c:pt idx="4945">
                        <c:v>-8.4981000000000001E-2</c:v>
                      </c:pt>
                      <c:pt idx="4946">
                        <c:v>-8.4981000000000001E-2</c:v>
                      </c:pt>
                      <c:pt idx="4947">
                        <c:v>-0.108776</c:v>
                      </c:pt>
                      <c:pt idx="4948">
                        <c:v>-0.108776</c:v>
                      </c:pt>
                      <c:pt idx="4949">
                        <c:v>-0.108776</c:v>
                      </c:pt>
                      <c:pt idx="4950">
                        <c:v>-7.4388999999999997E-2</c:v>
                      </c:pt>
                      <c:pt idx="4951">
                        <c:v>-7.4388999999999997E-2</c:v>
                      </c:pt>
                      <c:pt idx="4952">
                        <c:v>4.1877999999999999E-2</c:v>
                      </c:pt>
                      <c:pt idx="4953">
                        <c:v>4.1877999999999999E-2</c:v>
                      </c:pt>
                      <c:pt idx="4954">
                        <c:v>1.2976E-2</c:v>
                      </c:pt>
                      <c:pt idx="4955">
                        <c:v>1.2976E-2</c:v>
                      </c:pt>
                      <c:pt idx="4956">
                        <c:v>1.2976E-2</c:v>
                      </c:pt>
                      <c:pt idx="4957">
                        <c:v>0.114297</c:v>
                      </c:pt>
                      <c:pt idx="4958">
                        <c:v>0.114297</c:v>
                      </c:pt>
                      <c:pt idx="4959">
                        <c:v>8.4678000000000003E-2</c:v>
                      </c:pt>
                      <c:pt idx="4960">
                        <c:v>8.4678000000000003E-2</c:v>
                      </c:pt>
                      <c:pt idx="4961">
                        <c:v>8.4678000000000003E-2</c:v>
                      </c:pt>
                      <c:pt idx="4962">
                        <c:v>-0.14454</c:v>
                      </c:pt>
                      <c:pt idx="4963">
                        <c:v>-0.14454</c:v>
                      </c:pt>
                      <c:pt idx="4964">
                        <c:v>0.108808</c:v>
                      </c:pt>
                      <c:pt idx="4965">
                        <c:v>0.108808</c:v>
                      </c:pt>
                      <c:pt idx="4966">
                        <c:v>2.1307E-2</c:v>
                      </c:pt>
                      <c:pt idx="4967">
                        <c:v>2.1307E-2</c:v>
                      </c:pt>
                      <c:pt idx="4968">
                        <c:v>2.1307E-2</c:v>
                      </c:pt>
                      <c:pt idx="4969">
                        <c:v>6.2772999999999995E-2</c:v>
                      </c:pt>
                      <c:pt idx="4970">
                        <c:v>6.2772999999999995E-2</c:v>
                      </c:pt>
                      <c:pt idx="4971">
                        <c:v>4.8404999999999997E-2</c:v>
                      </c:pt>
                      <c:pt idx="4972">
                        <c:v>4.8404999999999997E-2</c:v>
                      </c:pt>
                      <c:pt idx="4973">
                        <c:v>4.8404999999999997E-2</c:v>
                      </c:pt>
                      <c:pt idx="4974">
                        <c:v>-0.10524</c:v>
                      </c:pt>
                      <c:pt idx="4975">
                        <c:v>-0.10524</c:v>
                      </c:pt>
                      <c:pt idx="4976">
                        <c:v>-8.6853E-2</c:v>
                      </c:pt>
                      <c:pt idx="4977">
                        <c:v>-8.6853E-2</c:v>
                      </c:pt>
                      <c:pt idx="4978">
                        <c:v>-0.175182</c:v>
                      </c:pt>
                      <c:pt idx="4979">
                        <c:v>-0.175182</c:v>
                      </c:pt>
                      <c:pt idx="4980">
                        <c:v>-0.175182</c:v>
                      </c:pt>
                      <c:pt idx="4981">
                        <c:v>-7.9980999999999997E-2</c:v>
                      </c:pt>
                      <c:pt idx="4982">
                        <c:v>-7.9980999999999997E-2</c:v>
                      </c:pt>
                      <c:pt idx="4983">
                        <c:v>2.5026E-2</c:v>
                      </c:pt>
                      <c:pt idx="4984">
                        <c:v>2.5026E-2</c:v>
                      </c:pt>
                      <c:pt idx="4985">
                        <c:v>2.5026E-2</c:v>
                      </c:pt>
                      <c:pt idx="4986">
                        <c:v>0.19054099999999999</c:v>
                      </c:pt>
                      <c:pt idx="4987">
                        <c:v>0.19054099999999999</c:v>
                      </c:pt>
                      <c:pt idx="4988">
                        <c:v>4.9141999999999998E-2</c:v>
                      </c:pt>
                      <c:pt idx="4989">
                        <c:v>4.9141999999999998E-2</c:v>
                      </c:pt>
                      <c:pt idx="4990">
                        <c:v>-9.5860000000000008E-3</c:v>
                      </c:pt>
                      <c:pt idx="4991">
                        <c:v>-9.5860000000000008E-3</c:v>
                      </c:pt>
                      <c:pt idx="4992">
                        <c:v>-9.5860000000000008E-3</c:v>
                      </c:pt>
                      <c:pt idx="4993">
                        <c:v>-9.5285999999999996E-2</c:v>
                      </c:pt>
                      <c:pt idx="4994">
                        <c:v>-9.5285999999999996E-2</c:v>
                      </c:pt>
                      <c:pt idx="4995">
                        <c:v>-9.1807E-2</c:v>
                      </c:pt>
                      <c:pt idx="4996">
                        <c:v>-9.1807E-2</c:v>
                      </c:pt>
                      <c:pt idx="4997">
                        <c:v>-9.1807E-2</c:v>
                      </c:pt>
                      <c:pt idx="4998">
                        <c:v>-0.12031</c:v>
                      </c:pt>
                      <c:pt idx="4999">
                        <c:v>-0.12031</c:v>
                      </c:pt>
                      <c:pt idx="5000">
                        <c:v>-9.9782999999999997E-2</c:v>
                      </c:pt>
                      <c:pt idx="5001">
                        <c:v>-9.9782999999999997E-2</c:v>
                      </c:pt>
                      <c:pt idx="5002">
                        <c:v>-9.9782999999999997E-2</c:v>
                      </c:pt>
                      <c:pt idx="5003">
                        <c:v>-0.10394100000000001</c:v>
                      </c:pt>
                      <c:pt idx="5004">
                        <c:v>-0.10394100000000001</c:v>
                      </c:pt>
                      <c:pt idx="5005">
                        <c:v>4.9015999999999997E-2</c:v>
                      </c:pt>
                      <c:pt idx="5006">
                        <c:v>4.9015999999999997E-2</c:v>
                      </c:pt>
                      <c:pt idx="5007">
                        <c:v>0.10854999999999999</c:v>
                      </c:pt>
                      <c:pt idx="5008">
                        <c:v>0.10854999999999999</c:v>
                      </c:pt>
                      <c:pt idx="5009">
                        <c:v>0.10854999999999999</c:v>
                      </c:pt>
                      <c:pt idx="5010">
                        <c:v>6.0321E-2</c:v>
                      </c:pt>
                      <c:pt idx="5011">
                        <c:v>6.0321E-2</c:v>
                      </c:pt>
                      <c:pt idx="5012">
                        <c:v>-6.6990000000000001E-3</c:v>
                      </c:pt>
                      <c:pt idx="5013">
                        <c:v>-6.6990000000000001E-3</c:v>
                      </c:pt>
                      <c:pt idx="5014">
                        <c:v>-6.6990000000000001E-3</c:v>
                      </c:pt>
                      <c:pt idx="5015">
                        <c:v>-8.6820000000000005E-3</c:v>
                      </c:pt>
                      <c:pt idx="5016">
                        <c:v>-8.6820000000000005E-3</c:v>
                      </c:pt>
                      <c:pt idx="5017">
                        <c:v>-5.2680000000000001E-3</c:v>
                      </c:pt>
                      <c:pt idx="5018">
                        <c:v>-5.2680000000000001E-3</c:v>
                      </c:pt>
                      <c:pt idx="5019">
                        <c:v>-1.4478E-2</c:v>
                      </c:pt>
                      <c:pt idx="5020">
                        <c:v>-1.4478E-2</c:v>
                      </c:pt>
                      <c:pt idx="5021">
                        <c:v>-1.4478E-2</c:v>
                      </c:pt>
                      <c:pt idx="5022">
                        <c:v>-0.184251</c:v>
                      </c:pt>
                      <c:pt idx="5023">
                        <c:v>-0.184251</c:v>
                      </c:pt>
                      <c:pt idx="5024">
                        <c:v>2.9818999999999998E-2</c:v>
                      </c:pt>
                      <c:pt idx="5025">
                        <c:v>2.9818999999999998E-2</c:v>
                      </c:pt>
                      <c:pt idx="5026">
                        <c:v>2.9818999999999998E-2</c:v>
                      </c:pt>
                      <c:pt idx="5027">
                        <c:v>0.13347700000000001</c:v>
                      </c:pt>
                      <c:pt idx="5028">
                        <c:v>0.13347700000000001</c:v>
                      </c:pt>
                      <c:pt idx="5029">
                        <c:v>-2.8041E-2</c:v>
                      </c:pt>
                      <c:pt idx="5030">
                        <c:v>-2.8041E-2</c:v>
                      </c:pt>
                      <c:pt idx="5031">
                        <c:v>-7.2126999999999997E-2</c:v>
                      </c:pt>
                      <c:pt idx="5032">
                        <c:v>-7.2126999999999997E-2</c:v>
                      </c:pt>
                      <c:pt idx="5033">
                        <c:v>-7.2126999999999997E-2</c:v>
                      </c:pt>
                      <c:pt idx="5034">
                        <c:v>2.9156999999999999E-2</c:v>
                      </c:pt>
                      <c:pt idx="5035">
                        <c:v>2.9156999999999999E-2</c:v>
                      </c:pt>
                      <c:pt idx="5036">
                        <c:v>-1.0499E-2</c:v>
                      </c:pt>
                      <c:pt idx="5037">
                        <c:v>-1.0499E-2</c:v>
                      </c:pt>
                      <c:pt idx="5038">
                        <c:v>-1.0499E-2</c:v>
                      </c:pt>
                      <c:pt idx="5039">
                        <c:v>-6.5550000000000001E-3</c:v>
                      </c:pt>
                      <c:pt idx="5040">
                        <c:v>-6.5550000000000001E-3</c:v>
                      </c:pt>
                      <c:pt idx="5041">
                        <c:v>1.7901E-2</c:v>
                      </c:pt>
                      <c:pt idx="5042">
                        <c:v>1.7901E-2</c:v>
                      </c:pt>
                      <c:pt idx="5043">
                        <c:v>-3.4694000000000003E-2</c:v>
                      </c:pt>
                      <c:pt idx="5044">
                        <c:v>-3.4694000000000003E-2</c:v>
                      </c:pt>
                      <c:pt idx="5045">
                        <c:v>-3.4694000000000003E-2</c:v>
                      </c:pt>
                      <c:pt idx="5046">
                        <c:v>-7.0118E-2</c:v>
                      </c:pt>
                      <c:pt idx="5047">
                        <c:v>-7.0118E-2</c:v>
                      </c:pt>
                      <c:pt idx="5048">
                        <c:v>3.1335000000000002E-2</c:v>
                      </c:pt>
                      <c:pt idx="5049">
                        <c:v>3.1335000000000002E-2</c:v>
                      </c:pt>
                      <c:pt idx="5050">
                        <c:v>3.1335000000000002E-2</c:v>
                      </c:pt>
                      <c:pt idx="5051">
                        <c:v>0.10466399999999999</c:v>
                      </c:pt>
                      <c:pt idx="5052">
                        <c:v>0.10466399999999999</c:v>
                      </c:pt>
                      <c:pt idx="5053">
                        <c:v>0.114158</c:v>
                      </c:pt>
                      <c:pt idx="5054">
                        <c:v>0.114158</c:v>
                      </c:pt>
                      <c:pt idx="5055">
                        <c:v>-3.5485000000000003E-2</c:v>
                      </c:pt>
                      <c:pt idx="5056">
                        <c:v>-3.5485000000000003E-2</c:v>
                      </c:pt>
                      <c:pt idx="5057">
                        <c:v>-3.5485000000000003E-2</c:v>
                      </c:pt>
                      <c:pt idx="5058">
                        <c:v>-0.15437500000000001</c:v>
                      </c:pt>
                      <c:pt idx="5059">
                        <c:v>-0.15437500000000001</c:v>
                      </c:pt>
                      <c:pt idx="5060">
                        <c:v>-0.16742199999999999</c:v>
                      </c:pt>
                      <c:pt idx="5061">
                        <c:v>-0.16742199999999999</c:v>
                      </c:pt>
                      <c:pt idx="5062">
                        <c:v>-0.16742199999999999</c:v>
                      </c:pt>
                      <c:pt idx="5063">
                        <c:v>-0.137516</c:v>
                      </c:pt>
                      <c:pt idx="5064">
                        <c:v>-0.137516</c:v>
                      </c:pt>
                      <c:pt idx="5065">
                        <c:v>-8.5041000000000005E-2</c:v>
                      </c:pt>
                      <c:pt idx="5066">
                        <c:v>-8.5041000000000005E-2</c:v>
                      </c:pt>
                      <c:pt idx="5067">
                        <c:v>0.34262199999999998</c:v>
                      </c:pt>
                      <c:pt idx="5068">
                        <c:v>0.34262199999999998</c:v>
                      </c:pt>
                      <c:pt idx="5069">
                        <c:v>0.34262199999999998</c:v>
                      </c:pt>
                      <c:pt idx="5070">
                        <c:v>0.35319499999999998</c:v>
                      </c:pt>
                      <c:pt idx="5071">
                        <c:v>0.35319499999999998</c:v>
                      </c:pt>
                      <c:pt idx="5072">
                        <c:v>8.9577000000000004E-2</c:v>
                      </c:pt>
                      <c:pt idx="5073">
                        <c:v>8.9577000000000004E-2</c:v>
                      </c:pt>
                      <c:pt idx="5074">
                        <c:v>8.9577000000000004E-2</c:v>
                      </c:pt>
                      <c:pt idx="5075">
                        <c:v>-7.3010000000000002E-3</c:v>
                      </c:pt>
                      <c:pt idx="5076">
                        <c:v>-7.3010000000000002E-3</c:v>
                      </c:pt>
                      <c:pt idx="5077">
                        <c:v>1.3703E-2</c:v>
                      </c:pt>
                      <c:pt idx="5078">
                        <c:v>1.3703E-2</c:v>
                      </c:pt>
                      <c:pt idx="5079">
                        <c:v>-0.166049</c:v>
                      </c:pt>
                      <c:pt idx="5080">
                        <c:v>-0.166049</c:v>
                      </c:pt>
                      <c:pt idx="5081">
                        <c:v>-0.166049</c:v>
                      </c:pt>
                      <c:pt idx="5082">
                        <c:v>-0.134519</c:v>
                      </c:pt>
                      <c:pt idx="5083">
                        <c:v>-0.134519</c:v>
                      </c:pt>
                      <c:pt idx="5084">
                        <c:v>0.16440099999999999</c:v>
                      </c:pt>
                      <c:pt idx="5085">
                        <c:v>0.16440099999999999</c:v>
                      </c:pt>
                      <c:pt idx="5086">
                        <c:v>0.16440099999999999</c:v>
                      </c:pt>
                      <c:pt idx="5087">
                        <c:v>8.8068999999999995E-2</c:v>
                      </c:pt>
                      <c:pt idx="5088">
                        <c:v>8.8068999999999995E-2</c:v>
                      </c:pt>
                      <c:pt idx="5089">
                        <c:v>0.23707800000000001</c:v>
                      </c:pt>
                      <c:pt idx="5090">
                        <c:v>0.23707800000000001</c:v>
                      </c:pt>
                      <c:pt idx="5091">
                        <c:v>0.32376700000000003</c:v>
                      </c:pt>
                      <c:pt idx="5092">
                        <c:v>0.32376700000000003</c:v>
                      </c:pt>
                      <c:pt idx="5093">
                        <c:v>0.32376700000000003</c:v>
                      </c:pt>
                      <c:pt idx="5094">
                        <c:v>-0.62775599999999998</c:v>
                      </c:pt>
                      <c:pt idx="5095">
                        <c:v>-0.62775599999999998</c:v>
                      </c:pt>
                      <c:pt idx="5096">
                        <c:v>-0.17983399999999999</c:v>
                      </c:pt>
                      <c:pt idx="5097">
                        <c:v>-0.17983399999999999</c:v>
                      </c:pt>
                      <c:pt idx="5098">
                        <c:v>-0.17983399999999999</c:v>
                      </c:pt>
                      <c:pt idx="5099">
                        <c:v>0.11824800000000001</c:v>
                      </c:pt>
                      <c:pt idx="5100">
                        <c:v>0.11824800000000001</c:v>
                      </c:pt>
                      <c:pt idx="5101">
                        <c:v>0.243726</c:v>
                      </c:pt>
                      <c:pt idx="5102">
                        <c:v>0.243726</c:v>
                      </c:pt>
                      <c:pt idx="5103">
                        <c:v>-1.8678E-2</c:v>
                      </c:pt>
                      <c:pt idx="5104">
                        <c:v>-1.8678E-2</c:v>
                      </c:pt>
                      <c:pt idx="5105">
                        <c:v>-1.8678E-2</c:v>
                      </c:pt>
                      <c:pt idx="5106">
                        <c:v>-0.270727</c:v>
                      </c:pt>
                      <c:pt idx="5107">
                        <c:v>-0.270727</c:v>
                      </c:pt>
                      <c:pt idx="5108">
                        <c:v>-0.10109600000000001</c:v>
                      </c:pt>
                      <c:pt idx="5109">
                        <c:v>-0.10109600000000001</c:v>
                      </c:pt>
                      <c:pt idx="5110">
                        <c:v>-0.10109600000000001</c:v>
                      </c:pt>
                      <c:pt idx="5111">
                        <c:v>0.108373</c:v>
                      </c:pt>
                      <c:pt idx="5112">
                        <c:v>0.108373</c:v>
                      </c:pt>
                      <c:pt idx="5113">
                        <c:v>-7.0724999999999996E-2</c:v>
                      </c:pt>
                      <c:pt idx="5114">
                        <c:v>-7.0724999999999996E-2</c:v>
                      </c:pt>
                      <c:pt idx="5115">
                        <c:v>-3.7020999999999998E-2</c:v>
                      </c:pt>
                      <c:pt idx="5116">
                        <c:v>-3.7020999999999998E-2</c:v>
                      </c:pt>
                      <c:pt idx="5117">
                        <c:v>-3.7020999999999998E-2</c:v>
                      </c:pt>
                      <c:pt idx="5118">
                        <c:v>-0.10727200000000001</c:v>
                      </c:pt>
                      <c:pt idx="5119">
                        <c:v>-0.10727200000000001</c:v>
                      </c:pt>
                      <c:pt idx="5120">
                        <c:v>-0.11029899999999999</c:v>
                      </c:pt>
                      <c:pt idx="5121">
                        <c:v>-0.11029899999999999</c:v>
                      </c:pt>
                      <c:pt idx="5122">
                        <c:v>-0.11029899999999999</c:v>
                      </c:pt>
                      <c:pt idx="5123">
                        <c:v>-0.118782</c:v>
                      </c:pt>
                      <c:pt idx="5124">
                        <c:v>-0.118782</c:v>
                      </c:pt>
                      <c:pt idx="5125">
                        <c:v>-2.4198000000000001E-2</c:v>
                      </c:pt>
                      <c:pt idx="5126">
                        <c:v>-2.4198000000000001E-2</c:v>
                      </c:pt>
                      <c:pt idx="5127">
                        <c:v>-4.9826000000000002E-2</c:v>
                      </c:pt>
                      <c:pt idx="5128">
                        <c:v>-4.9826000000000002E-2</c:v>
                      </c:pt>
                      <c:pt idx="5129">
                        <c:v>-4.9826000000000002E-2</c:v>
                      </c:pt>
                      <c:pt idx="5130">
                        <c:v>-3.1990999999999999E-2</c:v>
                      </c:pt>
                      <c:pt idx="5131">
                        <c:v>-3.1990999999999999E-2</c:v>
                      </c:pt>
                      <c:pt idx="5132">
                        <c:v>-4.5239000000000001E-2</c:v>
                      </c:pt>
                      <c:pt idx="5133">
                        <c:v>-4.5239000000000001E-2</c:v>
                      </c:pt>
                      <c:pt idx="5134">
                        <c:v>-4.5239000000000001E-2</c:v>
                      </c:pt>
                      <c:pt idx="5135">
                        <c:v>-9.3247999999999998E-2</c:v>
                      </c:pt>
                      <c:pt idx="5136">
                        <c:v>-9.3247999999999998E-2</c:v>
                      </c:pt>
                      <c:pt idx="5137">
                        <c:v>9.4066999999999998E-2</c:v>
                      </c:pt>
                      <c:pt idx="5138">
                        <c:v>9.4066999999999998E-2</c:v>
                      </c:pt>
                      <c:pt idx="5139">
                        <c:v>1.6003E-2</c:v>
                      </c:pt>
                      <c:pt idx="5140">
                        <c:v>1.6003E-2</c:v>
                      </c:pt>
                      <c:pt idx="5141">
                        <c:v>1.6003E-2</c:v>
                      </c:pt>
                      <c:pt idx="5142">
                        <c:v>-2.9446E-2</c:v>
                      </c:pt>
                      <c:pt idx="5143">
                        <c:v>-2.9446E-2</c:v>
                      </c:pt>
                      <c:pt idx="5144">
                        <c:v>5.3911000000000001E-2</c:v>
                      </c:pt>
                      <c:pt idx="5145">
                        <c:v>5.3911000000000001E-2</c:v>
                      </c:pt>
                      <c:pt idx="5146">
                        <c:v>5.3911000000000001E-2</c:v>
                      </c:pt>
                      <c:pt idx="5147">
                        <c:v>-8.0652000000000001E-2</c:v>
                      </c:pt>
                      <c:pt idx="5148">
                        <c:v>-8.0652000000000001E-2</c:v>
                      </c:pt>
                      <c:pt idx="5149">
                        <c:v>1.4048E-2</c:v>
                      </c:pt>
                      <c:pt idx="5150">
                        <c:v>1.4048E-2</c:v>
                      </c:pt>
                      <c:pt idx="5151">
                        <c:v>1.9040000000000001E-2</c:v>
                      </c:pt>
                      <c:pt idx="5152">
                        <c:v>1.9040000000000001E-2</c:v>
                      </c:pt>
                      <c:pt idx="5153">
                        <c:v>1.9040000000000001E-2</c:v>
                      </c:pt>
                      <c:pt idx="5154">
                        <c:v>-2.9387E-2</c:v>
                      </c:pt>
                      <c:pt idx="5155">
                        <c:v>-2.9387E-2</c:v>
                      </c:pt>
                      <c:pt idx="5156">
                        <c:v>-1.9090000000000001E-3</c:v>
                      </c:pt>
                      <c:pt idx="5157">
                        <c:v>-1.9090000000000001E-3</c:v>
                      </c:pt>
                      <c:pt idx="5158">
                        <c:v>-1.9090000000000001E-3</c:v>
                      </c:pt>
                      <c:pt idx="5159">
                        <c:v>5.5579999999999996E-3</c:v>
                      </c:pt>
                      <c:pt idx="5160">
                        <c:v>5.5579999999999996E-3</c:v>
                      </c:pt>
                      <c:pt idx="5161">
                        <c:v>3.1259000000000002E-2</c:v>
                      </c:pt>
                      <c:pt idx="5162">
                        <c:v>3.1259000000000002E-2</c:v>
                      </c:pt>
                      <c:pt idx="5163">
                        <c:v>1.7235E-2</c:v>
                      </c:pt>
                      <c:pt idx="5164">
                        <c:v>1.7235E-2</c:v>
                      </c:pt>
                      <c:pt idx="5165">
                        <c:v>1.7235E-2</c:v>
                      </c:pt>
                      <c:pt idx="5166">
                        <c:v>6.3524999999999998E-2</c:v>
                      </c:pt>
                      <c:pt idx="5167">
                        <c:v>6.3524999999999998E-2</c:v>
                      </c:pt>
                      <c:pt idx="5168">
                        <c:v>7.613E-3</c:v>
                      </c:pt>
                      <c:pt idx="5169">
                        <c:v>7.613E-3</c:v>
                      </c:pt>
                      <c:pt idx="5170">
                        <c:v>7.613E-3</c:v>
                      </c:pt>
                      <c:pt idx="5171">
                        <c:v>0.112621</c:v>
                      </c:pt>
                      <c:pt idx="5172">
                        <c:v>0.112621</c:v>
                      </c:pt>
                      <c:pt idx="5173">
                        <c:v>2.5821E-2</c:v>
                      </c:pt>
                      <c:pt idx="5174">
                        <c:v>2.5821E-2</c:v>
                      </c:pt>
                      <c:pt idx="5175">
                        <c:v>-6.0463000000000003E-2</c:v>
                      </c:pt>
                      <c:pt idx="5176">
                        <c:v>-6.0463000000000003E-2</c:v>
                      </c:pt>
                      <c:pt idx="5177">
                        <c:v>-6.0463000000000003E-2</c:v>
                      </c:pt>
                      <c:pt idx="5178">
                        <c:v>2.1170999999999999E-2</c:v>
                      </c:pt>
                      <c:pt idx="5179">
                        <c:v>2.1170999999999999E-2</c:v>
                      </c:pt>
                      <c:pt idx="5180">
                        <c:v>-0.158494</c:v>
                      </c:pt>
                      <c:pt idx="5181">
                        <c:v>-0.158494</c:v>
                      </c:pt>
                      <c:pt idx="5182">
                        <c:v>-0.158494</c:v>
                      </c:pt>
                      <c:pt idx="5183">
                        <c:v>-0.116852</c:v>
                      </c:pt>
                      <c:pt idx="5184">
                        <c:v>-0.116852</c:v>
                      </c:pt>
                      <c:pt idx="5185">
                        <c:v>-0.103612</c:v>
                      </c:pt>
                      <c:pt idx="5186">
                        <c:v>-0.103612</c:v>
                      </c:pt>
                      <c:pt idx="5187">
                        <c:v>1.5445E-2</c:v>
                      </c:pt>
                      <c:pt idx="5188">
                        <c:v>1.5445E-2</c:v>
                      </c:pt>
                      <c:pt idx="5189">
                        <c:v>1.5445E-2</c:v>
                      </c:pt>
                      <c:pt idx="5190">
                        <c:v>-6.5071000000000004E-2</c:v>
                      </c:pt>
                      <c:pt idx="5191">
                        <c:v>-6.5071000000000004E-2</c:v>
                      </c:pt>
                      <c:pt idx="5192">
                        <c:v>2.5451999999999999E-2</c:v>
                      </c:pt>
                      <c:pt idx="5193">
                        <c:v>2.5451999999999999E-2</c:v>
                      </c:pt>
                      <c:pt idx="5194">
                        <c:v>2.5451999999999999E-2</c:v>
                      </c:pt>
                      <c:pt idx="5195">
                        <c:v>6.9724999999999995E-2</c:v>
                      </c:pt>
                      <c:pt idx="5196">
                        <c:v>6.9724999999999995E-2</c:v>
                      </c:pt>
                      <c:pt idx="5197">
                        <c:v>3.8457999999999999E-2</c:v>
                      </c:pt>
                      <c:pt idx="5198">
                        <c:v>3.8457999999999999E-2</c:v>
                      </c:pt>
                      <c:pt idx="5199">
                        <c:v>1.3519E-2</c:v>
                      </c:pt>
                      <c:pt idx="5200">
                        <c:v>1.3519E-2</c:v>
                      </c:pt>
                      <c:pt idx="5201">
                        <c:v>1.3519E-2</c:v>
                      </c:pt>
                      <c:pt idx="5202">
                        <c:v>-6.2661999999999995E-2</c:v>
                      </c:pt>
                      <c:pt idx="5203">
                        <c:v>-6.2661999999999995E-2</c:v>
                      </c:pt>
                      <c:pt idx="5204">
                        <c:v>-4.7999E-2</c:v>
                      </c:pt>
                      <c:pt idx="5205">
                        <c:v>-4.7999E-2</c:v>
                      </c:pt>
                      <c:pt idx="5206">
                        <c:v>-4.7999E-2</c:v>
                      </c:pt>
                      <c:pt idx="5207">
                        <c:v>-0.102358</c:v>
                      </c:pt>
                      <c:pt idx="5208">
                        <c:v>-0.102358</c:v>
                      </c:pt>
                      <c:pt idx="5209">
                        <c:v>-0.154555</c:v>
                      </c:pt>
                      <c:pt idx="5210">
                        <c:v>-0.154555</c:v>
                      </c:pt>
                      <c:pt idx="5211">
                        <c:v>0.12221</c:v>
                      </c:pt>
                      <c:pt idx="5212">
                        <c:v>0.12221</c:v>
                      </c:pt>
                      <c:pt idx="5213">
                        <c:v>0.12221</c:v>
                      </c:pt>
                      <c:pt idx="5214">
                        <c:v>0.21277799999999999</c:v>
                      </c:pt>
                      <c:pt idx="5215">
                        <c:v>0.21277799999999999</c:v>
                      </c:pt>
                      <c:pt idx="5216">
                        <c:v>0.27132400000000001</c:v>
                      </c:pt>
                      <c:pt idx="5217">
                        <c:v>0.27132400000000001</c:v>
                      </c:pt>
                      <c:pt idx="5218">
                        <c:v>0.27132400000000001</c:v>
                      </c:pt>
                      <c:pt idx="5219">
                        <c:v>1.9453000000000002E-2</c:v>
                      </c:pt>
                      <c:pt idx="5220">
                        <c:v>1.9453000000000002E-2</c:v>
                      </c:pt>
                      <c:pt idx="5221">
                        <c:v>-0.30018699999999998</c:v>
                      </c:pt>
                      <c:pt idx="5222">
                        <c:v>-0.30018699999999998</c:v>
                      </c:pt>
                      <c:pt idx="5223">
                        <c:v>-0.45972400000000002</c:v>
                      </c:pt>
                      <c:pt idx="5224">
                        <c:v>-0.45972400000000002</c:v>
                      </c:pt>
                      <c:pt idx="5225">
                        <c:v>-0.45972400000000002</c:v>
                      </c:pt>
                      <c:pt idx="5226">
                        <c:v>-6.4854999999999996E-2</c:v>
                      </c:pt>
                      <c:pt idx="5227">
                        <c:v>-6.4854999999999996E-2</c:v>
                      </c:pt>
                      <c:pt idx="5228">
                        <c:v>-0.214195</c:v>
                      </c:pt>
                      <c:pt idx="5229">
                        <c:v>-0.214195</c:v>
                      </c:pt>
                      <c:pt idx="5230">
                        <c:v>-0.214195</c:v>
                      </c:pt>
                      <c:pt idx="5231">
                        <c:v>-0.33037</c:v>
                      </c:pt>
                      <c:pt idx="5232">
                        <c:v>-0.33037</c:v>
                      </c:pt>
                      <c:pt idx="5233">
                        <c:v>1.7687000000000001E-2</c:v>
                      </c:pt>
                      <c:pt idx="5234">
                        <c:v>1.7687000000000001E-2</c:v>
                      </c:pt>
                      <c:pt idx="5235">
                        <c:v>0.169464</c:v>
                      </c:pt>
                      <c:pt idx="5236">
                        <c:v>0.169464</c:v>
                      </c:pt>
                      <c:pt idx="5237">
                        <c:v>0.169464</c:v>
                      </c:pt>
                      <c:pt idx="5238">
                        <c:v>4.4928999999999997E-2</c:v>
                      </c:pt>
                      <c:pt idx="5239">
                        <c:v>4.4928999999999997E-2</c:v>
                      </c:pt>
                      <c:pt idx="5240">
                        <c:v>0.12690499999999999</c:v>
                      </c:pt>
                      <c:pt idx="5241">
                        <c:v>0.12690499999999999</c:v>
                      </c:pt>
                      <c:pt idx="5242">
                        <c:v>0.12690499999999999</c:v>
                      </c:pt>
                      <c:pt idx="5243">
                        <c:v>2.8087000000000001E-2</c:v>
                      </c:pt>
                      <c:pt idx="5244">
                        <c:v>2.8087000000000001E-2</c:v>
                      </c:pt>
                      <c:pt idx="5245">
                        <c:v>8.1860000000000006E-3</c:v>
                      </c:pt>
                      <c:pt idx="5246">
                        <c:v>8.1860000000000006E-3</c:v>
                      </c:pt>
                      <c:pt idx="5247">
                        <c:v>1.0139E-2</c:v>
                      </c:pt>
                      <c:pt idx="5248">
                        <c:v>1.0139E-2</c:v>
                      </c:pt>
                      <c:pt idx="5249">
                        <c:v>1.0139E-2</c:v>
                      </c:pt>
                      <c:pt idx="5250">
                        <c:v>6.4595E-2</c:v>
                      </c:pt>
                      <c:pt idx="5251">
                        <c:v>6.4595E-2</c:v>
                      </c:pt>
                      <c:pt idx="5252">
                        <c:v>3.1528E-2</c:v>
                      </c:pt>
                      <c:pt idx="5253">
                        <c:v>3.1528E-2</c:v>
                      </c:pt>
                      <c:pt idx="5254">
                        <c:v>3.1528E-2</c:v>
                      </c:pt>
                      <c:pt idx="5255" formatCode="0.00E+00">
                        <c:v>6.3299999999999999E-4</c:v>
                      </c:pt>
                      <c:pt idx="5256" formatCode="0.00E+00">
                        <c:v>6.3299999999999999E-4</c:v>
                      </c:pt>
                      <c:pt idx="5257">
                        <c:v>-2.0493000000000001E-2</c:v>
                      </c:pt>
                      <c:pt idx="5258">
                        <c:v>-2.0493000000000001E-2</c:v>
                      </c:pt>
                      <c:pt idx="5259">
                        <c:v>7.9946000000000003E-2</c:v>
                      </c:pt>
                      <c:pt idx="5260">
                        <c:v>7.9946000000000003E-2</c:v>
                      </c:pt>
                      <c:pt idx="5261">
                        <c:v>7.9946000000000003E-2</c:v>
                      </c:pt>
                      <c:pt idx="5262">
                        <c:v>-1.0319E-2</c:v>
                      </c:pt>
                      <c:pt idx="5263">
                        <c:v>-1.0319E-2</c:v>
                      </c:pt>
                      <c:pt idx="5264">
                        <c:v>-2.002E-2</c:v>
                      </c:pt>
                      <c:pt idx="5265">
                        <c:v>-2.002E-2</c:v>
                      </c:pt>
                      <c:pt idx="5266">
                        <c:v>-2.002E-2</c:v>
                      </c:pt>
                      <c:pt idx="5267">
                        <c:v>1.9075000000000002E-2</c:v>
                      </c:pt>
                      <c:pt idx="5268">
                        <c:v>1.9075000000000002E-2</c:v>
                      </c:pt>
                      <c:pt idx="5269">
                        <c:v>2.1888000000000001E-2</c:v>
                      </c:pt>
                      <c:pt idx="5270">
                        <c:v>2.1888000000000001E-2</c:v>
                      </c:pt>
                      <c:pt idx="5271">
                        <c:v>-3.8492999999999999E-2</c:v>
                      </c:pt>
                      <c:pt idx="5272">
                        <c:v>-3.8492999999999999E-2</c:v>
                      </c:pt>
                      <c:pt idx="5273">
                        <c:v>-3.8492999999999999E-2</c:v>
                      </c:pt>
                      <c:pt idx="5274">
                        <c:v>2.0070000000000001E-2</c:v>
                      </c:pt>
                      <c:pt idx="5275">
                        <c:v>2.0070000000000001E-2</c:v>
                      </c:pt>
                      <c:pt idx="5276">
                        <c:v>5.4250000000000001E-3</c:v>
                      </c:pt>
                      <c:pt idx="5277">
                        <c:v>5.4250000000000001E-3</c:v>
                      </c:pt>
                      <c:pt idx="5278">
                        <c:v>5.4250000000000001E-3</c:v>
                      </c:pt>
                      <c:pt idx="5279">
                        <c:v>8.6113999999999996E-2</c:v>
                      </c:pt>
                      <c:pt idx="5280">
                        <c:v>8.6113999999999996E-2</c:v>
                      </c:pt>
                      <c:pt idx="5281">
                        <c:v>-1.3162E-2</c:v>
                      </c:pt>
                      <c:pt idx="5282">
                        <c:v>-1.3162E-2</c:v>
                      </c:pt>
                      <c:pt idx="5283">
                        <c:v>1.1065999999999999E-2</c:v>
                      </c:pt>
                      <c:pt idx="5284">
                        <c:v>1.1065999999999999E-2</c:v>
                      </c:pt>
                      <c:pt idx="5285">
                        <c:v>1.1065999999999999E-2</c:v>
                      </c:pt>
                      <c:pt idx="5286">
                        <c:v>6.0936999999999998E-2</c:v>
                      </c:pt>
                      <c:pt idx="5287">
                        <c:v>6.0936999999999998E-2</c:v>
                      </c:pt>
                      <c:pt idx="5288">
                        <c:v>-0.114923</c:v>
                      </c:pt>
                      <c:pt idx="5289">
                        <c:v>-0.114923</c:v>
                      </c:pt>
                      <c:pt idx="5290">
                        <c:v>-0.114923</c:v>
                      </c:pt>
                      <c:pt idx="5291">
                        <c:v>-0.108973</c:v>
                      </c:pt>
                      <c:pt idx="5292">
                        <c:v>-0.108973</c:v>
                      </c:pt>
                      <c:pt idx="5293">
                        <c:v>0.11111500000000001</c:v>
                      </c:pt>
                      <c:pt idx="5294">
                        <c:v>0.11111500000000001</c:v>
                      </c:pt>
                      <c:pt idx="5295">
                        <c:v>0.11111500000000001</c:v>
                      </c:pt>
                      <c:pt idx="5296">
                        <c:v>1.7881999999999999E-2</c:v>
                      </c:pt>
                      <c:pt idx="5297">
                        <c:v>1.7881999999999999E-2</c:v>
                      </c:pt>
                      <c:pt idx="5298">
                        <c:v>1.7694000000000001E-2</c:v>
                      </c:pt>
                      <c:pt idx="5299">
                        <c:v>1.7694000000000001E-2</c:v>
                      </c:pt>
                      <c:pt idx="5300">
                        <c:v>-8.2214999999999996E-2</c:v>
                      </c:pt>
                      <c:pt idx="5301">
                        <c:v>-8.2214999999999996E-2</c:v>
                      </c:pt>
                      <c:pt idx="5302">
                        <c:v>-8.2214999999999996E-2</c:v>
                      </c:pt>
                      <c:pt idx="5303">
                        <c:v>-6.5264000000000003E-2</c:v>
                      </c:pt>
                      <c:pt idx="5304">
                        <c:v>-6.5264000000000003E-2</c:v>
                      </c:pt>
                      <c:pt idx="5305">
                        <c:v>-0.102071</c:v>
                      </c:pt>
                      <c:pt idx="5306">
                        <c:v>-0.102071</c:v>
                      </c:pt>
                      <c:pt idx="5307">
                        <c:v>-0.102071</c:v>
                      </c:pt>
                      <c:pt idx="5308">
                        <c:v>-0.201958</c:v>
                      </c:pt>
                      <c:pt idx="5309">
                        <c:v>-0.201958</c:v>
                      </c:pt>
                      <c:pt idx="5310">
                        <c:v>2.6019E-2</c:v>
                      </c:pt>
                      <c:pt idx="5311">
                        <c:v>2.6019E-2</c:v>
                      </c:pt>
                      <c:pt idx="5312">
                        <c:v>-2.6862E-2</c:v>
                      </c:pt>
                      <c:pt idx="5313">
                        <c:v>-2.6862E-2</c:v>
                      </c:pt>
                      <c:pt idx="5314">
                        <c:v>-2.6862E-2</c:v>
                      </c:pt>
                      <c:pt idx="5315">
                        <c:v>2.171E-2</c:v>
                      </c:pt>
                      <c:pt idx="5316">
                        <c:v>2.171E-2</c:v>
                      </c:pt>
                      <c:pt idx="5317">
                        <c:v>-4.4785999999999999E-2</c:v>
                      </c:pt>
                      <c:pt idx="5318">
                        <c:v>-4.4785999999999999E-2</c:v>
                      </c:pt>
                      <c:pt idx="5319">
                        <c:v>-4.4785999999999999E-2</c:v>
                      </c:pt>
                      <c:pt idx="5320">
                        <c:v>0.329434</c:v>
                      </c:pt>
                      <c:pt idx="5321">
                        <c:v>0.329434</c:v>
                      </c:pt>
                      <c:pt idx="5322">
                        <c:v>-3.6806999999999999E-2</c:v>
                      </c:pt>
                      <c:pt idx="5323">
                        <c:v>-3.6806999999999999E-2</c:v>
                      </c:pt>
                      <c:pt idx="5324">
                        <c:v>-0.148926</c:v>
                      </c:pt>
                      <c:pt idx="5325">
                        <c:v>-0.148926</c:v>
                      </c:pt>
                      <c:pt idx="5326">
                        <c:v>-0.148926</c:v>
                      </c:pt>
                      <c:pt idx="5327">
                        <c:v>6.6018999999999994E-2</c:v>
                      </c:pt>
                      <c:pt idx="5328">
                        <c:v>6.6018999999999994E-2</c:v>
                      </c:pt>
                      <c:pt idx="5329">
                        <c:v>-0.13145699999999999</c:v>
                      </c:pt>
                      <c:pt idx="5330">
                        <c:v>-0.13145699999999999</c:v>
                      </c:pt>
                      <c:pt idx="5331">
                        <c:v>-0.13145699999999999</c:v>
                      </c:pt>
                      <c:pt idx="5332">
                        <c:v>4.1716999999999997E-2</c:v>
                      </c:pt>
                      <c:pt idx="5333">
                        <c:v>4.1716999999999997E-2</c:v>
                      </c:pt>
                      <c:pt idx="5334">
                        <c:v>9.6289E-2</c:v>
                      </c:pt>
                      <c:pt idx="5335">
                        <c:v>9.6289E-2</c:v>
                      </c:pt>
                      <c:pt idx="5336">
                        <c:v>2.5490000000000001E-3</c:v>
                      </c:pt>
                      <c:pt idx="5337">
                        <c:v>2.5490000000000001E-3</c:v>
                      </c:pt>
                      <c:pt idx="5338">
                        <c:v>2.5490000000000001E-3</c:v>
                      </c:pt>
                      <c:pt idx="5339">
                        <c:v>-5.8184E-2</c:v>
                      </c:pt>
                      <c:pt idx="5340">
                        <c:v>-5.8184E-2</c:v>
                      </c:pt>
                      <c:pt idx="5341">
                        <c:v>-2.3515999999999999E-2</c:v>
                      </c:pt>
                      <c:pt idx="5342">
                        <c:v>-2.3515999999999999E-2</c:v>
                      </c:pt>
                      <c:pt idx="5343">
                        <c:v>-2.3515999999999999E-2</c:v>
                      </c:pt>
                      <c:pt idx="5344">
                        <c:v>-3.1747999999999998E-2</c:v>
                      </c:pt>
                      <c:pt idx="5345">
                        <c:v>-3.1747999999999998E-2</c:v>
                      </c:pt>
                      <c:pt idx="5346">
                        <c:v>1.4492E-2</c:v>
                      </c:pt>
                      <c:pt idx="5347">
                        <c:v>1.4492E-2</c:v>
                      </c:pt>
                      <c:pt idx="5348">
                        <c:v>-2.6769000000000001E-2</c:v>
                      </c:pt>
                      <c:pt idx="5349">
                        <c:v>-2.6769000000000001E-2</c:v>
                      </c:pt>
                      <c:pt idx="5350">
                        <c:v>-2.6769000000000001E-2</c:v>
                      </c:pt>
                      <c:pt idx="5351">
                        <c:v>-0.13345499999999999</c:v>
                      </c:pt>
                      <c:pt idx="5352">
                        <c:v>-0.13345499999999999</c:v>
                      </c:pt>
                      <c:pt idx="5353">
                        <c:v>-4.8371999999999998E-2</c:v>
                      </c:pt>
                      <c:pt idx="5354">
                        <c:v>-4.8371999999999998E-2</c:v>
                      </c:pt>
                      <c:pt idx="5355">
                        <c:v>-4.8371999999999998E-2</c:v>
                      </c:pt>
                      <c:pt idx="5356">
                        <c:v>-9.7070000000000004E-3</c:v>
                      </c:pt>
                      <c:pt idx="5357">
                        <c:v>-9.7070000000000004E-3</c:v>
                      </c:pt>
                      <c:pt idx="5358">
                        <c:v>-4.4986999999999999E-2</c:v>
                      </c:pt>
                      <c:pt idx="5359">
                        <c:v>-4.4986999999999999E-2</c:v>
                      </c:pt>
                      <c:pt idx="5360">
                        <c:v>2.5051E-2</c:v>
                      </c:pt>
                      <c:pt idx="5361">
                        <c:v>2.5051E-2</c:v>
                      </c:pt>
                      <c:pt idx="5362">
                        <c:v>2.5051E-2</c:v>
                      </c:pt>
                      <c:pt idx="5363">
                        <c:v>8.8971999999999996E-2</c:v>
                      </c:pt>
                      <c:pt idx="5364">
                        <c:v>8.8971999999999996E-2</c:v>
                      </c:pt>
                      <c:pt idx="5365">
                        <c:v>5.117E-3</c:v>
                      </c:pt>
                      <c:pt idx="5366">
                        <c:v>5.117E-3</c:v>
                      </c:pt>
                      <c:pt idx="5367">
                        <c:v>5.117E-3</c:v>
                      </c:pt>
                      <c:pt idx="5368">
                        <c:v>-4.4776000000000003E-2</c:v>
                      </c:pt>
                      <c:pt idx="5369">
                        <c:v>-4.4776000000000003E-2</c:v>
                      </c:pt>
                      <c:pt idx="5370">
                        <c:v>3.2720000000000002E-3</c:v>
                      </c:pt>
                      <c:pt idx="5371">
                        <c:v>3.2720000000000002E-3</c:v>
                      </c:pt>
                      <c:pt idx="5372">
                        <c:v>-7.3345999999999995E-2</c:v>
                      </c:pt>
                      <c:pt idx="5373">
                        <c:v>-7.3345999999999995E-2</c:v>
                      </c:pt>
                      <c:pt idx="5374">
                        <c:v>-7.3345999999999995E-2</c:v>
                      </c:pt>
                      <c:pt idx="5375">
                        <c:v>8.7350999999999998E-2</c:v>
                      </c:pt>
                      <c:pt idx="5376">
                        <c:v>8.7350999999999998E-2</c:v>
                      </c:pt>
                      <c:pt idx="5377">
                        <c:v>-4.3808E-2</c:v>
                      </c:pt>
                      <c:pt idx="5378">
                        <c:v>-4.3808E-2</c:v>
                      </c:pt>
                      <c:pt idx="5379">
                        <c:v>-4.3808E-2</c:v>
                      </c:pt>
                      <c:pt idx="5380">
                        <c:v>-4.7962999999999999E-2</c:v>
                      </c:pt>
                      <c:pt idx="5381">
                        <c:v>-4.7962999999999999E-2</c:v>
                      </c:pt>
                      <c:pt idx="5382">
                        <c:v>2.1245E-2</c:v>
                      </c:pt>
                      <c:pt idx="5383">
                        <c:v>2.1245E-2</c:v>
                      </c:pt>
                      <c:pt idx="5384">
                        <c:v>2.1245E-2</c:v>
                      </c:pt>
                      <c:pt idx="5385">
                        <c:v>5.4126000000000001E-2</c:v>
                      </c:pt>
                      <c:pt idx="5386">
                        <c:v>5.4126000000000001E-2</c:v>
                      </c:pt>
                      <c:pt idx="5387">
                        <c:v>-3.3322999999999998E-2</c:v>
                      </c:pt>
                      <c:pt idx="5388">
                        <c:v>-3.3322999999999998E-2</c:v>
                      </c:pt>
                      <c:pt idx="5389">
                        <c:v>7.1812000000000001E-2</c:v>
                      </c:pt>
                      <c:pt idx="5390">
                        <c:v>7.1812000000000001E-2</c:v>
                      </c:pt>
                      <c:pt idx="5391">
                        <c:v>7.1812000000000001E-2</c:v>
                      </c:pt>
                      <c:pt idx="5392">
                        <c:v>-1.2093E-2</c:v>
                      </c:pt>
                      <c:pt idx="5393">
                        <c:v>-1.2093E-2</c:v>
                      </c:pt>
                      <c:pt idx="5394">
                        <c:v>-0.18285199999999999</c:v>
                      </c:pt>
                      <c:pt idx="5395">
                        <c:v>-0.18285199999999999</c:v>
                      </c:pt>
                      <c:pt idx="5396">
                        <c:v>-0.18420900000000001</c:v>
                      </c:pt>
                      <c:pt idx="5397">
                        <c:v>-0.18420900000000001</c:v>
                      </c:pt>
                      <c:pt idx="5398">
                        <c:v>-0.18420900000000001</c:v>
                      </c:pt>
                      <c:pt idx="5399">
                        <c:v>-0.22265499999999999</c:v>
                      </c:pt>
                      <c:pt idx="5400">
                        <c:v>-0.22265499999999999</c:v>
                      </c:pt>
                      <c:pt idx="5401">
                        <c:v>-0.25563900000000001</c:v>
                      </c:pt>
                      <c:pt idx="5402">
                        <c:v>-0.25563900000000001</c:v>
                      </c:pt>
                      <c:pt idx="5403">
                        <c:v>-0.25563900000000001</c:v>
                      </c:pt>
                      <c:pt idx="5404">
                        <c:v>0.29744599999999999</c:v>
                      </c:pt>
                      <c:pt idx="5405">
                        <c:v>0.29744599999999999</c:v>
                      </c:pt>
                      <c:pt idx="5406">
                        <c:v>0.25779299999999999</c:v>
                      </c:pt>
                      <c:pt idx="5407">
                        <c:v>0.25779299999999999</c:v>
                      </c:pt>
                      <c:pt idx="5408">
                        <c:v>-0.31673800000000002</c:v>
                      </c:pt>
                      <c:pt idx="5409">
                        <c:v>-0.31673800000000002</c:v>
                      </c:pt>
                      <c:pt idx="5410">
                        <c:v>-0.31673800000000002</c:v>
                      </c:pt>
                      <c:pt idx="5411">
                        <c:v>4.0417000000000002E-2</c:v>
                      </c:pt>
                      <c:pt idx="5412">
                        <c:v>4.0417000000000002E-2</c:v>
                      </c:pt>
                      <c:pt idx="5413">
                        <c:v>0.33447199999999999</c:v>
                      </c:pt>
                      <c:pt idx="5414">
                        <c:v>0.33447199999999999</c:v>
                      </c:pt>
                      <c:pt idx="5415">
                        <c:v>0.33447199999999999</c:v>
                      </c:pt>
                      <c:pt idx="5416">
                        <c:v>0.41297400000000001</c:v>
                      </c:pt>
                      <c:pt idx="5417">
                        <c:v>0.41297400000000001</c:v>
                      </c:pt>
                      <c:pt idx="5418">
                        <c:v>0.173766</c:v>
                      </c:pt>
                      <c:pt idx="5419">
                        <c:v>0.173766</c:v>
                      </c:pt>
                      <c:pt idx="5420">
                        <c:v>0.55668799999999996</c:v>
                      </c:pt>
                      <c:pt idx="5421">
                        <c:v>0.55668799999999996</c:v>
                      </c:pt>
                      <c:pt idx="5422">
                        <c:v>0.55668799999999996</c:v>
                      </c:pt>
                      <c:pt idx="5423">
                        <c:v>-2.9221E-2</c:v>
                      </c:pt>
                      <c:pt idx="5424">
                        <c:v>-2.9221E-2</c:v>
                      </c:pt>
                      <c:pt idx="5425">
                        <c:v>6.2836000000000003E-2</c:v>
                      </c:pt>
                      <c:pt idx="5426">
                        <c:v>6.2836000000000003E-2</c:v>
                      </c:pt>
                      <c:pt idx="5427">
                        <c:v>6.2836000000000003E-2</c:v>
                      </c:pt>
                      <c:pt idx="5428">
                        <c:v>0.54619099999999998</c:v>
                      </c:pt>
                      <c:pt idx="5429">
                        <c:v>0.54619099999999998</c:v>
                      </c:pt>
                      <c:pt idx="5430">
                        <c:v>0.30259399999999997</c:v>
                      </c:pt>
                      <c:pt idx="5431">
                        <c:v>0.30259399999999997</c:v>
                      </c:pt>
                      <c:pt idx="5432">
                        <c:v>-0.18860099999999999</c:v>
                      </c:pt>
                      <c:pt idx="5433">
                        <c:v>-0.18860099999999999</c:v>
                      </c:pt>
                      <c:pt idx="5434">
                        <c:v>-0.18860099999999999</c:v>
                      </c:pt>
                      <c:pt idx="5435">
                        <c:v>-0.51851100000000006</c:v>
                      </c:pt>
                      <c:pt idx="5436">
                        <c:v>-0.51851100000000006</c:v>
                      </c:pt>
                      <c:pt idx="5437">
                        <c:v>-0.17650299999999999</c:v>
                      </c:pt>
                      <c:pt idx="5438">
                        <c:v>-0.17650299999999999</c:v>
                      </c:pt>
                      <c:pt idx="5439">
                        <c:v>-0.17650299999999999</c:v>
                      </c:pt>
                      <c:pt idx="5440">
                        <c:v>0.97307100000000002</c:v>
                      </c:pt>
                      <c:pt idx="5441">
                        <c:v>0.97307100000000002</c:v>
                      </c:pt>
                      <c:pt idx="5442">
                        <c:v>-0.33341399999999999</c:v>
                      </c:pt>
                      <c:pt idx="5443">
                        <c:v>-0.33341399999999999</c:v>
                      </c:pt>
                      <c:pt idx="5444">
                        <c:v>-0.33341399999999999</c:v>
                      </c:pt>
                      <c:pt idx="5445">
                        <c:v>-0.18971499999999999</c:v>
                      </c:pt>
                      <c:pt idx="5446">
                        <c:v>-0.18971499999999999</c:v>
                      </c:pt>
                      <c:pt idx="5447">
                        <c:v>0.29578599999999999</c:v>
                      </c:pt>
                      <c:pt idx="5448">
                        <c:v>0.29578599999999999</c:v>
                      </c:pt>
                      <c:pt idx="5449">
                        <c:v>-8.3655999999999994E-2</c:v>
                      </c:pt>
                      <c:pt idx="5450">
                        <c:v>-8.3655999999999994E-2</c:v>
                      </c:pt>
                      <c:pt idx="5451">
                        <c:v>-8.3655999999999994E-2</c:v>
                      </c:pt>
                      <c:pt idx="5452">
                        <c:v>-0.60390500000000003</c:v>
                      </c:pt>
                      <c:pt idx="5453">
                        <c:v>-0.60390500000000003</c:v>
                      </c:pt>
                      <c:pt idx="5454">
                        <c:v>-0.71750100000000006</c:v>
                      </c:pt>
                      <c:pt idx="5455">
                        <c:v>-0.71750100000000006</c:v>
                      </c:pt>
                      <c:pt idx="5456">
                        <c:v>-0.71750100000000006</c:v>
                      </c:pt>
                      <c:pt idx="5457">
                        <c:v>-0.12023399999999999</c:v>
                      </c:pt>
                      <c:pt idx="5458">
                        <c:v>-0.12023399999999999</c:v>
                      </c:pt>
                      <c:pt idx="5459">
                        <c:v>-0.89422900000000005</c:v>
                      </c:pt>
                      <c:pt idx="5460">
                        <c:v>-0.89422900000000005</c:v>
                      </c:pt>
                      <c:pt idx="5461">
                        <c:v>-0.10335</c:v>
                      </c:pt>
                      <c:pt idx="5462">
                        <c:v>-0.10335</c:v>
                      </c:pt>
                      <c:pt idx="5463">
                        <c:v>-0.10335</c:v>
                      </c:pt>
                      <c:pt idx="5464">
                        <c:v>6.9327E-2</c:v>
                      </c:pt>
                      <c:pt idx="5465">
                        <c:v>6.9327E-2</c:v>
                      </c:pt>
                      <c:pt idx="5466">
                        <c:v>2.5649510000000002</c:v>
                      </c:pt>
                      <c:pt idx="5467">
                        <c:v>2.5649510000000002</c:v>
                      </c:pt>
                      <c:pt idx="5468">
                        <c:v>0.640374</c:v>
                      </c:pt>
                      <c:pt idx="5469">
                        <c:v>0.640374</c:v>
                      </c:pt>
                      <c:pt idx="5470">
                        <c:v>0.640374</c:v>
                      </c:pt>
                      <c:pt idx="5471">
                        <c:v>0.52887499999999998</c:v>
                      </c:pt>
                      <c:pt idx="5472">
                        <c:v>0.52887499999999998</c:v>
                      </c:pt>
                      <c:pt idx="5473">
                        <c:v>0.38036599999999998</c:v>
                      </c:pt>
                      <c:pt idx="5474">
                        <c:v>0.38036599999999998</c:v>
                      </c:pt>
                      <c:pt idx="5475">
                        <c:v>0.38036599999999998</c:v>
                      </c:pt>
                      <c:pt idx="5476">
                        <c:v>-1.4533929999999999</c:v>
                      </c:pt>
                      <c:pt idx="5477">
                        <c:v>-1.4533929999999999</c:v>
                      </c:pt>
                      <c:pt idx="5478">
                        <c:v>-0.76000400000000001</c:v>
                      </c:pt>
                      <c:pt idx="5479">
                        <c:v>-0.76000400000000001</c:v>
                      </c:pt>
                      <c:pt idx="5480">
                        <c:v>-0.838001</c:v>
                      </c:pt>
                      <c:pt idx="5481">
                        <c:v>-0.838001</c:v>
                      </c:pt>
                      <c:pt idx="5482">
                        <c:v>-0.838001</c:v>
                      </c:pt>
                      <c:pt idx="5483">
                        <c:v>-0.63584200000000002</c:v>
                      </c:pt>
                      <c:pt idx="5484">
                        <c:v>-0.63584200000000002</c:v>
                      </c:pt>
                      <c:pt idx="5485">
                        <c:v>0.93307099999999998</c:v>
                      </c:pt>
                      <c:pt idx="5486">
                        <c:v>0.93307099999999998</c:v>
                      </c:pt>
                      <c:pt idx="5487">
                        <c:v>0.93307099999999998</c:v>
                      </c:pt>
                      <c:pt idx="5488">
                        <c:v>1.013906</c:v>
                      </c:pt>
                      <c:pt idx="5489">
                        <c:v>1.013906</c:v>
                      </c:pt>
                      <c:pt idx="5490">
                        <c:v>0.41436800000000001</c:v>
                      </c:pt>
                      <c:pt idx="5491">
                        <c:v>0.41436800000000001</c:v>
                      </c:pt>
                      <c:pt idx="5492">
                        <c:v>0.41436800000000001</c:v>
                      </c:pt>
                      <c:pt idx="5493">
                        <c:v>0.29946899999999999</c:v>
                      </c:pt>
                      <c:pt idx="5494">
                        <c:v>0.29946899999999999</c:v>
                      </c:pt>
                      <c:pt idx="5495">
                        <c:v>-3.03626</c:v>
                      </c:pt>
                      <c:pt idx="5496">
                        <c:v>-3.03626</c:v>
                      </c:pt>
                      <c:pt idx="5497">
                        <c:v>-7.8981149999999998</c:v>
                      </c:pt>
                      <c:pt idx="5498">
                        <c:v>-7.8981149999999998</c:v>
                      </c:pt>
                      <c:pt idx="5499">
                        <c:v>-7.8981149999999998</c:v>
                      </c:pt>
                      <c:pt idx="5500">
                        <c:v>6.4897270000000002</c:v>
                      </c:pt>
                      <c:pt idx="5501">
                        <c:v>6.4897270000000002</c:v>
                      </c:pt>
                      <c:pt idx="5502">
                        <c:v>6.6265219999999996</c:v>
                      </c:pt>
                      <c:pt idx="5503">
                        <c:v>6.6265219999999996</c:v>
                      </c:pt>
                      <c:pt idx="5504">
                        <c:v>-20.011655999999999</c:v>
                      </c:pt>
                      <c:pt idx="5505">
                        <c:v>-20.011655999999999</c:v>
                      </c:pt>
                      <c:pt idx="5506">
                        <c:v>-20.011655999999999</c:v>
                      </c:pt>
                      <c:pt idx="5507">
                        <c:v>0.24323700000000001</c:v>
                      </c:pt>
                      <c:pt idx="5508">
                        <c:v>0.24323700000000001</c:v>
                      </c:pt>
                      <c:pt idx="5509">
                        <c:v>-1.6175299999999999</c:v>
                      </c:pt>
                      <c:pt idx="5510">
                        <c:v>-1.6175299999999999</c:v>
                      </c:pt>
                      <c:pt idx="5511">
                        <c:v>-1.6175299999999999</c:v>
                      </c:pt>
                      <c:pt idx="5512">
                        <c:v>-2.221549</c:v>
                      </c:pt>
                      <c:pt idx="5513">
                        <c:v>-2.221549</c:v>
                      </c:pt>
                      <c:pt idx="5514">
                        <c:v>-8.1372E-2</c:v>
                      </c:pt>
                      <c:pt idx="5515">
                        <c:v>-8.1372E-2</c:v>
                      </c:pt>
                      <c:pt idx="5516">
                        <c:v>-8.1372E-2</c:v>
                      </c:pt>
                      <c:pt idx="5517">
                        <c:v>-2.6960000000000001E-2</c:v>
                      </c:pt>
                      <c:pt idx="5518">
                        <c:v>-2.6960000000000001E-2</c:v>
                      </c:pt>
                      <c:pt idx="5519">
                        <c:v>0.53837199999999996</c:v>
                      </c:pt>
                      <c:pt idx="5520">
                        <c:v>0.53837199999999996</c:v>
                      </c:pt>
                      <c:pt idx="5521">
                        <c:v>3.7486999999999999E-2</c:v>
                      </c:pt>
                      <c:pt idx="5522">
                        <c:v>3.7486999999999999E-2</c:v>
                      </c:pt>
                      <c:pt idx="5523">
                        <c:v>3.7486999999999999E-2</c:v>
                      </c:pt>
                      <c:pt idx="5524">
                        <c:v>9.0698000000000001E-2</c:v>
                      </c:pt>
                      <c:pt idx="5525">
                        <c:v>9.0698000000000001E-2</c:v>
                      </c:pt>
                      <c:pt idx="5526">
                        <c:v>8.1130000000000004E-3</c:v>
                      </c:pt>
                      <c:pt idx="5527">
                        <c:v>8.1130000000000004E-3</c:v>
                      </c:pt>
                      <c:pt idx="5528">
                        <c:v>-8.8984999999999995E-2</c:v>
                      </c:pt>
                      <c:pt idx="5529">
                        <c:v>-8.8984999999999995E-2</c:v>
                      </c:pt>
                      <c:pt idx="5530">
                        <c:v>-8.8984999999999995E-2</c:v>
                      </c:pt>
                      <c:pt idx="5531">
                        <c:v>0.34622700000000001</c:v>
                      </c:pt>
                      <c:pt idx="5532">
                        <c:v>0.34622700000000001</c:v>
                      </c:pt>
                      <c:pt idx="5533">
                        <c:v>-1.6735E-2</c:v>
                      </c:pt>
                      <c:pt idx="5534">
                        <c:v>-1.6735E-2</c:v>
                      </c:pt>
                      <c:pt idx="5535">
                        <c:v>-1.6735E-2</c:v>
                      </c:pt>
                      <c:pt idx="5536">
                        <c:v>-1.8710999999999998E-2</c:v>
                      </c:pt>
                      <c:pt idx="5537">
                        <c:v>-1.8710999999999998E-2</c:v>
                      </c:pt>
                      <c:pt idx="5538">
                        <c:v>-0.115727</c:v>
                      </c:pt>
                      <c:pt idx="5539">
                        <c:v>-0.115727</c:v>
                      </c:pt>
                      <c:pt idx="5540">
                        <c:v>-0.16492499999999999</c:v>
                      </c:pt>
                      <c:pt idx="5541">
                        <c:v>-0.16492499999999999</c:v>
                      </c:pt>
                      <c:pt idx="5542">
                        <c:v>-0.16492499999999999</c:v>
                      </c:pt>
                      <c:pt idx="5543">
                        <c:v>0.305614</c:v>
                      </c:pt>
                      <c:pt idx="5544">
                        <c:v>0.305614</c:v>
                      </c:pt>
                      <c:pt idx="5545">
                        <c:v>0.33292100000000002</c:v>
                      </c:pt>
                      <c:pt idx="5546">
                        <c:v>0.33292100000000002</c:v>
                      </c:pt>
                      <c:pt idx="5547">
                        <c:v>0.33292100000000002</c:v>
                      </c:pt>
                      <c:pt idx="5548">
                        <c:v>-6.3961000000000004E-2</c:v>
                      </c:pt>
                      <c:pt idx="5549">
                        <c:v>-6.3961000000000004E-2</c:v>
                      </c:pt>
                      <c:pt idx="5550">
                        <c:v>-0.439836</c:v>
                      </c:pt>
                      <c:pt idx="5551">
                        <c:v>-0.439836</c:v>
                      </c:pt>
                      <c:pt idx="5552">
                        <c:v>-0.439836</c:v>
                      </c:pt>
                      <c:pt idx="5553">
                        <c:v>-1.2326999999999999E-2</c:v>
                      </c:pt>
                      <c:pt idx="5554">
                        <c:v>-1.2326999999999999E-2</c:v>
                      </c:pt>
                      <c:pt idx="5555">
                        <c:v>7.0218000000000003E-2</c:v>
                      </c:pt>
                      <c:pt idx="5556">
                        <c:v>7.0218000000000003E-2</c:v>
                      </c:pt>
                      <c:pt idx="5557">
                        <c:v>0.22758400000000001</c:v>
                      </c:pt>
                      <c:pt idx="5558">
                        <c:v>0.22758400000000001</c:v>
                      </c:pt>
                      <c:pt idx="5559">
                        <c:v>0.22758400000000001</c:v>
                      </c:pt>
                      <c:pt idx="5560">
                        <c:v>-0.23374400000000001</c:v>
                      </c:pt>
                      <c:pt idx="5561">
                        <c:v>-0.23374400000000001</c:v>
                      </c:pt>
                      <c:pt idx="5562">
                        <c:v>-0.19725400000000001</c:v>
                      </c:pt>
                      <c:pt idx="5563">
                        <c:v>-0.19725400000000001</c:v>
                      </c:pt>
                      <c:pt idx="5564">
                        <c:v>-0.19725400000000001</c:v>
                      </c:pt>
                      <c:pt idx="5565">
                        <c:v>-8.2774E-2</c:v>
                      </c:pt>
                      <c:pt idx="5566">
                        <c:v>-8.2774E-2</c:v>
                      </c:pt>
                      <c:pt idx="5567">
                        <c:v>0.25542700000000002</c:v>
                      </c:pt>
                      <c:pt idx="5568">
                        <c:v>0.25542700000000002</c:v>
                      </c:pt>
                      <c:pt idx="5569">
                        <c:v>0.39668100000000001</c:v>
                      </c:pt>
                      <c:pt idx="5570">
                        <c:v>0.39668100000000001</c:v>
                      </c:pt>
                      <c:pt idx="5571">
                        <c:v>0.39668100000000001</c:v>
                      </c:pt>
                      <c:pt idx="5572">
                        <c:v>-8.3986000000000005E-2</c:v>
                      </c:pt>
                      <c:pt idx="5573">
                        <c:v>-8.3986000000000005E-2</c:v>
                      </c:pt>
                      <c:pt idx="5574">
                        <c:v>-0.31208999999999998</c:v>
                      </c:pt>
                      <c:pt idx="5575">
                        <c:v>-0.31208999999999998</c:v>
                      </c:pt>
                      <c:pt idx="5576">
                        <c:v>-0.31208999999999998</c:v>
                      </c:pt>
                      <c:pt idx="5577">
                        <c:v>-3.1567999999999999E-2</c:v>
                      </c:pt>
                      <c:pt idx="5578">
                        <c:v>-3.1567999999999999E-2</c:v>
                      </c:pt>
                      <c:pt idx="5579">
                        <c:v>0.182223</c:v>
                      </c:pt>
                      <c:pt idx="5580">
                        <c:v>0.182223</c:v>
                      </c:pt>
                      <c:pt idx="5581">
                        <c:v>0.157883</c:v>
                      </c:pt>
                      <c:pt idx="5582">
                        <c:v>0.157883</c:v>
                      </c:pt>
                      <c:pt idx="5583">
                        <c:v>0.157883</c:v>
                      </c:pt>
                      <c:pt idx="5584">
                        <c:v>4.2158000000000001E-2</c:v>
                      </c:pt>
                      <c:pt idx="5585">
                        <c:v>4.2158000000000001E-2</c:v>
                      </c:pt>
                      <c:pt idx="5586">
                        <c:v>3.5739999999999999E-3</c:v>
                      </c:pt>
                      <c:pt idx="5587">
                        <c:v>3.5739999999999999E-3</c:v>
                      </c:pt>
                      <c:pt idx="5588">
                        <c:v>0.100787</c:v>
                      </c:pt>
                      <c:pt idx="5589">
                        <c:v>0.100787</c:v>
                      </c:pt>
                      <c:pt idx="5590">
                        <c:v>0.100787</c:v>
                      </c:pt>
                      <c:pt idx="5591">
                        <c:v>0.135266</c:v>
                      </c:pt>
                      <c:pt idx="5592">
                        <c:v>0.135266</c:v>
                      </c:pt>
                      <c:pt idx="5593">
                        <c:v>-0.175175</c:v>
                      </c:pt>
                      <c:pt idx="5594">
                        <c:v>-0.175175</c:v>
                      </c:pt>
                      <c:pt idx="5595">
                        <c:v>-0.175175</c:v>
                      </c:pt>
                      <c:pt idx="5596">
                        <c:v>-7.8451999999999994E-2</c:v>
                      </c:pt>
                      <c:pt idx="5597">
                        <c:v>-7.8451999999999994E-2</c:v>
                      </c:pt>
                      <c:pt idx="5598">
                        <c:v>-6.5811999999999996E-2</c:v>
                      </c:pt>
                      <c:pt idx="5599">
                        <c:v>-6.5811999999999996E-2</c:v>
                      </c:pt>
                      <c:pt idx="5600">
                        <c:v>5.6594999999999999E-2</c:v>
                      </c:pt>
                      <c:pt idx="5601">
                        <c:v>5.6594999999999999E-2</c:v>
                      </c:pt>
                      <c:pt idx="5602">
                        <c:v>5.6594999999999999E-2</c:v>
                      </c:pt>
                      <c:pt idx="5603">
                        <c:v>-7.0865999999999998E-2</c:v>
                      </c:pt>
                      <c:pt idx="5604">
                        <c:v>-7.0865999999999998E-2</c:v>
                      </c:pt>
                      <c:pt idx="5605">
                        <c:v>-7.6940000000000003E-3</c:v>
                      </c:pt>
                      <c:pt idx="5606">
                        <c:v>-7.6940000000000003E-3</c:v>
                      </c:pt>
                      <c:pt idx="5607">
                        <c:v>-7.6940000000000003E-3</c:v>
                      </c:pt>
                      <c:pt idx="5608">
                        <c:v>0.221001</c:v>
                      </c:pt>
                      <c:pt idx="5609">
                        <c:v>0.221001</c:v>
                      </c:pt>
                      <c:pt idx="5610">
                        <c:v>0.20511699999999999</c:v>
                      </c:pt>
                      <c:pt idx="5611">
                        <c:v>0.20511699999999999</c:v>
                      </c:pt>
                      <c:pt idx="5612">
                        <c:v>0.20511699999999999</c:v>
                      </c:pt>
                      <c:pt idx="5613">
                        <c:v>6.9100000000000003E-3</c:v>
                      </c:pt>
                      <c:pt idx="5614">
                        <c:v>6.9100000000000003E-3</c:v>
                      </c:pt>
                      <c:pt idx="5615">
                        <c:v>-4.2497E-2</c:v>
                      </c:pt>
                      <c:pt idx="5616">
                        <c:v>-4.2497E-2</c:v>
                      </c:pt>
                      <c:pt idx="5617">
                        <c:v>2.5649000000000002E-2</c:v>
                      </c:pt>
                      <c:pt idx="5618">
                        <c:v>2.5649000000000002E-2</c:v>
                      </c:pt>
                      <c:pt idx="5619">
                        <c:v>2.5649000000000002E-2</c:v>
                      </c:pt>
                      <c:pt idx="5620">
                        <c:v>0.111378</c:v>
                      </c:pt>
                      <c:pt idx="5621">
                        <c:v>0.111378</c:v>
                      </c:pt>
                      <c:pt idx="5622">
                        <c:v>-0.14884900000000001</c:v>
                      </c:pt>
                      <c:pt idx="5623">
                        <c:v>-0.14884900000000001</c:v>
                      </c:pt>
                      <c:pt idx="5624">
                        <c:v>-0.14884900000000001</c:v>
                      </c:pt>
                      <c:pt idx="5625">
                        <c:v>1.0742E-2</c:v>
                      </c:pt>
                      <c:pt idx="5626">
                        <c:v>1.0742E-2</c:v>
                      </c:pt>
                      <c:pt idx="5627">
                        <c:v>-3.2863000000000003E-2</c:v>
                      </c:pt>
                      <c:pt idx="5628">
                        <c:v>-3.2863000000000003E-2</c:v>
                      </c:pt>
                      <c:pt idx="5629">
                        <c:v>-0.22778200000000001</c:v>
                      </c:pt>
                      <c:pt idx="5630">
                        <c:v>-0.22778200000000001</c:v>
                      </c:pt>
                      <c:pt idx="5631">
                        <c:v>-0.22778200000000001</c:v>
                      </c:pt>
                      <c:pt idx="5632">
                        <c:v>-0.142484</c:v>
                      </c:pt>
                      <c:pt idx="5633">
                        <c:v>-0.142484</c:v>
                      </c:pt>
                      <c:pt idx="5634">
                        <c:v>-9.6902000000000002E-2</c:v>
                      </c:pt>
                      <c:pt idx="5635">
                        <c:v>-9.6902000000000002E-2</c:v>
                      </c:pt>
                      <c:pt idx="5636">
                        <c:v>4.9439999999999996E-3</c:v>
                      </c:pt>
                      <c:pt idx="5637">
                        <c:v>4.9439999999999996E-3</c:v>
                      </c:pt>
                      <c:pt idx="5638">
                        <c:v>4.9439999999999996E-3</c:v>
                      </c:pt>
                      <c:pt idx="5639">
                        <c:v>-5.6113000000000003E-2</c:v>
                      </c:pt>
                      <c:pt idx="5640">
                        <c:v>-5.6113000000000003E-2</c:v>
                      </c:pt>
                      <c:pt idx="5641">
                        <c:v>6.7014000000000004E-2</c:v>
                      </c:pt>
                      <c:pt idx="5642">
                        <c:v>6.7014000000000004E-2</c:v>
                      </c:pt>
                      <c:pt idx="5643">
                        <c:v>6.7014000000000004E-2</c:v>
                      </c:pt>
                      <c:pt idx="5644">
                        <c:v>3.7236999999999999E-2</c:v>
                      </c:pt>
                      <c:pt idx="5645">
                        <c:v>3.7236999999999999E-2</c:v>
                      </c:pt>
                      <c:pt idx="5646">
                        <c:v>0.10974</c:v>
                      </c:pt>
                      <c:pt idx="5647">
                        <c:v>0.10974</c:v>
                      </c:pt>
                      <c:pt idx="5648">
                        <c:v>0.10974</c:v>
                      </c:pt>
                      <c:pt idx="5649">
                        <c:v>-4.2765999999999998E-2</c:v>
                      </c:pt>
                      <c:pt idx="5650">
                        <c:v>-4.2765999999999998E-2</c:v>
                      </c:pt>
                      <c:pt idx="5651">
                        <c:v>-3.7780000000000001E-2</c:v>
                      </c:pt>
                      <c:pt idx="5652">
                        <c:v>-3.7780000000000001E-2</c:v>
                      </c:pt>
                      <c:pt idx="5653">
                        <c:v>2.1434000000000002E-2</c:v>
                      </c:pt>
                      <c:pt idx="5654">
                        <c:v>2.1434000000000002E-2</c:v>
                      </c:pt>
                      <c:pt idx="5655">
                        <c:v>2.1434000000000002E-2</c:v>
                      </c:pt>
                      <c:pt idx="5656">
                        <c:v>4.5451999999999999E-2</c:v>
                      </c:pt>
                      <c:pt idx="5657">
                        <c:v>4.5451999999999999E-2</c:v>
                      </c:pt>
                      <c:pt idx="5658">
                        <c:v>-3.2779999999999997E-2</c:v>
                      </c:pt>
                      <c:pt idx="5659">
                        <c:v>-3.2779999999999997E-2</c:v>
                      </c:pt>
                      <c:pt idx="5660">
                        <c:v>-3.2779999999999997E-2</c:v>
                      </c:pt>
                      <c:pt idx="5661">
                        <c:v>-2.3E-3</c:v>
                      </c:pt>
                      <c:pt idx="5662">
                        <c:v>-2.3E-3</c:v>
                      </c:pt>
                      <c:pt idx="5663">
                        <c:v>-6.3949999999999996E-3</c:v>
                      </c:pt>
                      <c:pt idx="5664">
                        <c:v>-6.3949999999999996E-3</c:v>
                      </c:pt>
                      <c:pt idx="5665">
                        <c:v>5.7723999999999998E-2</c:v>
                      </c:pt>
                      <c:pt idx="5666">
                        <c:v>5.7723999999999998E-2</c:v>
                      </c:pt>
                      <c:pt idx="5667">
                        <c:v>5.7723999999999998E-2</c:v>
                      </c:pt>
                      <c:pt idx="5668">
                        <c:v>-3.5339999999999998E-3</c:v>
                      </c:pt>
                      <c:pt idx="5669">
                        <c:v>-3.5339999999999998E-3</c:v>
                      </c:pt>
                      <c:pt idx="5670">
                        <c:v>0.109691</c:v>
                      </c:pt>
                      <c:pt idx="5671">
                        <c:v>0.109691</c:v>
                      </c:pt>
                      <c:pt idx="5672">
                        <c:v>0.109691</c:v>
                      </c:pt>
                      <c:pt idx="5673">
                        <c:v>7.1791999999999995E-2</c:v>
                      </c:pt>
                      <c:pt idx="5674">
                        <c:v>7.1791999999999995E-2</c:v>
                      </c:pt>
                      <c:pt idx="5675">
                        <c:v>6.7081000000000002E-2</c:v>
                      </c:pt>
                      <c:pt idx="5676">
                        <c:v>6.7081000000000002E-2</c:v>
                      </c:pt>
                      <c:pt idx="5677">
                        <c:v>-3.2694000000000001E-2</c:v>
                      </c:pt>
                      <c:pt idx="5678">
                        <c:v>-3.2694000000000001E-2</c:v>
                      </c:pt>
                      <c:pt idx="5679">
                        <c:v>-3.2694000000000001E-2</c:v>
                      </c:pt>
                      <c:pt idx="5680">
                        <c:v>-3.8574999999999998E-2</c:v>
                      </c:pt>
                      <c:pt idx="5681">
                        <c:v>-3.8574999999999998E-2</c:v>
                      </c:pt>
                      <c:pt idx="5682">
                        <c:v>-9.4719999999999999E-2</c:v>
                      </c:pt>
                      <c:pt idx="5683">
                        <c:v>-9.4719999999999999E-2</c:v>
                      </c:pt>
                      <c:pt idx="5684">
                        <c:v>-9.4719999999999999E-2</c:v>
                      </c:pt>
                      <c:pt idx="5685">
                        <c:v>-7.4295E-2</c:v>
                      </c:pt>
                      <c:pt idx="5686">
                        <c:v>-7.4295E-2</c:v>
                      </c:pt>
                      <c:pt idx="5687">
                        <c:v>-5.7528000000000003E-2</c:v>
                      </c:pt>
                      <c:pt idx="5688">
                        <c:v>-5.7528000000000003E-2</c:v>
                      </c:pt>
                      <c:pt idx="5689">
                        <c:v>8.3359999999999997E-3</c:v>
                      </c:pt>
                      <c:pt idx="5690">
                        <c:v>8.3359999999999997E-3</c:v>
                      </c:pt>
                      <c:pt idx="5691">
                        <c:v>8.3359999999999997E-3</c:v>
                      </c:pt>
                      <c:pt idx="5692">
                        <c:v>3.1497999999999998E-2</c:v>
                      </c:pt>
                      <c:pt idx="5693">
                        <c:v>3.1497999999999998E-2</c:v>
                      </c:pt>
                      <c:pt idx="5694">
                        <c:v>3.3686000000000001E-2</c:v>
                      </c:pt>
                      <c:pt idx="5695">
                        <c:v>3.3686000000000001E-2</c:v>
                      </c:pt>
                      <c:pt idx="5696">
                        <c:v>3.3686000000000001E-2</c:v>
                      </c:pt>
                      <c:pt idx="5697">
                        <c:v>2.4599999999999999E-3</c:v>
                      </c:pt>
                      <c:pt idx="5698">
                        <c:v>2.4599999999999999E-3</c:v>
                      </c:pt>
                      <c:pt idx="5699">
                        <c:v>-2.9781999999999999E-2</c:v>
                      </c:pt>
                      <c:pt idx="5700">
                        <c:v>-2.9781999999999999E-2</c:v>
                      </c:pt>
                      <c:pt idx="5701">
                        <c:v>1.949E-3</c:v>
                      </c:pt>
                      <c:pt idx="5702">
                        <c:v>1.949E-3</c:v>
                      </c:pt>
                      <c:pt idx="5703">
                        <c:v>1.949E-3</c:v>
                      </c:pt>
                      <c:pt idx="5704">
                        <c:v>5.5573999999999998E-2</c:v>
                      </c:pt>
                      <c:pt idx="5705">
                        <c:v>5.5573999999999998E-2</c:v>
                      </c:pt>
                      <c:pt idx="5706">
                        <c:v>3.6274000000000001E-2</c:v>
                      </c:pt>
                      <c:pt idx="5707">
                        <c:v>3.6274000000000001E-2</c:v>
                      </c:pt>
                      <c:pt idx="5708">
                        <c:v>3.6274000000000001E-2</c:v>
                      </c:pt>
                      <c:pt idx="5709">
                        <c:v>-1.5332999999999999E-2</c:v>
                      </c:pt>
                      <c:pt idx="5710">
                        <c:v>-1.5332999999999999E-2</c:v>
                      </c:pt>
                      <c:pt idx="5711">
                        <c:v>-3.1005999999999999E-2</c:v>
                      </c:pt>
                      <c:pt idx="5712">
                        <c:v>-3.1005999999999999E-2</c:v>
                      </c:pt>
                      <c:pt idx="5713">
                        <c:v>2.8007000000000001E-2</c:v>
                      </c:pt>
                      <c:pt idx="5714">
                        <c:v>2.8007000000000001E-2</c:v>
                      </c:pt>
                      <c:pt idx="5715">
                        <c:v>2.8007000000000001E-2</c:v>
                      </c:pt>
                      <c:pt idx="5716">
                        <c:v>5.5440000000000003E-3</c:v>
                      </c:pt>
                      <c:pt idx="5717">
                        <c:v>5.5440000000000003E-3</c:v>
                      </c:pt>
                      <c:pt idx="5718">
                        <c:v>1.6537E-2</c:v>
                      </c:pt>
                      <c:pt idx="5719">
                        <c:v>1.6537E-2</c:v>
                      </c:pt>
                      <c:pt idx="5720">
                        <c:v>1.6537E-2</c:v>
                      </c:pt>
                      <c:pt idx="5721">
                        <c:v>-3.787E-3</c:v>
                      </c:pt>
                      <c:pt idx="5722">
                        <c:v>-3.787E-3</c:v>
                      </c:pt>
                      <c:pt idx="5723">
                        <c:v>4.6993E-2</c:v>
                      </c:pt>
                      <c:pt idx="5724">
                        <c:v>4.6993E-2</c:v>
                      </c:pt>
                      <c:pt idx="5725">
                        <c:v>5.6616E-2</c:v>
                      </c:pt>
                      <c:pt idx="5726">
                        <c:v>5.6616E-2</c:v>
                      </c:pt>
                      <c:pt idx="5727">
                        <c:v>5.6616E-2</c:v>
                      </c:pt>
                      <c:pt idx="5728">
                        <c:v>2.4979999999999999E-2</c:v>
                      </c:pt>
                      <c:pt idx="5729">
                        <c:v>2.4979999999999999E-2</c:v>
                      </c:pt>
                      <c:pt idx="5730">
                        <c:v>-9.5162999999999998E-2</c:v>
                      </c:pt>
                      <c:pt idx="5731">
                        <c:v>-9.5162999999999998E-2</c:v>
                      </c:pt>
                      <c:pt idx="5732">
                        <c:v>-9.5162999999999998E-2</c:v>
                      </c:pt>
                      <c:pt idx="5733">
                        <c:v>-3.9709000000000001E-2</c:v>
                      </c:pt>
                      <c:pt idx="5734">
                        <c:v>-3.9709000000000001E-2</c:v>
                      </c:pt>
                      <c:pt idx="5735" formatCode="0.00E+00">
                        <c:v>2.9E-4</c:v>
                      </c:pt>
                      <c:pt idx="5736" formatCode="0.00E+00">
                        <c:v>2.9E-4</c:v>
                      </c:pt>
                      <c:pt idx="5737" formatCode="0.00E+00">
                        <c:v>2.9E-4</c:v>
                      </c:pt>
                      <c:pt idx="5738">
                        <c:v>-0.130629</c:v>
                      </c:pt>
                      <c:pt idx="5739">
                        <c:v>-0.130629</c:v>
                      </c:pt>
                      <c:pt idx="5740">
                        <c:v>7.9080999999999999E-2</c:v>
                      </c:pt>
                      <c:pt idx="5741">
                        <c:v>7.9080999999999999E-2</c:v>
                      </c:pt>
                      <c:pt idx="5742">
                        <c:v>0.16773299999999999</c:v>
                      </c:pt>
                      <c:pt idx="5743">
                        <c:v>0.16773299999999999</c:v>
                      </c:pt>
                      <c:pt idx="5744">
                        <c:v>0.16773299999999999</c:v>
                      </c:pt>
                      <c:pt idx="5745">
                        <c:v>-0.96675</c:v>
                      </c:pt>
                      <c:pt idx="5746">
                        <c:v>-0.96675</c:v>
                      </c:pt>
                      <c:pt idx="5747">
                        <c:v>-1.9997000000000001E-2</c:v>
                      </c:pt>
                      <c:pt idx="5748">
                        <c:v>-1.9997000000000001E-2</c:v>
                      </c:pt>
                      <c:pt idx="5749">
                        <c:v>0.37150100000000003</c:v>
                      </c:pt>
                      <c:pt idx="5750">
                        <c:v>0.37150100000000003</c:v>
                      </c:pt>
                      <c:pt idx="5751">
                        <c:v>0.37150100000000003</c:v>
                      </c:pt>
                      <c:pt idx="5752">
                        <c:v>0.196746</c:v>
                      </c:pt>
                      <c:pt idx="5753">
                        <c:v>0.196746</c:v>
                      </c:pt>
                      <c:pt idx="5754">
                        <c:v>-0.44286900000000001</c:v>
                      </c:pt>
                      <c:pt idx="5755">
                        <c:v>-0.44286900000000001</c:v>
                      </c:pt>
                      <c:pt idx="5756">
                        <c:v>-0.44286900000000001</c:v>
                      </c:pt>
                      <c:pt idx="5757">
                        <c:v>-0.13237499999999999</c:v>
                      </c:pt>
                      <c:pt idx="5758">
                        <c:v>-0.13237499999999999</c:v>
                      </c:pt>
                      <c:pt idx="5759">
                        <c:v>0.73181499999999999</c:v>
                      </c:pt>
                      <c:pt idx="5760">
                        <c:v>0.73181499999999999</c:v>
                      </c:pt>
                      <c:pt idx="5761">
                        <c:v>0.72201400000000004</c:v>
                      </c:pt>
                      <c:pt idx="5762">
                        <c:v>0.72201400000000004</c:v>
                      </c:pt>
                      <c:pt idx="5763">
                        <c:v>0.72201400000000004</c:v>
                      </c:pt>
                      <c:pt idx="5764">
                        <c:v>1.488947</c:v>
                      </c:pt>
                      <c:pt idx="5765">
                        <c:v>1.488947</c:v>
                      </c:pt>
                      <c:pt idx="5766">
                        <c:v>-0.77432199999999995</c:v>
                      </c:pt>
                      <c:pt idx="5767">
                        <c:v>-0.77432199999999995</c:v>
                      </c:pt>
                      <c:pt idx="5768">
                        <c:v>-0.77432199999999995</c:v>
                      </c:pt>
                      <c:pt idx="5769">
                        <c:v>0.229546</c:v>
                      </c:pt>
                      <c:pt idx="5770">
                        <c:v>0.229546</c:v>
                      </c:pt>
                      <c:pt idx="5771">
                        <c:v>-1.2067330000000001</c:v>
                      </c:pt>
                      <c:pt idx="5772">
                        <c:v>-1.2067330000000001</c:v>
                      </c:pt>
                      <c:pt idx="5773">
                        <c:v>1.1527210000000001</c:v>
                      </c:pt>
                      <c:pt idx="5774">
                        <c:v>1.1527210000000001</c:v>
                      </c:pt>
                      <c:pt idx="5775">
                        <c:v>1.1527210000000001</c:v>
                      </c:pt>
                      <c:pt idx="5776">
                        <c:v>0.28298099999999998</c:v>
                      </c:pt>
                      <c:pt idx="5777">
                        <c:v>0.28298099999999998</c:v>
                      </c:pt>
                      <c:pt idx="5778">
                        <c:v>-0.26775599999999999</c:v>
                      </c:pt>
                      <c:pt idx="5779">
                        <c:v>-0.26775599999999999</c:v>
                      </c:pt>
                      <c:pt idx="5780">
                        <c:v>-0.26775599999999999</c:v>
                      </c:pt>
                      <c:pt idx="5781">
                        <c:v>-2.2956729999999999</c:v>
                      </c:pt>
                      <c:pt idx="5782">
                        <c:v>-2.2956729999999999</c:v>
                      </c:pt>
                      <c:pt idx="5783">
                        <c:v>2.094967</c:v>
                      </c:pt>
                      <c:pt idx="5784">
                        <c:v>2.094967</c:v>
                      </c:pt>
                      <c:pt idx="5785">
                        <c:v>1.594347</c:v>
                      </c:pt>
                      <c:pt idx="5786">
                        <c:v>1.594347</c:v>
                      </c:pt>
                      <c:pt idx="5787">
                        <c:v>1.594347</c:v>
                      </c:pt>
                      <c:pt idx="5788">
                        <c:v>0.14025799999999999</c:v>
                      </c:pt>
                      <c:pt idx="5789">
                        <c:v>0.14025799999999999</c:v>
                      </c:pt>
                      <c:pt idx="5790">
                        <c:v>-0.94664199999999998</c:v>
                      </c:pt>
                      <c:pt idx="5791">
                        <c:v>-0.94664199999999998</c:v>
                      </c:pt>
                      <c:pt idx="5792">
                        <c:v>-0.94664199999999998</c:v>
                      </c:pt>
                      <c:pt idx="5793">
                        <c:v>1.1053710000000001</c:v>
                      </c:pt>
                      <c:pt idx="5794">
                        <c:v>1.1053710000000001</c:v>
                      </c:pt>
                      <c:pt idx="5795">
                        <c:v>0.27469100000000002</c:v>
                      </c:pt>
                      <c:pt idx="5796">
                        <c:v>0.27469100000000002</c:v>
                      </c:pt>
                      <c:pt idx="5797">
                        <c:v>0.27469100000000002</c:v>
                      </c:pt>
                      <c:pt idx="5798">
                        <c:v>-1.8853470000000001</c:v>
                      </c:pt>
                      <c:pt idx="5799">
                        <c:v>-1.8853470000000001</c:v>
                      </c:pt>
                      <c:pt idx="5800">
                        <c:v>-1.098328</c:v>
                      </c:pt>
                      <c:pt idx="5801">
                        <c:v>-1.098328</c:v>
                      </c:pt>
                      <c:pt idx="5802">
                        <c:v>-2.594525</c:v>
                      </c:pt>
                      <c:pt idx="5803">
                        <c:v>-2.594525</c:v>
                      </c:pt>
                      <c:pt idx="5804">
                        <c:v>-2.594525</c:v>
                      </c:pt>
                      <c:pt idx="5805">
                        <c:v>1.641613</c:v>
                      </c:pt>
                      <c:pt idx="5806">
                        <c:v>1.641613</c:v>
                      </c:pt>
                      <c:pt idx="5807">
                        <c:v>0.53427100000000005</c:v>
                      </c:pt>
                      <c:pt idx="5808">
                        <c:v>0.53427100000000005</c:v>
                      </c:pt>
                      <c:pt idx="5809">
                        <c:v>-1.3356189999999999</c:v>
                      </c:pt>
                      <c:pt idx="5810">
                        <c:v>-1.3356189999999999</c:v>
                      </c:pt>
                      <c:pt idx="5811">
                        <c:v>-1.3356189999999999</c:v>
                      </c:pt>
                      <c:pt idx="5812">
                        <c:v>0.53474900000000003</c:v>
                      </c:pt>
                      <c:pt idx="5813">
                        <c:v>0.53474900000000003</c:v>
                      </c:pt>
                      <c:pt idx="5814">
                        <c:v>0.82463799999999998</c:v>
                      </c:pt>
                      <c:pt idx="5815">
                        <c:v>0.82463799999999998</c:v>
                      </c:pt>
                      <c:pt idx="5816">
                        <c:v>0.82463799999999998</c:v>
                      </c:pt>
                      <c:pt idx="5817">
                        <c:v>-0.73874099999999998</c:v>
                      </c:pt>
                      <c:pt idx="5818">
                        <c:v>-0.73874099999999998</c:v>
                      </c:pt>
                      <c:pt idx="5819">
                        <c:v>0.53623500000000002</c:v>
                      </c:pt>
                      <c:pt idx="5820">
                        <c:v>0.53623500000000002</c:v>
                      </c:pt>
                      <c:pt idx="5821">
                        <c:v>0.60511700000000002</c:v>
                      </c:pt>
                      <c:pt idx="5822">
                        <c:v>0.60511700000000002</c:v>
                      </c:pt>
                      <c:pt idx="5823">
                        <c:v>0.60511700000000002</c:v>
                      </c:pt>
                      <c:pt idx="5824">
                        <c:v>0.10891199999999999</c:v>
                      </c:pt>
                      <c:pt idx="5825">
                        <c:v>0.10891199999999999</c:v>
                      </c:pt>
                      <c:pt idx="5826">
                        <c:v>-1.3019989999999999</c:v>
                      </c:pt>
                      <c:pt idx="5827">
                        <c:v>-1.3019989999999999</c:v>
                      </c:pt>
                      <c:pt idx="5828">
                        <c:v>-1.3019989999999999</c:v>
                      </c:pt>
                      <c:pt idx="5829">
                        <c:v>0.32688899999999999</c:v>
                      </c:pt>
                      <c:pt idx="5830">
                        <c:v>0.32688899999999999</c:v>
                      </c:pt>
                      <c:pt idx="5831">
                        <c:v>-2.430107</c:v>
                      </c:pt>
                      <c:pt idx="5832">
                        <c:v>-2.430107</c:v>
                      </c:pt>
                      <c:pt idx="5833">
                        <c:v>-2.430107</c:v>
                      </c:pt>
                      <c:pt idx="5834">
                        <c:v>-0.83844600000000002</c:v>
                      </c:pt>
                      <c:pt idx="5835">
                        <c:v>-0.83844600000000002</c:v>
                      </c:pt>
                      <c:pt idx="5836">
                        <c:v>1.7123699999999999</c:v>
                      </c:pt>
                      <c:pt idx="5837">
                        <c:v>1.7123699999999999</c:v>
                      </c:pt>
                      <c:pt idx="5838">
                        <c:v>1.138058</c:v>
                      </c:pt>
                      <c:pt idx="5839">
                        <c:v>1.138058</c:v>
                      </c:pt>
                      <c:pt idx="5840">
                        <c:v>1.138058</c:v>
                      </c:pt>
                      <c:pt idx="5841">
                        <c:v>1.202548</c:v>
                      </c:pt>
                      <c:pt idx="5842">
                        <c:v>1.202548</c:v>
                      </c:pt>
                      <c:pt idx="5843">
                        <c:v>-0.40692200000000001</c:v>
                      </c:pt>
                      <c:pt idx="5844">
                        <c:v>-0.40692200000000001</c:v>
                      </c:pt>
                      <c:pt idx="5845">
                        <c:v>-7.7117000000000005E-2</c:v>
                      </c:pt>
                      <c:pt idx="5846">
                        <c:v>-7.7117000000000005E-2</c:v>
                      </c:pt>
                      <c:pt idx="5847">
                        <c:v>-7.7117000000000005E-2</c:v>
                      </c:pt>
                      <c:pt idx="5848">
                        <c:v>-6.3380000000000006E-2</c:v>
                      </c:pt>
                      <c:pt idx="5849">
                        <c:v>-6.3380000000000006E-2</c:v>
                      </c:pt>
                      <c:pt idx="5850">
                        <c:v>0.38973999999999998</c:v>
                      </c:pt>
                      <c:pt idx="5851">
                        <c:v>0.38973999999999998</c:v>
                      </c:pt>
                      <c:pt idx="5852">
                        <c:v>0.38973999999999998</c:v>
                      </c:pt>
                      <c:pt idx="5853">
                        <c:v>1.3086610000000001</c:v>
                      </c:pt>
                      <c:pt idx="5854">
                        <c:v>1.3086610000000001</c:v>
                      </c:pt>
                      <c:pt idx="5855">
                        <c:v>-0.55155299999999996</c:v>
                      </c:pt>
                      <c:pt idx="5856">
                        <c:v>-0.55155299999999996</c:v>
                      </c:pt>
                      <c:pt idx="5857">
                        <c:v>-1.615008</c:v>
                      </c:pt>
                      <c:pt idx="5858">
                        <c:v>-1.615008</c:v>
                      </c:pt>
                      <c:pt idx="5859">
                        <c:v>-1.615008</c:v>
                      </c:pt>
                      <c:pt idx="5860">
                        <c:v>-0.12559200000000001</c:v>
                      </c:pt>
                      <c:pt idx="5861">
                        <c:v>-0.12559200000000001</c:v>
                      </c:pt>
                      <c:pt idx="5862">
                        <c:v>-0.52281699999999998</c:v>
                      </c:pt>
                      <c:pt idx="5863">
                        <c:v>-0.52281699999999998</c:v>
                      </c:pt>
                      <c:pt idx="5864">
                        <c:v>-0.52281699999999998</c:v>
                      </c:pt>
                      <c:pt idx="5865">
                        <c:v>-2.0234649999999998</c:v>
                      </c:pt>
                      <c:pt idx="5866">
                        <c:v>-2.0234649999999998</c:v>
                      </c:pt>
                      <c:pt idx="5867">
                        <c:v>-1.3034840000000001</c:v>
                      </c:pt>
                      <c:pt idx="5868">
                        <c:v>-1.3034840000000001</c:v>
                      </c:pt>
                      <c:pt idx="5869">
                        <c:v>-1.3034840000000001</c:v>
                      </c:pt>
                      <c:pt idx="5870">
                        <c:v>0.36907400000000001</c:v>
                      </c:pt>
                      <c:pt idx="5871">
                        <c:v>0.36907400000000001</c:v>
                      </c:pt>
                      <c:pt idx="5872">
                        <c:v>0.39058799999999999</c:v>
                      </c:pt>
                      <c:pt idx="5873">
                        <c:v>0.39058799999999999</c:v>
                      </c:pt>
                      <c:pt idx="5874">
                        <c:v>0.179229</c:v>
                      </c:pt>
                      <c:pt idx="5875">
                        <c:v>0.179229</c:v>
                      </c:pt>
                      <c:pt idx="5876">
                        <c:v>0.179229</c:v>
                      </c:pt>
                      <c:pt idx="5877">
                        <c:v>-0.41289799999999999</c:v>
                      </c:pt>
                      <c:pt idx="5878">
                        <c:v>-0.41289799999999999</c:v>
                      </c:pt>
                      <c:pt idx="5879">
                        <c:v>2.6316280000000001</c:v>
                      </c:pt>
                      <c:pt idx="5880">
                        <c:v>2.6316280000000001</c:v>
                      </c:pt>
                      <c:pt idx="5881">
                        <c:v>-2.7774649999999999</c:v>
                      </c:pt>
                      <c:pt idx="5882">
                        <c:v>-2.7774649999999999</c:v>
                      </c:pt>
                      <c:pt idx="5883">
                        <c:v>-2.7774649999999999</c:v>
                      </c:pt>
                      <c:pt idx="5884">
                        <c:v>-0.73528300000000002</c:v>
                      </c:pt>
                      <c:pt idx="5885">
                        <c:v>-0.73528300000000002</c:v>
                      </c:pt>
                      <c:pt idx="5886">
                        <c:v>-2.1042160000000001</c:v>
                      </c:pt>
                      <c:pt idx="5887">
                        <c:v>-2.1042160000000001</c:v>
                      </c:pt>
                      <c:pt idx="5888">
                        <c:v>-2.1042160000000001</c:v>
                      </c:pt>
                      <c:pt idx="5889">
                        <c:v>1.270715</c:v>
                      </c:pt>
                      <c:pt idx="5890">
                        <c:v>1.270715</c:v>
                      </c:pt>
                      <c:pt idx="5891">
                        <c:v>-1.7288159999999999</c:v>
                      </c:pt>
                      <c:pt idx="5892">
                        <c:v>-1.7288159999999999</c:v>
                      </c:pt>
                      <c:pt idx="5893">
                        <c:v>-1.7288159999999999</c:v>
                      </c:pt>
                      <c:pt idx="5894">
                        <c:v>1.4770999999999999E-2</c:v>
                      </c:pt>
                      <c:pt idx="5895">
                        <c:v>1.4770999999999999E-2</c:v>
                      </c:pt>
                      <c:pt idx="5896">
                        <c:v>1.969981</c:v>
                      </c:pt>
                      <c:pt idx="5897">
                        <c:v>1.969981</c:v>
                      </c:pt>
                      <c:pt idx="5898">
                        <c:v>0.25322699999999998</c:v>
                      </c:pt>
                      <c:pt idx="5899">
                        <c:v>0.25322699999999998</c:v>
                      </c:pt>
                      <c:pt idx="5900">
                        <c:v>0.25322699999999998</c:v>
                      </c:pt>
                      <c:pt idx="5901">
                        <c:v>-0.92943100000000001</c:v>
                      </c:pt>
                      <c:pt idx="5902">
                        <c:v>-0.92943100000000001</c:v>
                      </c:pt>
                      <c:pt idx="5903">
                        <c:v>-1.5165299999999999</c:v>
                      </c:pt>
                      <c:pt idx="5904">
                        <c:v>-1.5165299999999999</c:v>
                      </c:pt>
                      <c:pt idx="5905">
                        <c:v>-4.5368469999999999</c:v>
                      </c:pt>
                      <c:pt idx="5906">
                        <c:v>-4.5368469999999999</c:v>
                      </c:pt>
                      <c:pt idx="5907">
                        <c:v>-4.5368469999999999</c:v>
                      </c:pt>
                      <c:pt idx="5908">
                        <c:v>-3.8757899999999998</c:v>
                      </c:pt>
                      <c:pt idx="5909">
                        <c:v>-3.8757899999999998</c:v>
                      </c:pt>
                      <c:pt idx="5910">
                        <c:v>1.8300810000000001</c:v>
                      </c:pt>
                      <c:pt idx="5911">
                        <c:v>1.8300810000000001</c:v>
                      </c:pt>
                      <c:pt idx="5912">
                        <c:v>1.8300810000000001</c:v>
                      </c:pt>
                      <c:pt idx="5913">
                        <c:v>11.014473000000001</c:v>
                      </c:pt>
                      <c:pt idx="5914">
                        <c:v>11.014473000000001</c:v>
                      </c:pt>
                      <c:pt idx="5915">
                        <c:v>-3.816805</c:v>
                      </c:pt>
                      <c:pt idx="5916">
                        <c:v>-3.816805</c:v>
                      </c:pt>
                      <c:pt idx="5917">
                        <c:v>-3.816805</c:v>
                      </c:pt>
                      <c:pt idx="5918">
                        <c:v>-7.147742</c:v>
                      </c:pt>
                      <c:pt idx="5919">
                        <c:v>-7.147742</c:v>
                      </c:pt>
                      <c:pt idx="5920">
                        <c:v>2.5409060000000001</c:v>
                      </c:pt>
                      <c:pt idx="5921">
                        <c:v>2.5409060000000001</c:v>
                      </c:pt>
                      <c:pt idx="5922">
                        <c:v>2.5409060000000001</c:v>
                      </c:pt>
                      <c:pt idx="5923">
                        <c:v>0.52205999999999997</c:v>
                      </c:pt>
                      <c:pt idx="5924">
                        <c:v>0.52205999999999997</c:v>
                      </c:pt>
                      <c:pt idx="5925">
                        <c:v>1.9623820000000001</c:v>
                      </c:pt>
                      <c:pt idx="5926">
                        <c:v>1.9623820000000001</c:v>
                      </c:pt>
                      <c:pt idx="5927">
                        <c:v>-1.224782</c:v>
                      </c:pt>
                      <c:pt idx="5928">
                        <c:v>-1.224782</c:v>
                      </c:pt>
                      <c:pt idx="5929">
                        <c:v>-0.98970599999999997</c:v>
                      </c:pt>
                      <c:pt idx="5930">
                        <c:v>-0.98970599999999997</c:v>
                      </c:pt>
                      <c:pt idx="5931">
                        <c:v>-0.98970599999999997</c:v>
                      </c:pt>
                      <c:pt idx="5932">
                        <c:v>0.86551900000000004</c:v>
                      </c:pt>
                      <c:pt idx="5933">
                        <c:v>0.86551900000000004</c:v>
                      </c:pt>
                      <c:pt idx="5934">
                        <c:v>0.69532000000000005</c:v>
                      </c:pt>
                      <c:pt idx="5935">
                        <c:v>0.69532000000000005</c:v>
                      </c:pt>
                      <c:pt idx="5936">
                        <c:v>0.69532000000000005</c:v>
                      </c:pt>
                      <c:pt idx="5937">
                        <c:v>1.02437</c:v>
                      </c:pt>
                      <c:pt idx="5938">
                        <c:v>1.02437</c:v>
                      </c:pt>
                      <c:pt idx="5939">
                        <c:v>-2.7664249999999999</c:v>
                      </c:pt>
                      <c:pt idx="5940">
                        <c:v>-2.7664249999999999</c:v>
                      </c:pt>
                      <c:pt idx="5941">
                        <c:v>-2.7664249999999999</c:v>
                      </c:pt>
                      <c:pt idx="5942">
                        <c:v>-1.408812</c:v>
                      </c:pt>
                      <c:pt idx="5943">
                        <c:v>-1.408812</c:v>
                      </c:pt>
                      <c:pt idx="5944">
                        <c:v>-0.69425800000000004</c:v>
                      </c:pt>
                      <c:pt idx="5945">
                        <c:v>-0.69425800000000004</c:v>
                      </c:pt>
                      <c:pt idx="5946">
                        <c:v>1.4614419999999999</c:v>
                      </c:pt>
                      <c:pt idx="5947">
                        <c:v>1.4614419999999999</c:v>
                      </c:pt>
                      <c:pt idx="5948">
                        <c:v>1.4614419999999999</c:v>
                      </c:pt>
                      <c:pt idx="5949">
                        <c:v>4.5957309999999998</c:v>
                      </c:pt>
                      <c:pt idx="5950">
                        <c:v>4.5957309999999998</c:v>
                      </c:pt>
                      <c:pt idx="5951">
                        <c:v>4.5957309999999998</c:v>
                      </c:pt>
                      <c:pt idx="5952">
                        <c:v>1.9375169999999999</c:v>
                      </c:pt>
                      <c:pt idx="5953">
                        <c:v>1.9375169999999999</c:v>
                      </c:pt>
                      <c:pt idx="5954">
                        <c:v>0.69864400000000004</c:v>
                      </c:pt>
                      <c:pt idx="5955">
                        <c:v>0.69864400000000004</c:v>
                      </c:pt>
                      <c:pt idx="5956">
                        <c:v>1.5752349999999999</c:v>
                      </c:pt>
                      <c:pt idx="5957">
                        <c:v>1.5752349999999999</c:v>
                      </c:pt>
                      <c:pt idx="5958">
                        <c:v>1.620641</c:v>
                      </c:pt>
                      <c:pt idx="5959">
                        <c:v>1.620641</c:v>
                      </c:pt>
                      <c:pt idx="5960">
                        <c:v>1.620641</c:v>
                      </c:pt>
                      <c:pt idx="5961">
                        <c:v>1.049247</c:v>
                      </c:pt>
                      <c:pt idx="5962">
                        <c:v>1.049247</c:v>
                      </c:pt>
                      <c:pt idx="5963">
                        <c:v>-1.3888819999999999</c:v>
                      </c:pt>
                      <c:pt idx="5964">
                        <c:v>-1.3888819999999999</c:v>
                      </c:pt>
                      <c:pt idx="5965">
                        <c:v>-1.3888819999999999</c:v>
                      </c:pt>
                      <c:pt idx="5966">
                        <c:v>-0.33129599999999998</c:v>
                      </c:pt>
                      <c:pt idx="5967">
                        <c:v>-0.33129599999999998</c:v>
                      </c:pt>
                      <c:pt idx="5968">
                        <c:v>0.53010699999999999</c:v>
                      </c:pt>
                      <c:pt idx="5969">
                        <c:v>0.53010699999999999</c:v>
                      </c:pt>
                      <c:pt idx="5970">
                        <c:v>0.53010699999999999</c:v>
                      </c:pt>
                      <c:pt idx="5971">
                        <c:v>1.3194060000000001</c:v>
                      </c:pt>
                      <c:pt idx="5972">
                        <c:v>1.3194060000000001</c:v>
                      </c:pt>
                      <c:pt idx="5973">
                        <c:v>-3.831496</c:v>
                      </c:pt>
                      <c:pt idx="5974">
                        <c:v>-3.831496</c:v>
                      </c:pt>
                      <c:pt idx="5975">
                        <c:v>-0.47345300000000001</c:v>
                      </c:pt>
                      <c:pt idx="5976">
                        <c:v>-0.47345300000000001</c:v>
                      </c:pt>
                      <c:pt idx="5977">
                        <c:v>-0.47345300000000001</c:v>
                      </c:pt>
                      <c:pt idx="5978">
                        <c:v>-1.056576</c:v>
                      </c:pt>
                      <c:pt idx="5979">
                        <c:v>-1.056576</c:v>
                      </c:pt>
                      <c:pt idx="5980">
                        <c:v>-0.84457800000000005</c:v>
                      </c:pt>
                      <c:pt idx="5981">
                        <c:v>-0.84457800000000005</c:v>
                      </c:pt>
                      <c:pt idx="5982">
                        <c:v>-1.243733</c:v>
                      </c:pt>
                      <c:pt idx="5983">
                        <c:v>-1.243733</c:v>
                      </c:pt>
                      <c:pt idx="5984">
                        <c:v>-1.243733</c:v>
                      </c:pt>
                      <c:pt idx="5985">
                        <c:v>0.45589200000000002</c:v>
                      </c:pt>
                      <c:pt idx="5986">
                        <c:v>0.45589200000000002</c:v>
                      </c:pt>
                      <c:pt idx="5987">
                        <c:v>-1.1732320000000001</c:v>
                      </c:pt>
                      <c:pt idx="5988">
                        <c:v>-1.1732320000000001</c:v>
                      </c:pt>
                      <c:pt idx="5989">
                        <c:v>-1.1732320000000001</c:v>
                      </c:pt>
                      <c:pt idx="5990">
                        <c:v>-1.0204629999999999</c:v>
                      </c:pt>
                      <c:pt idx="5991">
                        <c:v>-1.0204629999999999</c:v>
                      </c:pt>
                      <c:pt idx="5992">
                        <c:v>-0.74383900000000003</c:v>
                      </c:pt>
                      <c:pt idx="5993">
                        <c:v>-0.74383900000000003</c:v>
                      </c:pt>
                      <c:pt idx="5994">
                        <c:v>-0.270395</c:v>
                      </c:pt>
                      <c:pt idx="5995">
                        <c:v>-0.270395</c:v>
                      </c:pt>
                      <c:pt idx="5996">
                        <c:v>-0.270395</c:v>
                      </c:pt>
                      <c:pt idx="5997">
                        <c:v>0.115301</c:v>
                      </c:pt>
                      <c:pt idx="5998">
                        <c:v>0.115301</c:v>
                      </c:pt>
                      <c:pt idx="5999">
                        <c:v>1.0466789999999999</c:v>
                      </c:pt>
                      <c:pt idx="6000">
                        <c:v>1.0466789999999999</c:v>
                      </c:pt>
                      <c:pt idx="6001">
                        <c:v>1.0466789999999999</c:v>
                      </c:pt>
                      <c:pt idx="6002">
                        <c:v>-0.59716000000000002</c:v>
                      </c:pt>
                      <c:pt idx="6003">
                        <c:v>-0.59716000000000002</c:v>
                      </c:pt>
                      <c:pt idx="6004">
                        <c:v>-9.2849999999999999E-3</c:v>
                      </c:pt>
                      <c:pt idx="6005">
                        <c:v>-9.2849999999999999E-3</c:v>
                      </c:pt>
                      <c:pt idx="6006">
                        <c:v>0.82987900000000003</c:v>
                      </c:pt>
                      <c:pt idx="6007">
                        <c:v>0.82987900000000003</c:v>
                      </c:pt>
                      <c:pt idx="6008">
                        <c:v>0.82987900000000003</c:v>
                      </c:pt>
                      <c:pt idx="6009">
                        <c:v>1.0550489999999999</c:v>
                      </c:pt>
                      <c:pt idx="6010">
                        <c:v>1.0550489999999999</c:v>
                      </c:pt>
                      <c:pt idx="6011">
                        <c:v>-4.0832860000000002</c:v>
                      </c:pt>
                      <c:pt idx="6012">
                        <c:v>-4.0832860000000002</c:v>
                      </c:pt>
                      <c:pt idx="6013">
                        <c:v>-4.0832860000000002</c:v>
                      </c:pt>
                      <c:pt idx="6014">
                        <c:v>6.0370499999999998</c:v>
                      </c:pt>
                      <c:pt idx="6015">
                        <c:v>6.0370499999999998</c:v>
                      </c:pt>
                      <c:pt idx="6016">
                        <c:v>-3.3589359999999999</c:v>
                      </c:pt>
                      <c:pt idx="6017">
                        <c:v>-3.3589359999999999</c:v>
                      </c:pt>
                      <c:pt idx="6018">
                        <c:v>-0.38698100000000002</c:v>
                      </c:pt>
                      <c:pt idx="6019">
                        <c:v>-0.38698100000000002</c:v>
                      </c:pt>
                      <c:pt idx="6020">
                        <c:v>-0.38698100000000002</c:v>
                      </c:pt>
                      <c:pt idx="6021">
                        <c:v>-14.382728999999999</c:v>
                      </c:pt>
                      <c:pt idx="6022">
                        <c:v>-14.382728999999999</c:v>
                      </c:pt>
                      <c:pt idx="6023">
                        <c:v>-1.551005</c:v>
                      </c:pt>
                      <c:pt idx="6024">
                        <c:v>-1.551005</c:v>
                      </c:pt>
                      <c:pt idx="6025">
                        <c:v>-1.551005</c:v>
                      </c:pt>
                      <c:pt idx="6026">
                        <c:v>2.9480879999999998</c:v>
                      </c:pt>
                      <c:pt idx="6027">
                        <c:v>2.9480879999999998</c:v>
                      </c:pt>
                      <c:pt idx="6028">
                        <c:v>4.6129499999999997</c:v>
                      </c:pt>
                      <c:pt idx="6029">
                        <c:v>4.6129499999999997</c:v>
                      </c:pt>
                      <c:pt idx="6030">
                        <c:v>1.0347599999999999</c:v>
                      </c:pt>
                      <c:pt idx="6031">
                        <c:v>1.0347599999999999</c:v>
                      </c:pt>
                      <c:pt idx="6032">
                        <c:v>1.0347599999999999</c:v>
                      </c:pt>
                      <c:pt idx="6033">
                        <c:v>3.1487229999999999</c:v>
                      </c:pt>
                      <c:pt idx="6034">
                        <c:v>3.1487229999999999</c:v>
                      </c:pt>
                      <c:pt idx="6035">
                        <c:v>-4.38809</c:v>
                      </c:pt>
                      <c:pt idx="6036">
                        <c:v>-4.38809</c:v>
                      </c:pt>
                      <c:pt idx="6037">
                        <c:v>-4.38809</c:v>
                      </c:pt>
                      <c:pt idx="6038">
                        <c:v>2.6698900000000001</c:v>
                      </c:pt>
                      <c:pt idx="6039">
                        <c:v>2.6698900000000001</c:v>
                      </c:pt>
                      <c:pt idx="6040">
                        <c:v>-1.5427500000000001</c:v>
                      </c:pt>
                      <c:pt idx="6041">
                        <c:v>-1.5427500000000001</c:v>
                      </c:pt>
                      <c:pt idx="6042">
                        <c:v>-1.5427500000000001</c:v>
                      </c:pt>
                      <c:pt idx="6043">
                        <c:v>-3.2452420000000002</c:v>
                      </c:pt>
                      <c:pt idx="6044">
                        <c:v>-3.2452420000000002</c:v>
                      </c:pt>
                      <c:pt idx="6045">
                        <c:v>2.7192050000000001</c:v>
                      </c:pt>
                      <c:pt idx="6046">
                        <c:v>2.7192050000000001</c:v>
                      </c:pt>
                      <c:pt idx="6047">
                        <c:v>-1.0494000000000001</c:v>
                      </c:pt>
                      <c:pt idx="6048">
                        <c:v>-1.0494000000000001</c:v>
                      </c:pt>
                      <c:pt idx="6049">
                        <c:v>-1.0494000000000001</c:v>
                      </c:pt>
                      <c:pt idx="6050">
                        <c:v>3.0555650000000001</c:v>
                      </c:pt>
                      <c:pt idx="6051">
                        <c:v>3.0555650000000001</c:v>
                      </c:pt>
                      <c:pt idx="6052">
                        <c:v>0.28856599999999999</c:v>
                      </c:pt>
                      <c:pt idx="6053">
                        <c:v>0.28856599999999999</c:v>
                      </c:pt>
                      <c:pt idx="6054">
                        <c:v>1.1620090000000001</c:v>
                      </c:pt>
                      <c:pt idx="6055">
                        <c:v>1.1620090000000001</c:v>
                      </c:pt>
                      <c:pt idx="6056">
                        <c:v>1.1620090000000001</c:v>
                      </c:pt>
                      <c:pt idx="6057">
                        <c:v>-0.38911299999999999</c:v>
                      </c:pt>
                      <c:pt idx="6058">
                        <c:v>-0.38911299999999999</c:v>
                      </c:pt>
                      <c:pt idx="6059">
                        <c:v>-0.53734800000000005</c:v>
                      </c:pt>
                      <c:pt idx="6060">
                        <c:v>-0.53734800000000005</c:v>
                      </c:pt>
                      <c:pt idx="6061">
                        <c:v>-0.53734800000000005</c:v>
                      </c:pt>
                      <c:pt idx="6062">
                        <c:v>0.389984</c:v>
                      </c:pt>
                      <c:pt idx="6063">
                        <c:v>0.389984</c:v>
                      </c:pt>
                      <c:pt idx="6064">
                        <c:v>-0.33127400000000001</c:v>
                      </c:pt>
                      <c:pt idx="6065">
                        <c:v>-0.33127400000000001</c:v>
                      </c:pt>
                      <c:pt idx="6066">
                        <c:v>0.115498</c:v>
                      </c:pt>
                      <c:pt idx="6067">
                        <c:v>0.115498</c:v>
                      </c:pt>
                      <c:pt idx="6068">
                        <c:v>0.115498</c:v>
                      </c:pt>
                      <c:pt idx="6069">
                        <c:v>1.1869460000000001</c:v>
                      </c:pt>
                      <c:pt idx="6070">
                        <c:v>1.1869460000000001</c:v>
                      </c:pt>
                      <c:pt idx="6071">
                        <c:v>0.31649300000000002</c:v>
                      </c:pt>
                      <c:pt idx="6072">
                        <c:v>0.31649300000000002</c:v>
                      </c:pt>
                      <c:pt idx="6073">
                        <c:v>0.31649300000000002</c:v>
                      </c:pt>
                      <c:pt idx="6074">
                        <c:v>-0.33170699999999997</c:v>
                      </c:pt>
                      <c:pt idx="6075">
                        <c:v>-0.33170699999999997</c:v>
                      </c:pt>
                      <c:pt idx="6076">
                        <c:v>-3.6306999999999999E-2</c:v>
                      </c:pt>
                      <c:pt idx="6077">
                        <c:v>-3.6306999999999999E-2</c:v>
                      </c:pt>
                      <c:pt idx="6078">
                        <c:v>5.5939000000000003E-2</c:v>
                      </c:pt>
                      <c:pt idx="6079">
                        <c:v>5.5939000000000003E-2</c:v>
                      </c:pt>
                      <c:pt idx="6080">
                        <c:v>5.5939000000000003E-2</c:v>
                      </c:pt>
                      <c:pt idx="6081">
                        <c:v>-1.746631</c:v>
                      </c:pt>
                      <c:pt idx="6082">
                        <c:v>-1.746631</c:v>
                      </c:pt>
                      <c:pt idx="6083">
                        <c:v>1.4269419999999999</c:v>
                      </c:pt>
                      <c:pt idx="6084">
                        <c:v>1.4269419999999999</c:v>
                      </c:pt>
                      <c:pt idx="6085">
                        <c:v>1.4269419999999999</c:v>
                      </c:pt>
                      <c:pt idx="6086">
                        <c:v>-2.0227439999999999</c:v>
                      </c:pt>
                      <c:pt idx="6087">
                        <c:v>-2.0227439999999999</c:v>
                      </c:pt>
                      <c:pt idx="6088">
                        <c:v>4.8777000000000001E-2</c:v>
                      </c:pt>
                      <c:pt idx="6089">
                        <c:v>4.8777000000000001E-2</c:v>
                      </c:pt>
                      <c:pt idx="6090">
                        <c:v>0.58416400000000002</c:v>
                      </c:pt>
                      <c:pt idx="6091">
                        <c:v>0.58416400000000002</c:v>
                      </c:pt>
                      <c:pt idx="6092">
                        <c:v>0.58416400000000002</c:v>
                      </c:pt>
                      <c:pt idx="6093">
                        <c:v>-5.5714269999999999</c:v>
                      </c:pt>
                      <c:pt idx="6094">
                        <c:v>-5.5714269999999999</c:v>
                      </c:pt>
                      <c:pt idx="6095">
                        <c:v>-2.4814090000000002</c:v>
                      </c:pt>
                      <c:pt idx="6096">
                        <c:v>-2.4814090000000002</c:v>
                      </c:pt>
                      <c:pt idx="6097">
                        <c:v>-2.4814090000000002</c:v>
                      </c:pt>
                      <c:pt idx="6098">
                        <c:v>-0.28107599999999999</c:v>
                      </c:pt>
                      <c:pt idx="6099">
                        <c:v>-0.28107599999999999</c:v>
                      </c:pt>
                      <c:pt idx="6100">
                        <c:v>1.120209</c:v>
                      </c:pt>
                      <c:pt idx="6101">
                        <c:v>1.120209</c:v>
                      </c:pt>
                      <c:pt idx="6102">
                        <c:v>0.38804499999999997</c:v>
                      </c:pt>
                      <c:pt idx="6103">
                        <c:v>0.38804499999999997</c:v>
                      </c:pt>
                      <c:pt idx="6104">
                        <c:v>0.38804499999999997</c:v>
                      </c:pt>
                      <c:pt idx="6105">
                        <c:v>0.58262700000000001</c:v>
                      </c:pt>
                      <c:pt idx="6106">
                        <c:v>0.58262700000000001</c:v>
                      </c:pt>
                      <c:pt idx="6107">
                        <c:v>-3.2253639999999999</c:v>
                      </c:pt>
                      <c:pt idx="6108">
                        <c:v>-3.2253639999999999</c:v>
                      </c:pt>
                      <c:pt idx="6109">
                        <c:v>-3.2253639999999999</c:v>
                      </c:pt>
                      <c:pt idx="6110">
                        <c:v>1.8551519999999999</c:v>
                      </c:pt>
                      <c:pt idx="6111">
                        <c:v>1.8551519999999999</c:v>
                      </c:pt>
                      <c:pt idx="6112">
                        <c:v>-0.64821799999999996</c:v>
                      </c:pt>
                      <c:pt idx="6113">
                        <c:v>-0.64821799999999996</c:v>
                      </c:pt>
                      <c:pt idx="6114" formatCode="0.00E+00">
                        <c:v>1.5699999999999999E-4</c:v>
                      </c:pt>
                      <c:pt idx="6115" formatCode="0.00E+00">
                        <c:v>1.5699999999999999E-4</c:v>
                      </c:pt>
                      <c:pt idx="6116" formatCode="0.00E+00">
                        <c:v>1.5699999999999999E-4</c:v>
                      </c:pt>
                      <c:pt idx="6117">
                        <c:v>8.4978999999999999E-2</c:v>
                      </c:pt>
                      <c:pt idx="6118">
                        <c:v>8.4978999999999999E-2</c:v>
                      </c:pt>
                      <c:pt idx="6119">
                        <c:v>-1.641958</c:v>
                      </c:pt>
                      <c:pt idx="6120">
                        <c:v>-1.641958</c:v>
                      </c:pt>
                      <c:pt idx="6121">
                        <c:v>-1.641958</c:v>
                      </c:pt>
                      <c:pt idx="6122">
                        <c:v>-0.51871999999999996</c:v>
                      </c:pt>
                      <c:pt idx="6123">
                        <c:v>-0.51871999999999996</c:v>
                      </c:pt>
                      <c:pt idx="6124">
                        <c:v>7.2682999999999998E-2</c:v>
                      </c:pt>
                      <c:pt idx="6125">
                        <c:v>7.2682999999999998E-2</c:v>
                      </c:pt>
                      <c:pt idx="6126">
                        <c:v>-8.6604E-2</c:v>
                      </c:pt>
                      <c:pt idx="6127">
                        <c:v>-8.6604E-2</c:v>
                      </c:pt>
                      <c:pt idx="6128">
                        <c:v>-8.6604E-2</c:v>
                      </c:pt>
                      <c:pt idx="6129">
                        <c:v>-0.43312299999999998</c:v>
                      </c:pt>
                      <c:pt idx="6130">
                        <c:v>-0.43312299999999998</c:v>
                      </c:pt>
                      <c:pt idx="6131">
                        <c:v>-1.0452109999999999</c:v>
                      </c:pt>
                      <c:pt idx="6132">
                        <c:v>-1.0452109999999999</c:v>
                      </c:pt>
                      <c:pt idx="6133">
                        <c:v>-1.0452109999999999</c:v>
                      </c:pt>
                      <c:pt idx="6134">
                        <c:v>0.51862600000000003</c:v>
                      </c:pt>
                      <c:pt idx="6135">
                        <c:v>0.51862600000000003</c:v>
                      </c:pt>
                      <c:pt idx="6136">
                        <c:v>-0.32138800000000001</c:v>
                      </c:pt>
                      <c:pt idx="6137">
                        <c:v>-0.32138800000000001</c:v>
                      </c:pt>
                      <c:pt idx="6138">
                        <c:v>-1.172269</c:v>
                      </c:pt>
                      <c:pt idx="6139">
                        <c:v>-1.172269</c:v>
                      </c:pt>
                      <c:pt idx="6140">
                        <c:v>-1.172269</c:v>
                      </c:pt>
                      <c:pt idx="6141">
                        <c:v>0.90290800000000004</c:v>
                      </c:pt>
                      <c:pt idx="6142">
                        <c:v>0.90290800000000004</c:v>
                      </c:pt>
                      <c:pt idx="6143">
                        <c:v>-0.51807099999999995</c:v>
                      </c:pt>
                      <c:pt idx="6144">
                        <c:v>-0.51807099999999995</c:v>
                      </c:pt>
                      <c:pt idx="6145">
                        <c:v>-0.51807099999999995</c:v>
                      </c:pt>
                      <c:pt idx="6146">
                        <c:v>1.1828639999999999</c:v>
                      </c:pt>
                      <c:pt idx="6147">
                        <c:v>1.1828639999999999</c:v>
                      </c:pt>
                      <c:pt idx="6148">
                        <c:v>0.93463700000000005</c:v>
                      </c:pt>
                      <c:pt idx="6149">
                        <c:v>0.93463700000000005</c:v>
                      </c:pt>
                      <c:pt idx="6150">
                        <c:v>0.28857300000000002</c:v>
                      </c:pt>
                      <c:pt idx="6151">
                        <c:v>0.28857300000000002</c:v>
                      </c:pt>
                      <c:pt idx="6152">
                        <c:v>0.28857300000000002</c:v>
                      </c:pt>
                      <c:pt idx="6153">
                        <c:v>2.6556289999999998</c:v>
                      </c:pt>
                      <c:pt idx="6154">
                        <c:v>2.6556289999999998</c:v>
                      </c:pt>
                      <c:pt idx="6155">
                        <c:v>9.4500299999999999</c:v>
                      </c:pt>
                      <c:pt idx="6156">
                        <c:v>9.4500299999999999</c:v>
                      </c:pt>
                      <c:pt idx="6157">
                        <c:v>9.4500299999999999</c:v>
                      </c:pt>
                      <c:pt idx="6158">
                        <c:v>0.95412300000000005</c:v>
                      </c:pt>
                      <c:pt idx="6159">
                        <c:v>0.95412300000000005</c:v>
                      </c:pt>
                      <c:pt idx="6160">
                        <c:v>0.37173699999999998</c:v>
                      </c:pt>
                      <c:pt idx="6161">
                        <c:v>0.37173699999999998</c:v>
                      </c:pt>
                      <c:pt idx="6162">
                        <c:v>0.37173699999999998</c:v>
                      </c:pt>
                      <c:pt idx="6163">
                        <c:v>-0.37555300000000003</c:v>
                      </c:pt>
                      <c:pt idx="6164">
                        <c:v>-0.37555300000000003</c:v>
                      </c:pt>
                      <c:pt idx="6165">
                        <c:v>2.0418810000000001</c:v>
                      </c:pt>
                      <c:pt idx="6166">
                        <c:v>2.0418810000000001</c:v>
                      </c:pt>
                      <c:pt idx="6167">
                        <c:v>1.718917</c:v>
                      </c:pt>
                      <c:pt idx="6168">
                        <c:v>1.718917</c:v>
                      </c:pt>
                      <c:pt idx="6169">
                        <c:v>1.718917</c:v>
                      </c:pt>
                      <c:pt idx="6170">
                        <c:v>-1.2010110000000001</c:v>
                      </c:pt>
                      <c:pt idx="6171">
                        <c:v>-1.2010110000000001</c:v>
                      </c:pt>
                      <c:pt idx="6172">
                        <c:v>-0.78641700000000003</c:v>
                      </c:pt>
                      <c:pt idx="6173">
                        <c:v>-0.78641700000000003</c:v>
                      </c:pt>
                      <c:pt idx="6174">
                        <c:v>-0.78641700000000003</c:v>
                      </c:pt>
                      <c:pt idx="6175">
                        <c:v>-0.417294</c:v>
                      </c:pt>
                      <c:pt idx="6176">
                        <c:v>-0.417294</c:v>
                      </c:pt>
                      <c:pt idx="6177">
                        <c:v>-0.26895400000000003</c:v>
                      </c:pt>
                      <c:pt idx="6178">
                        <c:v>-0.26895400000000003</c:v>
                      </c:pt>
                      <c:pt idx="6179">
                        <c:v>-0.51450899999999999</c:v>
                      </c:pt>
                      <c:pt idx="6180">
                        <c:v>-0.51450899999999999</c:v>
                      </c:pt>
                      <c:pt idx="6181">
                        <c:v>-0.51450899999999999</c:v>
                      </c:pt>
                      <c:pt idx="6182">
                        <c:v>-0.264235</c:v>
                      </c:pt>
                      <c:pt idx="6183">
                        <c:v>-0.264235</c:v>
                      </c:pt>
                      <c:pt idx="6184">
                        <c:v>-0.16098599999999999</c:v>
                      </c:pt>
                      <c:pt idx="6185">
                        <c:v>-0.16098599999999999</c:v>
                      </c:pt>
                      <c:pt idx="6186">
                        <c:v>-0.16098599999999999</c:v>
                      </c:pt>
                      <c:pt idx="6187">
                        <c:v>7.9511999999999999E-2</c:v>
                      </c:pt>
                      <c:pt idx="6188">
                        <c:v>7.9511999999999999E-2</c:v>
                      </c:pt>
                      <c:pt idx="6189">
                        <c:v>8.4557999999999994E-2</c:v>
                      </c:pt>
                      <c:pt idx="6190">
                        <c:v>8.4557999999999994E-2</c:v>
                      </c:pt>
                      <c:pt idx="6191">
                        <c:v>-0.159084</c:v>
                      </c:pt>
                      <c:pt idx="6192">
                        <c:v>-0.159084</c:v>
                      </c:pt>
                      <c:pt idx="6193">
                        <c:v>-0.159084</c:v>
                      </c:pt>
                      <c:pt idx="6194">
                        <c:v>-0.25974900000000001</c:v>
                      </c:pt>
                      <c:pt idx="6195">
                        <c:v>-0.25974900000000001</c:v>
                      </c:pt>
                      <c:pt idx="6196">
                        <c:v>-0.19960900000000001</c:v>
                      </c:pt>
                      <c:pt idx="6197">
                        <c:v>-0.19960900000000001</c:v>
                      </c:pt>
                      <c:pt idx="6198">
                        <c:v>-0.19960900000000001</c:v>
                      </c:pt>
                      <c:pt idx="6199">
                        <c:v>-0.10878</c:v>
                      </c:pt>
                      <c:pt idx="6200">
                        <c:v>-0.10878</c:v>
                      </c:pt>
                      <c:pt idx="6201">
                        <c:v>6.9345000000000004E-2</c:v>
                      </c:pt>
                      <c:pt idx="6202">
                        <c:v>6.9345000000000004E-2</c:v>
                      </c:pt>
                      <c:pt idx="6203">
                        <c:v>0.14006299999999999</c:v>
                      </c:pt>
                      <c:pt idx="6204">
                        <c:v>0.14006299999999999</c:v>
                      </c:pt>
                      <c:pt idx="6205">
                        <c:v>0.14006299999999999</c:v>
                      </c:pt>
                      <c:pt idx="6206">
                        <c:v>-1.6067000000000001E-2</c:v>
                      </c:pt>
                      <c:pt idx="6207">
                        <c:v>-1.6067000000000001E-2</c:v>
                      </c:pt>
                      <c:pt idx="6208">
                        <c:v>-0.28810400000000003</c:v>
                      </c:pt>
                      <c:pt idx="6209">
                        <c:v>-0.28810400000000003</c:v>
                      </c:pt>
                      <c:pt idx="6210">
                        <c:v>-0.28810400000000003</c:v>
                      </c:pt>
                      <c:pt idx="6211">
                        <c:v>-0.21402099999999999</c:v>
                      </c:pt>
                      <c:pt idx="6212">
                        <c:v>-0.21402099999999999</c:v>
                      </c:pt>
                      <c:pt idx="6213">
                        <c:v>4.9579999999999999E-2</c:v>
                      </c:pt>
                      <c:pt idx="6214">
                        <c:v>4.9579999999999999E-2</c:v>
                      </c:pt>
                      <c:pt idx="6215">
                        <c:v>0.114648</c:v>
                      </c:pt>
                      <c:pt idx="6216">
                        <c:v>0.114648</c:v>
                      </c:pt>
                      <c:pt idx="6217">
                        <c:v>0.114648</c:v>
                      </c:pt>
                      <c:pt idx="6218">
                        <c:v>0.18861700000000001</c:v>
                      </c:pt>
                      <c:pt idx="6219">
                        <c:v>0.18861700000000001</c:v>
                      </c:pt>
                      <c:pt idx="6220">
                        <c:v>7.2545999999999999E-2</c:v>
                      </c:pt>
                      <c:pt idx="6221">
                        <c:v>7.2545999999999999E-2</c:v>
                      </c:pt>
                      <c:pt idx="6222">
                        <c:v>7.2545999999999999E-2</c:v>
                      </c:pt>
                      <c:pt idx="6223">
                        <c:v>-7.7481999999999995E-2</c:v>
                      </c:pt>
                      <c:pt idx="6224">
                        <c:v>-7.7481999999999995E-2</c:v>
                      </c:pt>
                      <c:pt idx="6225">
                        <c:v>-4.2035000000000003E-2</c:v>
                      </c:pt>
                      <c:pt idx="6226">
                        <c:v>-4.2035000000000003E-2</c:v>
                      </c:pt>
                      <c:pt idx="6227">
                        <c:v>-0.303147</c:v>
                      </c:pt>
                      <c:pt idx="6228">
                        <c:v>-0.303147</c:v>
                      </c:pt>
                      <c:pt idx="6229">
                        <c:v>-0.303147</c:v>
                      </c:pt>
                      <c:pt idx="6230">
                        <c:v>-4.3927000000000001E-2</c:v>
                      </c:pt>
                      <c:pt idx="6231">
                        <c:v>-4.3927000000000001E-2</c:v>
                      </c:pt>
                      <c:pt idx="6232">
                        <c:v>5.5173E-2</c:v>
                      </c:pt>
                      <c:pt idx="6233">
                        <c:v>5.5173E-2</c:v>
                      </c:pt>
                      <c:pt idx="6234">
                        <c:v>5.5173E-2</c:v>
                      </c:pt>
                      <c:pt idx="6235">
                        <c:v>3.1475999999999997E-2</c:v>
                      </c:pt>
                      <c:pt idx="6236">
                        <c:v>3.1475999999999997E-2</c:v>
                      </c:pt>
                      <c:pt idx="6237">
                        <c:v>0.20524500000000001</c:v>
                      </c:pt>
                      <c:pt idx="6238">
                        <c:v>0.20524500000000001</c:v>
                      </c:pt>
                      <c:pt idx="6239">
                        <c:v>-7.6699999999999997E-3</c:v>
                      </c:pt>
                      <c:pt idx="6240">
                        <c:v>-7.6699999999999997E-3</c:v>
                      </c:pt>
                      <c:pt idx="6241">
                        <c:v>-7.6699999999999997E-3</c:v>
                      </c:pt>
                      <c:pt idx="6242">
                        <c:v>-7.4450000000000002E-2</c:v>
                      </c:pt>
                      <c:pt idx="6243">
                        <c:v>-7.4450000000000002E-2</c:v>
                      </c:pt>
                      <c:pt idx="6244">
                        <c:v>-3.909E-2</c:v>
                      </c:pt>
                      <c:pt idx="6245">
                        <c:v>-3.909E-2</c:v>
                      </c:pt>
                      <c:pt idx="6246">
                        <c:v>-3.909E-2</c:v>
                      </c:pt>
                      <c:pt idx="6247">
                        <c:v>-9.6793000000000004E-2</c:v>
                      </c:pt>
                      <c:pt idx="6248">
                        <c:v>-9.6793000000000004E-2</c:v>
                      </c:pt>
                      <c:pt idx="6249">
                        <c:v>4.3811999999999997E-2</c:v>
                      </c:pt>
                      <c:pt idx="6250">
                        <c:v>4.3811999999999997E-2</c:v>
                      </c:pt>
                      <c:pt idx="6251">
                        <c:v>0.18403900000000001</c:v>
                      </c:pt>
                      <c:pt idx="6252">
                        <c:v>0.18403900000000001</c:v>
                      </c:pt>
                      <c:pt idx="6253">
                        <c:v>0.18403900000000001</c:v>
                      </c:pt>
                      <c:pt idx="6254">
                        <c:v>0.101789</c:v>
                      </c:pt>
                      <c:pt idx="6255">
                        <c:v>0.101789</c:v>
                      </c:pt>
                      <c:pt idx="6256">
                        <c:v>-9.6282999999999994E-2</c:v>
                      </c:pt>
                      <c:pt idx="6257">
                        <c:v>-9.6282999999999994E-2</c:v>
                      </c:pt>
                      <c:pt idx="6258">
                        <c:v>-9.6282999999999994E-2</c:v>
                      </c:pt>
                      <c:pt idx="6259">
                        <c:v>-6.4490000000000006E-2</c:v>
                      </c:pt>
                      <c:pt idx="6260">
                        <c:v>-6.4490000000000006E-2</c:v>
                      </c:pt>
                      <c:pt idx="6261">
                        <c:v>-7.3705000000000007E-2</c:v>
                      </c:pt>
                      <c:pt idx="6262">
                        <c:v>-7.3705000000000007E-2</c:v>
                      </c:pt>
                      <c:pt idx="6263">
                        <c:v>0.103662</c:v>
                      </c:pt>
                      <c:pt idx="6264">
                        <c:v>0.103662</c:v>
                      </c:pt>
                      <c:pt idx="6265">
                        <c:v>0.103662</c:v>
                      </c:pt>
                      <c:pt idx="6266">
                        <c:v>0.206678</c:v>
                      </c:pt>
                      <c:pt idx="6267">
                        <c:v>0.206678</c:v>
                      </c:pt>
                      <c:pt idx="6268">
                        <c:v>8.2140000000000005E-2</c:v>
                      </c:pt>
                      <c:pt idx="6269">
                        <c:v>8.2140000000000005E-2</c:v>
                      </c:pt>
                      <c:pt idx="6270">
                        <c:v>8.2140000000000005E-2</c:v>
                      </c:pt>
                      <c:pt idx="6271">
                        <c:v>-9.0079999999999993E-2</c:v>
                      </c:pt>
                      <c:pt idx="6272">
                        <c:v>-9.0079999999999993E-2</c:v>
                      </c:pt>
                      <c:pt idx="6273">
                        <c:v>-0.15352199999999999</c:v>
                      </c:pt>
                      <c:pt idx="6274">
                        <c:v>-0.15352199999999999</c:v>
                      </c:pt>
                      <c:pt idx="6275">
                        <c:v>-0.11852699999999999</c:v>
                      </c:pt>
                      <c:pt idx="6276">
                        <c:v>-0.11852699999999999</c:v>
                      </c:pt>
                      <c:pt idx="6277">
                        <c:v>-0.11852699999999999</c:v>
                      </c:pt>
                      <c:pt idx="6278">
                        <c:v>-0.123916</c:v>
                      </c:pt>
                      <c:pt idx="6279">
                        <c:v>-0.123916</c:v>
                      </c:pt>
                      <c:pt idx="6280">
                        <c:v>0.33396999999999999</c:v>
                      </c:pt>
                      <c:pt idx="6281">
                        <c:v>0.33396999999999999</c:v>
                      </c:pt>
                      <c:pt idx="6282">
                        <c:v>0.33396999999999999</c:v>
                      </c:pt>
                      <c:pt idx="6283">
                        <c:v>7.5147000000000005E-2</c:v>
                      </c:pt>
                      <c:pt idx="6284">
                        <c:v>7.5147000000000005E-2</c:v>
                      </c:pt>
                      <c:pt idx="6285">
                        <c:v>7.7590999999999993E-2</c:v>
                      </c:pt>
                      <c:pt idx="6286">
                        <c:v>7.7590999999999993E-2</c:v>
                      </c:pt>
                      <c:pt idx="6287">
                        <c:v>0.58479400000000004</c:v>
                      </c:pt>
                      <c:pt idx="6288">
                        <c:v>0.58479400000000004</c:v>
                      </c:pt>
                      <c:pt idx="6289">
                        <c:v>0.58479400000000004</c:v>
                      </c:pt>
                      <c:pt idx="6290">
                        <c:v>8.8290999999999994E-2</c:v>
                      </c:pt>
                      <c:pt idx="6291">
                        <c:v>8.8290999999999994E-2</c:v>
                      </c:pt>
                      <c:pt idx="6292">
                        <c:v>-0.18553700000000001</c:v>
                      </c:pt>
                      <c:pt idx="6293">
                        <c:v>-0.18553700000000001</c:v>
                      </c:pt>
                      <c:pt idx="6294">
                        <c:v>-0.18553700000000001</c:v>
                      </c:pt>
                      <c:pt idx="6295">
                        <c:v>0.35892099999999999</c:v>
                      </c:pt>
                      <c:pt idx="6296">
                        <c:v>0.35892099999999999</c:v>
                      </c:pt>
                      <c:pt idx="6297">
                        <c:v>0.200263</c:v>
                      </c:pt>
                      <c:pt idx="6298">
                        <c:v>0.200263</c:v>
                      </c:pt>
                      <c:pt idx="6299">
                        <c:v>0.13673099999999999</c:v>
                      </c:pt>
                      <c:pt idx="6300">
                        <c:v>0.13673099999999999</c:v>
                      </c:pt>
                      <c:pt idx="6301">
                        <c:v>0.13673099999999999</c:v>
                      </c:pt>
                      <c:pt idx="6302">
                        <c:v>-0.36044399999999999</c:v>
                      </c:pt>
                      <c:pt idx="6303">
                        <c:v>-0.36044399999999999</c:v>
                      </c:pt>
                      <c:pt idx="6304">
                        <c:v>-0.36149100000000001</c:v>
                      </c:pt>
                      <c:pt idx="6305">
                        <c:v>-0.36149100000000001</c:v>
                      </c:pt>
                      <c:pt idx="6306">
                        <c:v>-0.36149100000000001</c:v>
                      </c:pt>
                      <c:pt idx="6307">
                        <c:v>-0.231212</c:v>
                      </c:pt>
                      <c:pt idx="6308">
                        <c:v>-0.231212</c:v>
                      </c:pt>
                      <c:pt idx="6309">
                        <c:v>0.38689200000000001</c:v>
                      </c:pt>
                      <c:pt idx="6310">
                        <c:v>0.38689200000000001</c:v>
                      </c:pt>
                      <c:pt idx="6311">
                        <c:v>-0.31842100000000001</c:v>
                      </c:pt>
                      <c:pt idx="6312">
                        <c:v>-0.31842100000000001</c:v>
                      </c:pt>
                      <c:pt idx="6313">
                        <c:v>-0.31842100000000001</c:v>
                      </c:pt>
                      <c:pt idx="6314">
                        <c:v>-0.71233199999999997</c:v>
                      </c:pt>
                      <c:pt idx="6315">
                        <c:v>-0.71233199999999997</c:v>
                      </c:pt>
                      <c:pt idx="6316">
                        <c:v>-0.51579299999999995</c:v>
                      </c:pt>
                      <c:pt idx="6317">
                        <c:v>-0.51579299999999995</c:v>
                      </c:pt>
                      <c:pt idx="6318">
                        <c:v>-0.51579299999999995</c:v>
                      </c:pt>
                      <c:pt idx="6319">
                        <c:v>-3.5424999999999998E-2</c:v>
                      </c:pt>
                      <c:pt idx="6320">
                        <c:v>-3.5424999999999998E-2</c:v>
                      </c:pt>
                      <c:pt idx="6321">
                        <c:v>-0.46174399999999999</c:v>
                      </c:pt>
                      <c:pt idx="6322">
                        <c:v>-0.46174399999999999</c:v>
                      </c:pt>
                      <c:pt idx="6323">
                        <c:v>-0.46174399999999999</c:v>
                      </c:pt>
                      <c:pt idx="6324">
                        <c:v>-0.68806900000000004</c:v>
                      </c:pt>
                      <c:pt idx="6325">
                        <c:v>-0.68806900000000004</c:v>
                      </c:pt>
                      <c:pt idx="6326">
                        <c:v>-0.64852299999999996</c:v>
                      </c:pt>
                      <c:pt idx="6327">
                        <c:v>-0.64852299999999996</c:v>
                      </c:pt>
                      <c:pt idx="6328">
                        <c:v>0.119201</c:v>
                      </c:pt>
                      <c:pt idx="6329">
                        <c:v>0.119201</c:v>
                      </c:pt>
                      <c:pt idx="6330">
                        <c:v>0.119201</c:v>
                      </c:pt>
                      <c:pt idx="6331">
                        <c:v>-0.27275199999999999</c:v>
                      </c:pt>
                      <c:pt idx="6332">
                        <c:v>-0.27275199999999999</c:v>
                      </c:pt>
                      <c:pt idx="6333">
                        <c:v>-0.368448</c:v>
                      </c:pt>
                      <c:pt idx="6334">
                        <c:v>-0.368448</c:v>
                      </c:pt>
                      <c:pt idx="6335">
                        <c:v>-0.401032</c:v>
                      </c:pt>
                      <c:pt idx="6336">
                        <c:v>-0.401032</c:v>
                      </c:pt>
                      <c:pt idx="6337">
                        <c:v>-0.401032</c:v>
                      </c:pt>
                      <c:pt idx="6338">
                        <c:v>-0.63779600000000003</c:v>
                      </c:pt>
                      <c:pt idx="6339">
                        <c:v>-0.63779600000000003</c:v>
                      </c:pt>
                      <c:pt idx="6340">
                        <c:v>-0.25203399999999998</c:v>
                      </c:pt>
                      <c:pt idx="6341">
                        <c:v>-0.25203399999999998</c:v>
                      </c:pt>
                      <c:pt idx="6342">
                        <c:v>-0.25203399999999998</c:v>
                      </c:pt>
                      <c:pt idx="6343">
                        <c:v>-0.41019899999999998</c:v>
                      </c:pt>
                      <c:pt idx="6344">
                        <c:v>-0.41019899999999998</c:v>
                      </c:pt>
                      <c:pt idx="6345">
                        <c:v>0.27231</c:v>
                      </c:pt>
                      <c:pt idx="6346">
                        <c:v>0.27231</c:v>
                      </c:pt>
                      <c:pt idx="6347">
                        <c:v>0.27231</c:v>
                      </c:pt>
                      <c:pt idx="6348">
                        <c:v>0.18923599999999999</c:v>
                      </c:pt>
                      <c:pt idx="6349">
                        <c:v>0.18923599999999999</c:v>
                      </c:pt>
                      <c:pt idx="6350">
                        <c:v>-0.60181399999999996</c:v>
                      </c:pt>
                      <c:pt idx="6351">
                        <c:v>-0.60181399999999996</c:v>
                      </c:pt>
                      <c:pt idx="6352">
                        <c:v>0.153168</c:v>
                      </c:pt>
                      <c:pt idx="6353">
                        <c:v>0.153168</c:v>
                      </c:pt>
                      <c:pt idx="6354">
                        <c:v>0.153168</c:v>
                      </c:pt>
                      <c:pt idx="6355">
                        <c:v>1.20408</c:v>
                      </c:pt>
                      <c:pt idx="6356">
                        <c:v>1.20408</c:v>
                      </c:pt>
                      <c:pt idx="6357">
                        <c:v>-0.43036200000000002</c:v>
                      </c:pt>
                      <c:pt idx="6358">
                        <c:v>-0.43036200000000002</c:v>
                      </c:pt>
                      <c:pt idx="6359">
                        <c:v>-0.43036200000000002</c:v>
                      </c:pt>
                      <c:pt idx="6360">
                        <c:v>0.58384899999999995</c:v>
                      </c:pt>
                      <c:pt idx="6361">
                        <c:v>0.58384899999999995</c:v>
                      </c:pt>
                      <c:pt idx="6362">
                        <c:v>0.16564999999999999</c:v>
                      </c:pt>
                      <c:pt idx="6363">
                        <c:v>0.16564999999999999</c:v>
                      </c:pt>
                      <c:pt idx="6364">
                        <c:v>7.4302999999999994E-2</c:v>
                      </c:pt>
                      <c:pt idx="6365">
                        <c:v>7.4302999999999994E-2</c:v>
                      </c:pt>
                      <c:pt idx="6366">
                        <c:v>7.4302999999999994E-2</c:v>
                      </c:pt>
                      <c:pt idx="6367">
                        <c:v>-0.14493</c:v>
                      </c:pt>
                      <c:pt idx="6368">
                        <c:v>-0.14493</c:v>
                      </c:pt>
                      <c:pt idx="6369">
                        <c:v>-0.39664199999999999</c:v>
                      </c:pt>
                      <c:pt idx="6370">
                        <c:v>-0.39664199999999999</c:v>
                      </c:pt>
                      <c:pt idx="6371">
                        <c:v>0.60944100000000001</c:v>
                      </c:pt>
                      <c:pt idx="6372">
                        <c:v>0.60944100000000001</c:v>
                      </c:pt>
                      <c:pt idx="6373">
                        <c:v>0.60944100000000001</c:v>
                      </c:pt>
                      <c:pt idx="6374">
                        <c:v>-0.25368000000000002</c:v>
                      </c:pt>
                      <c:pt idx="6375">
                        <c:v>-0.25368000000000002</c:v>
                      </c:pt>
                      <c:pt idx="6376">
                        <c:v>3.2139359999999999</c:v>
                      </c:pt>
                      <c:pt idx="6377">
                        <c:v>3.2139359999999999</c:v>
                      </c:pt>
                      <c:pt idx="6378">
                        <c:v>3.2139359999999999</c:v>
                      </c:pt>
                      <c:pt idx="6379">
                        <c:v>0.41178799999999999</c:v>
                      </c:pt>
                      <c:pt idx="6380">
                        <c:v>0.41178799999999999</c:v>
                      </c:pt>
                      <c:pt idx="6381">
                        <c:v>-2.361936</c:v>
                      </c:pt>
                      <c:pt idx="6382">
                        <c:v>-2.361936</c:v>
                      </c:pt>
                      <c:pt idx="6383">
                        <c:v>-2.361936</c:v>
                      </c:pt>
                      <c:pt idx="6384">
                        <c:v>0.62300100000000003</c:v>
                      </c:pt>
                      <c:pt idx="6385">
                        <c:v>0.62300100000000003</c:v>
                      </c:pt>
                      <c:pt idx="6386">
                        <c:v>-0.53657699999999997</c:v>
                      </c:pt>
                      <c:pt idx="6387">
                        <c:v>-0.53657699999999997</c:v>
                      </c:pt>
                      <c:pt idx="6388">
                        <c:v>0.14333599999999999</c:v>
                      </c:pt>
                      <c:pt idx="6389">
                        <c:v>0.14333599999999999</c:v>
                      </c:pt>
                      <c:pt idx="6390">
                        <c:v>0.14333599999999999</c:v>
                      </c:pt>
                      <c:pt idx="6391">
                        <c:v>-1.762394</c:v>
                      </c:pt>
                      <c:pt idx="6392">
                        <c:v>-1.762394</c:v>
                      </c:pt>
                      <c:pt idx="6393">
                        <c:v>0.937778</c:v>
                      </c:pt>
                      <c:pt idx="6394">
                        <c:v>0.937778</c:v>
                      </c:pt>
                      <c:pt idx="6395">
                        <c:v>0.937778</c:v>
                      </c:pt>
                      <c:pt idx="6396">
                        <c:v>-2.536397</c:v>
                      </c:pt>
                      <c:pt idx="6397">
                        <c:v>-2.536397</c:v>
                      </c:pt>
                      <c:pt idx="6398">
                        <c:v>-0.76273999999999997</c:v>
                      </c:pt>
                      <c:pt idx="6399">
                        <c:v>-0.76273999999999997</c:v>
                      </c:pt>
                      <c:pt idx="6400">
                        <c:v>0.21204200000000001</c:v>
                      </c:pt>
                      <c:pt idx="6401">
                        <c:v>0.21204200000000001</c:v>
                      </c:pt>
                      <c:pt idx="6402">
                        <c:v>0.21204200000000001</c:v>
                      </c:pt>
                      <c:pt idx="6403">
                        <c:v>0.60928499999999997</c:v>
                      </c:pt>
                      <c:pt idx="6404">
                        <c:v>0.60928499999999997</c:v>
                      </c:pt>
                      <c:pt idx="6405">
                        <c:v>-0.185839</c:v>
                      </c:pt>
                      <c:pt idx="6406">
                        <c:v>-0.185839</c:v>
                      </c:pt>
                      <c:pt idx="6407">
                        <c:v>-0.185839</c:v>
                      </c:pt>
                      <c:pt idx="6408">
                        <c:v>0.43510399999999999</c:v>
                      </c:pt>
                      <c:pt idx="6409">
                        <c:v>0.43510399999999999</c:v>
                      </c:pt>
                      <c:pt idx="6410">
                        <c:v>-0.119258</c:v>
                      </c:pt>
                      <c:pt idx="6411">
                        <c:v>-0.119258</c:v>
                      </c:pt>
                      <c:pt idx="6412">
                        <c:v>0.93518199999999996</c:v>
                      </c:pt>
                      <c:pt idx="6413">
                        <c:v>0.93518199999999996</c:v>
                      </c:pt>
                      <c:pt idx="6414">
                        <c:v>0.93518199999999996</c:v>
                      </c:pt>
                      <c:pt idx="6415">
                        <c:v>1.426906</c:v>
                      </c:pt>
                      <c:pt idx="6416">
                        <c:v>1.426906</c:v>
                      </c:pt>
                      <c:pt idx="6417">
                        <c:v>1.876085</c:v>
                      </c:pt>
                      <c:pt idx="6418">
                        <c:v>1.876085</c:v>
                      </c:pt>
                      <c:pt idx="6419">
                        <c:v>1.876085</c:v>
                      </c:pt>
                      <c:pt idx="6420">
                        <c:v>1.5650770000000001</c:v>
                      </c:pt>
                      <c:pt idx="6421">
                        <c:v>1.5650770000000001</c:v>
                      </c:pt>
                      <c:pt idx="6422">
                        <c:v>-0.24501300000000001</c:v>
                      </c:pt>
                      <c:pt idx="6423">
                        <c:v>-0.24501300000000001</c:v>
                      </c:pt>
                      <c:pt idx="6424">
                        <c:v>0.85134799999999999</c:v>
                      </c:pt>
                      <c:pt idx="6425">
                        <c:v>0.85134799999999999</c:v>
                      </c:pt>
                      <c:pt idx="6426">
                        <c:v>0.85134799999999999</c:v>
                      </c:pt>
                      <c:pt idx="6427">
                        <c:v>0.66868399999999995</c:v>
                      </c:pt>
                      <c:pt idx="6428">
                        <c:v>0.66868399999999995</c:v>
                      </c:pt>
                      <c:pt idx="6429">
                        <c:v>-1.8058999999999999E-2</c:v>
                      </c:pt>
                      <c:pt idx="6430">
                        <c:v>-1.8058999999999999E-2</c:v>
                      </c:pt>
                      <c:pt idx="6431">
                        <c:v>-1.8058999999999999E-2</c:v>
                      </c:pt>
                      <c:pt idx="6432">
                        <c:v>0.13197700000000001</c:v>
                      </c:pt>
                      <c:pt idx="6433">
                        <c:v>0.13197700000000001</c:v>
                      </c:pt>
                      <c:pt idx="6434">
                        <c:v>2.9741E-2</c:v>
                      </c:pt>
                      <c:pt idx="6435">
                        <c:v>2.9741E-2</c:v>
                      </c:pt>
                      <c:pt idx="6436">
                        <c:v>0.179143</c:v>
                      </c:pt>
                      <c:pt idx="6437">
                        <c:v>0.179143</c:v>
                      </c:pt>
                      <c:pt idx="6438">
                        <c:v>0.179143</c:v>
                      </c:pt>
                      <c:pt idx="6439">
                        <c:v>1.0886769999999999</c:v>
                      </c:pt>
                      <c:pt idx="6440">
                        <c:v>1.0886769999999999</c:v>
                      </c:pt>
                      <c:pt idx="6441">
                        <c:v>-0.29597299999999999</c:v>
                      </c:pt>
                      <c:pt idx="6442">
                        <c:v>-0.29597299999999999</c:v>
                      </c:pt>
                      <c:pt idx="6443">
                        <c:v>-0.29597299999999999</c:v>
                      </c:pt>
                      <c:pt idx="6444">
                        <c:v>1.397486</c:v>
                      </c:pt>
                      <c:pt idx="6445">
                        <c:v>1.397486</c:v>
                      </c:pt>
                      <c:pt idx="6446">
                        <c:v>0.84150199999999997</c:v>
                      </c:pt>
                      <c:pt idx="6447">
                        <c:v>0.84150199999999997</c:v>
                      </c:pt>
                      <c:pt idx="6448">
                        <c:v>-0.62062300000000004</c:v>
                      </c:pt>
                      <c:pt idx="6449">
                        <c:v>-0.62062300000000004</c:v>
                      </c:pt>
                      <c:pt idx="6450">
                        <c:v>-0.62062300000000004</c:v>
                      </c:pt>
                      <c:pt idx="6451">
                        <c:v>7.22E-2</c:v>
                      </c:pt>
                      <c:pt idx="6452">
                        <c:v>7.22E-2</c:v>
                      </c:pt>
                      <c:pt idx="6453">
                        <c:v>-0.43521599999999999</c:v>
                      </c:pt>
                      <c:pt idx="6454">
                        <c:v>-0.43521599999999999</c:v>
                      </c:pt>
                      <c:pt idx="6455">
                        <c:v>-0.43521599999999999</c:v>
                      </c:pt>
                      <c:pt idx="6456">
                        <c:v>2.8900000000000002E-3</c:v>
                      </c:pt>
                      <c:pt idx="6457">
                        <c:v>2.8900000000000002E-3</c:v>
                      </c:pt>
                      <c:pt idx="6458">
                        <c:v>-9.8127000000000006E-2</c:v>
                      </c:pt>
                      <c:pt idx="6459">
                        <c:v>-9.8127000000000006E-2</c:v>
                      </c:pt>
                      <c:pt idx="6460">
                        <c:v>-1.0709040000000001</c:v>
                      </c:pt>
                      <c:pt idx="6461">
                        <c:v>-1.0709040000000001</c:v>
                      </c:pt>
                      <c:pt idx="6462">
                        <c:v>-1.0709040000000001</c:v>
                      </c:pt>
                      <c:pt idx="6463">
                        <c:v>0.31475799999999998</c:v>
                      </c:pt>
                      <c:pt idx="6464">
                        <c:v>0.31475799999999998</c:v>
                      </c:pt>
                      <c:pt idx="6465">
                        <c:v>1.036735</c:v>
                      </c:pt>
                      <c:pt idx="6466">
                        <c:v>1.036735</c:v>
                      </c:pt>
                      <c:pt idx="6467">
                        <c:v>1.036735</c:v>
                      </c:pt>
                      <c:pt idx="6468">
                        <c:v>-0.25996399999999997</c:v>
                      </c:pt>
                      <c:pt idx="6469">
                        <c:v>-0.25996399999999997</c:v>
                      </c:pt>
                      <c:pt idx="6470">
                        <c:v>0.33702100000000002</c:v>
                      </c:pt>
                      <c:pt idx="6471">
                        <c:v>0.33702100000000002</c:v>
                      </c:pt>
                      <c:pt idx="6472">
                        <c:v>0.55298499999999995</c:v>
                      </c:pt>
                      <c:pt idx="6473">
                        <c:v>0.55298499999999995</c:v>
                      </c:pt>
                      <c:pt idx="6474">
                        <c:v>0.55298499999999995</c:v>
                      </c:pt>
                      <c:pt idx="6475">
                        <c:v>0.36022100000000001</c:v>
                      </c:pt>
                      <c:pt idx="6476">
                        <c:v>0.36022100000000001</c:v>
                      </c:pt>
                      <c:pt idx="6477">
                        <c:v>0.56394299999999997</c:v>
                      </c:pt>
                      <c:pt idx="6478">
                        <c:v>0.56394299999999997</c:v>
                      </c:pt>
                      <c:pt idx="6479">
                        <c:v>0.56394299999999997</c:v>
                      </c:pt>
                      <c:pt idx="6480">
                        <c:v>-0.92205599999999999</c:v>
                      </c:pt>
                      <c:pt idx="6481">
                        <c:v>-0.92205599999999999</c:v>
                      </c:pt>
                      <c:pt idx="6482">
                        <c:v>0.167714</c:v>
                      </c:pt>
                      <c:pt idx="6483">
                        <c:v>0.167714</c:v>
                      </c:pt>
                      <c:pt idx="6484">
                        <c:v>3.5591999999999999E-2</c:v>
                      </c:pt>
                      <c:pt idx="6485">
                        <c:v>3.5591999999999999E-2</c:v>
                      </c:pt>
                      <c:pt idx="6486">
                        <c:v>3.5591999999999999E-2</c:v>
                      </c:pt>
                      <c:pt idx="6487">
                        <c:v>-0.13569200000000001</c:v>
                      </c:pt>
                      <c:pt idx="6488">
                        <c:v>-0.13569200000000001</c:v>
                      </c:pt>
                      <c:pt idx="6489">
                        <c:v>-2.4333E-2</c:v>
                      </c:pt>
                      <c:pt idx="6490">
                        <c:v>-2.4333E-2</c:v>
                      </c:pt>
                      <c:pt idx="6491">
                        <c:v>-2.4333E-2</c:v>
                      </c:pt>
                      <c:pt idx="6492">
                        <c:v>-0.30116399999999999</c:v>
                      </c:pt>
                      <c:pt idx="6493">
                        <c:v>-0.30116399999999999</c:v>
                      </c:pt>
                      <c:pt idx="6494">
                        <c:v>0.25947999999999999</c:v>
                      </c:pt>
                      <c:pt idx="6495">
                        <c:v>0.25947999999999999</c:v>
                      </c:pt>
                      <c:pt idx="6496">
                        <c:v>-0.49063000000000001</c:v>
                      </c:pt>
                      <c:pt idx="6497">
                        <c:v>-0.49063000000000001</c:v>
                      </c:pt>
                      <c:pt idx="6498">
                        <c:v>-0.49063000000000001</c:v>
                      </c:pt>
                      <c:pt idx="6499">
                        <c:v>0.464644</c:v>
                      </c:pt>
                      <c:pt idx="6500">
                        <c:v>0.464644</c:v>
                      </c:pt>
                      <c:pt idx="6501">
                        <c:v>-0.13944699999999999</c:v>
                      </c:pt>
                      <c:pt idx="6502">
                        <c:v>-0.13944699999999999</c:v>
                      </c:pt>
                      <c:pt idx="6503">
                        <c:v>-0.13944699999999999</c:v>
                      </c:pt>
                      <c:pt idx="6504">
                        <c:v>-0.60656299999999996</c:v>
                      </c:pt>
                      <c:pt idx="6505">
                        <c:v>-0.60656299999999996</c:v>
                      </c:pt>
                      <c:pt idx="6506">
                        <c:v>3.6939E-2</c:v>
                      </c:pt>
                      <c:pt idx="6507">
                        <c:v>3.6939E-2</c:v>
                      </c:pt>
                      <c:pt idx="6508">
                        <c:v>9.1152999999999998E-2</c:v>
                      </c:pt>
                      <c:pt idx="6509">
                        <c:v>9.1152999999999998E-2</c:v>
                      </c:pt>
                      <c:pt idx="6510">
                        <c:v>9.1152999999999998E-2</c:v>
                      </c:pt>
                      <c:pt idx="6511">
                        <c:v>-0.42907899999999999</c:v>
                      </c:pt>
                      <c:pt idx="6512">
                        <c:v>-0.42907899999999999</c:v>
                      </c:pt>
                      <c:pt idx="6513">
                        <c:v>0.16142400000000001</c:v>
                      </c:pt>
                      <c:pt idx="6514">
                        <c:v>0.16142400000000001</c:v>
                      </c:pt>
                      <c:pt idx="6515">
                        <c:v>0.16142400000000001</c:v>
                      </c:pt>
                      <c:pt idx="6516">
                        <c:v>-5.5826000000000001E-2</c:v>
                      </c:pt>
                      <c:pt idx="6517">
                        <c:v>-5.5826000000000001E-2</c:v>
                      </c:pt>
                      <c:pt idx="6518">
                        <c:v>-0.52949100000000004</c:v>
                      </c:pt>
                      <c:pt idx="6519">
                        <c:v>-0.52949100000000004</c:v>
                      </c:pt>
                      <c:pt idx="6520">
                        <c:v>1.9599999999999999E-3</c:v>
                      </c:pt>
                      <c:pt idx="6521">
                        <c:v>1.9599999999999999E-3</c:v>
                      </c:pt>
                      <c:pt idx="6522">
                        <c:v>1.9599999999999999E-3</c:v>
                      </c:pt>
                      <c:pt idx="6523">
                        <c:v>-0.66905499999999996</c:v>
                      </c:pt>
                      <c:pt idx="6524">
                        <c:v>-0.66905499999999996</c:v>
                      </c:pt>
                      <c:pt idx="6525">
                        <c:v>-1.29853</c:v>
                      </c:pt>
                      <c:pt idx="6526">
                        <c:v>-1.29853</c:v>
                      </c:pt>
                      <c:pt idx="6527">
                        <c:v>-1.29853</c:v>
                      </c:pt>
                      <c:pt idx="6528">
                        <c:v>0.28774300000000003</c:v>
                      </c:pt>
                      <c:pt idx="6529">
                        <c:v>0.28774300000000003</c:v>
                      </c:pt>
                      <c:pt idx="6530">
                        <c:v>-0.367981</c:v>
                      </c:pt>
                      <c:pt idx="6531">
                        <c:v>-0.367981</c:v>
                      </c:pt>
                      <c:pt idx="6532">
                        <c:v>0.54833799999999999</c:v>
                      </c:pt>
                      <c:pt idx="6533">
                        <c:v>0.54833799999999999</c:v>
                      </c:pt>
                      <c:pt idx="6534">
                        <c:v>0.54833799999999999</c:v>
                      </c:pt>
                      <c:pt idx="6535">
                        <c:v>2.092835</c:v>
                      </c:pt>
                      <c:pt idx="6536">
                        <c:v>2.092835</c:v>
                      </c:pt>
                      <c:pt idx="6537">
                        <c:v>1.5663039999999999</c:v>
                      </c:pt>
                      <c:pt idx="6538">
                        <c:v>1.5663039999999999</c:v>
                      </c:pt>
                      <c:pt idx="6539">
                        <c:v>1.5663039999999999</c:v>
                      </c:pt>
                      <c:pt idx="6540">
                        <c:v>-1.1875039999999999</c:v>
                      </c:pt>
                      <c:pt idx="6541">
                        <c:v>-1.1875039999999999</c:v>
                      </c:pt>
                      <c:pt idx="6542">
                        <c:v>-0.23850199999999999</c:v>
                      </c:pt>
                      <c:pt idx="6543">
                        <c:v>-0.23850199999999999</c:v>
                      </c:pt>
                      <c:pt idx="6544">
                        <c:v>-0.110302</c:v>
                      </c:pt>
                      <c:pt idx="6545">
                        <c:v>-0.110302</c:v>
                      </c:pt>
                      <c:pt idx="6546">
                        <c:v>-0.110302</c:v>
                      </c:pt>
                      <c:pt idx="6547">
                        <c:v>5.9354999999999998E-2</c:v>
                      </c:pt>
                      <c:pt idx="6548">
                        <c:v>5.9354999999999998E-2</c:v>
                      </c:pt>
                      <c:pt idx="6549">
                        <c:v>0.26188099999999997</c:v>
                      </c:pt>
                      <c:pt idx="6550">
                        <c:v>0.26188099999999997</c:v>
                      </c:pt>
                      <c:pt idx="6551">
                        <c:v>0.26188099999999997</c:v>
                      </c:pt>
                      <c:pt idx="6552">
                        <c:v>4.9743999999999997E-2</c:v>
                      </c:pt>
                      <c:pt idx="6553">
                        <c:v>4.9743999999999997E-2</c:v>
                      </c:pt>
                      <c:pt idx="6554">
                        <c:v>-0.16697400000000001</c:v>
                      </c:pt>
                      <c:pt idx="6555">
                        <c:v>-0.16697400000000001</c:v>
                      </c:pt>
                      <c:pt idx="6556">
                        <c:v>-3.4824000000000001E-2</c:v>
                      </c:pt>
                      <c:pt idx="6557">
                        <c:v>-3.4824000000000001E-2</c:v>
                      </c:pt>
                      <c:pt idx="6558">
                        <c:v>-3.4824000000000001E-2</c:v>
                      </c:pt>
                      <c:pt idx="6559">
                        <c:v>-2.7737000000000001E-2</c:v>
                      </c:pt>
                      <c:pt idx="6560">
                        <c:v>-2.7737000000000001E-2</c:v>
                      </c:pt>
                      <c:pt idx="6561">
                        <c:v>5.9809000000000001E-2</c:v>
                      </c:pt>
                      <c:pt idx="6562">
                        <c:v>5.9809000000000001E-2</c:v>
                      </c:pt>
                      <c:pt idx="6563">
                        <c:v>5.9809000000000001E-2</c:v>
                      </c:pt>
                      <c:pt idx="6564">
                        <c:v>0.47717100000000001</c:v>
                      </c:pt>
                      <c:pt idx="6565">
                        <c:v>0.47717100000000001</c:v>
                      </c:pt>
                      <c:pt idx="6566">
                        <c:v>-0.19514599999999999</c:v>
                      </c:pt>
                      <c:pt idx="6567">
                        <c:v>-0.19514599999999999</c:v>
                      </c:pt>
                      <c:pt idx="6568">
                        <c:v>-6.8859999999999998E-3</c:v>
                      </c:pt>
                      <c:pt idx="6569">
                        <c:v>-6.8859999999999998E-3</c:v>
                      </c:pt>
                      <c:pt idx="6570">
                        <c:v>-6.8859999999999998E-3</c:v>
                      </c:pt>
                      <c:pt idx="6571">
                        <c:v>0.18032999999999999</c:v>
                      </c:pt>
                      <c:pt idx="6572">
                        <c:v>0.18032999999999999</c:v>
                      </c:pt>
                      <c:pt idx="6573">
                        <c:v>0.298178</c:v>
                      </c:pt>
                      <c:pt idx="6574">
                        <c:v>0.298178</c:v>
                      </c:pt>
                      <c:pt idx="6575">
                        <c:v>0.298178</c:v>
                      </c:pt>
                      <c:pt idx="6576">
                        <c:v>-9.1392000000000001E-2</c:v>
                      </c:pt>
                      <c:pt idx="6577">
                        <c:v>-9.1392000000000001E-2</c:v>
                      </c:pt>
                      <c:pt idx="6578">
                        <c:v>-0.40437699999999999</c:v>
                      </c:pt>
                      <c:pt idx="6579">
                        <c:v>-0.40437699999999999</c:v>
                      </c:pt>
                      <c:pt idx="6580">
                        <c:v>0.50448400000000004</c:v>
                      </c:pt>
                      <c:pt idx="6581">
                        <c:v>0.50448400000000004</c:v>
                      </c:pt>
                      <c:pt idx="6582">
                        <c:v>0.50448400000000004</c:v>
                      </c:pt>
                      <c:pt idx="6583">
                        <c:v>-0.15409700000000001</c:v>
                      </c:pt>
                      <c:pt idx="6584">
                        <c:v>-0.15409700000000001</c:v>
                      </c:pt>
                      <c:pt idx="6585">
                        <c:v>-0.21466299999999999</c:v>
                      </c:pt>
                      <c:pt idx="6586">
                        <c:v>-0.21466299999999999</c:v>
                      </c:pt>
                      <c:pt idx="6587">
                        <c:v>-0.21466299999999999</c:v>
                      </c:pt>
                      <c:pt idx="6588">
                        <c:v>-2.7247E-2</c:v>
                      </c:pt>
                      <c:pt idx="6589">
                        <c:v>-2.7247E-2</c:v>
                      </c:pt>
                      <c:pt idx="6590">
                        <c:v>-1.0707E-2</c:v>
                      </c:pt>
                      <c:pt idx="6591">
                        <c:v>-1.0707E-2</c:v>
                      </c:pt>
                      <c:pt idx="6592">
                        <c:v>-5.8942000000000001E-2</c:v>
                      </c:pt>
                      <c:pt idx="6593">
                        <c:v>-5.8942000000000001E-2</c:v>
                      </c:pt>
                      <c:pt idx="6594">
                        <c:v>-5.8942000000000001E-2</c:v>
                      </c:pt>
                      <c:pt idx="6595">
                        <c:v>2.7810000000000001E-2</c:v>
                      </c:pt>
                      <c:pt idx="6596">
                        <c:v>2.7810000000000001E-2</c:v>
                      </c:pt>
                      <c:pt idx="6597">
                        <c:v>-2.1916999999999999E-2</c:v>
                      </c:pt>
                      <c:pt idx="6598">
                        <c:v>-2.1916999999999999E-2</c:v>
                      </c:pt>
                      <c:pt idx="6599">
                        <c:v>-2.1916999999999999E-2</c:v>
                      </c:pt>
                      <c:pt idx="6600" formatCode="0.00E+00">
                        <c:v>-3.9999999999999998E-6</c:v>
                      </c:pt>
                      <c:pt idx="6601" formatCode="0.00E+00">
                        <c:v>-3.9999999999999998E-6</c:v>
                      </c:pt>
                      <c:pt idx="6602">
                        <c:v>-0.176815</c:v>
                      </c:pt>
                      <c:pt idx="6603">
                        <c:v>-0.176815</c:v>
                      </c:pt>
                      <c:pt idx="6604">
                        <c:v>-0.176815</c:v>
                      </c:pt>
                      <c:pt idx="6605">
                        <c:v>0.25529200000000002</c:v>
                      </c:pt>
                      <c:pt idx="6606">
                        <c:v>0.25529200000000002</c:v>
                      </c:pt>
                      <c:pt idx="6607">
                        <c:v>-0.32474199999999998</c:v>
                      </c:pt>
                      <c:pt idx="6608">
                        <c:v>-0.32474199999999998</c:v>
                      </c:pt>
                      <c:pt idx="6609">
                        <c:v>-0.16880899999999999</c:v>
                      </c:pt>
                      <c:pt idx="6610">
                        <c:v>-0.16880899999999999</c:v>
                      </c:pt>
                      <c:pt idx="6611">
                        <c:v>-0.16880899999999999</c:v>
                      </c:pt>
                      <c:pt idx="6612">
                        <c:v>-1.1845699999999999</c:v>
                      </c:pt>
                      <c:pt idx="6613">
                        <c:v>-1.1845699999999999</c:v>
                      </c:pt>
                      <c:pt idx="6614">
                        <c:v>2.2506729999999999</c:v>
                      </c:pt>
                      <c:pt idx="6615">
                        <c:v>2.2506729999999999</c:v>
                      </c:pt>
                      <c:pt idx="6616">
                        <c:v>-0.19341900000000001</c:v>
                      </c:pt>
                      <c:pt idx="6617">
                        <c:v>-0.19341900000000001</c:v>
                      </c:pt>
                      <c:pt idx="6618">
                        <c:v>-0.19341900000000001</c:v>
                      </c:pt>
                      <c:pt idx="6619">
                        <c:v>0.47494700000000001</c:v>
                      </c:pt>
                      <c:pt idx="6620">
                        <c:v>0.47494700000000001</c:v>
                      </c:pt>
                      <c:pt idx="6621">
                        <c:v>0.46920099999999998</c:v>
                      </c:pt>
                      <c:pt idx="6622">
                        <c:v>0.46920099999999998</c:v>
                      </c:pt>
                      <c:pt idx="6623">
                        <c:v>0.46920099999999998</c:v>
                      </c:pt>
                      <c:pt idx="6624">
                        <c:v>-0.30237599999999998</c:v>
                      </c:pt>
                      <c:pt idx="6625">
                        <c:v>-0.30237599999999998</c:v>
                      </c:pt>
                      <c:pt idx="6626">
                        <c:v>-1.4612999999999999E-2</c:v>
                      </c:pt>
                      <c:pt idx="6627">
                        <c:v>-1.4612999999999999E-2</c:v>
                      </c:pt>
                      <c:pt idx="6628">
                        <c:v>2.5902660000000002</c:v>
                      </c:pt>
                      <c:pt idx="6629">
                        <c:v>2.5902660000000002</c:v>
                      </c:pt>
                      <c:pt idx="6630">
                        <c:v>2.5902660000000002</c:v>
                      </c:pt>
                      <c:pt idx="6631">
                        <c:v>-2.1413950000000002</c:v>
                      </c:pt>
                      <c:pt idx="6632">
                        <c:v>-2.1413950000000002</c:v>
                      </c:pt>
                      <c:pt idx="6633">
                        <c:v>-0.25338300000000002</c:v>
                      </c:pt>
                      <c:pt idx="6634">
                        <c:v>-0.25338300000000002</c:v>
                      </c:pt>
                      <c:pt idx="6635">
                        <c:v>-0.25338300000000002</c:v>
                      </c:pt>
                      <c:pt idx="6636">
                        <c:v>3.6038809999999999</c:v>
                      </c:pt>
                      <c:pt idx="6637">
                        <c:v>3.6038809999999999</c:v>
                      </c:pt>
                      <c:pt idx="6638">
                        <c:v>-3.175E-2</c:v>
                      </c:pt>
                      <c:pt idx="6639">
                        <c:v>-3.175E-2</c:v>
                      </c:pt>
                      <c:pt idx="6640">
                        <c:v>-1.0418639999999999</c:v>
                      </c:pt>
                      <c:pt idx="6641">
                        <c:v>-1.0418639999999999</c:v>
                      </c:pt>
                      <c:pt idx="6642">
                        <c:v>-1.0418639999999999</c:v>
                      </c:pt>
                      <c:pt idx="6643">
                        <c:v>-4.5541999999999999E-2</c:v>
                      </c:pt>
                      <c:pt idx="6644">
                        <c:v>-4.5541999999999999E-2</c:v>
                      </c:pt>
                      <c:pt idx="6645">
                        <c:v>-0.295964</c:v>
                      </c:pt>
                      <c:pt idx="6646">
                        <c:v>-0.295964</c:v>
                      </c:pt>
                      <c:pt idx="6647">
                        <c:v>-0.295964</c:v>
                      </c:pt>
                      <c:pt idx="6648">
                        <c:v>-0.24241499999999999</c:v>
                      </c:pt>
                      <c:pt idx="6649">
                        <c:v>-0.24241499999999999</c:v>
                      </c:pt>
                      <c:pt idx="6650">
                        <c:v>-0.28073799999999999</c:v>
                      </c:pt>
                      <c:pt idx="6651">
                        <c:v>-0.28073799999999999</c:v>
                      </c:pt>
                      <c:pt idx="6652">
                        <c:v>-0.28073799999999999</c:v>
                      </c:pt>
                      <c:pt idx="6653">
                        <c:v>-8.4168000000000007E-2</c:v>
                      </c:pt>
                      <c:pt idx="6654">
                        <c:v>-8.4168000000000007E-2</c:v>
                      </c:pt>
                      <c:pt idx="6655">
                        <c:v>8.2112000000000004E-2</c:v>
                      </c:pt>
                      <c:pt idx="6656">
                        <c:v>8.2112000000000004E-2</c:v>
                      </c:pt>
                      <c:pt idx="6657">
                        <c:v>-0.18726400000000001</c:v>
                      </c:pt>
                      <c:pt idx="6658">
                        <c:v>-0.18726400000000001</c:v>
                      </c:pt>
                      <c:pt idx="6659">
                        <c:v>-0.18726400000000001</c:v>
                      </c:pt>
                      <c:pt idx="6660">
                        <c:v>3.3079999999999998E-2</c:v>
                      </c:pt>
                      <c:pt idx="6661">
                        <c:v>3.3079999999999998E-2</c:v>
                      </c:pt>
                      <c:pt idx="6662">
                        <c:v>-1.9292E-2</c:v>
                      </c:pt>
                      <c:pt idx="6663">
                        <c:v>-1.9292E-2</c:v>
                      </c:pt>
                      <c:pt idx="6664">
                        <c:v>-5.0642E-2</c:v>
                      </c:pt>
                      <c:pt idx="6665">
                        <c:v>-5.0642E-2</c:v>
                      </c:pt>
                      <c:pt idx="6666">
                        <c:v>-5.0642E-2</c:v>
                      </c:pt>
                      <c:pt idx="6667">
                        <c:v>-2.8367E-2</c:v>
                      </c:pt>
                      <c:pt idx="6668">
                        <c:v>-2.8367E-2</c:v>
                      </c:pt>
                      <c:pt idx="6669">
                        <c:v>4.9841999999999997E-2</c:v>
                      </c:pt>
                      <c:pt idx="6670">
                        <c:v>4.9841999999999997E-2</c:v>
                      </c:pt>
                      <c:pt idx="6671">
                        <c:v>4.9841999999999997E-2</c:v>
                      </c:pt>
                      <c:pt idx="6672">
                        <c:v>-4.0425000000000003E-2</c:v>
                      </c:pt>
                      <c:pt idx="6673">
                        <c:v>-4.0425000000000003E-2</c:v>
                      </c:pt>
                      <c:pt idx="6674">
                        <c:v>7.9670000000000001E-3</c:v>
                      </c:pt>
                      <c:pt idx="6675">
                        <c:v>7.9670000000000001E-3</c:v>
                      </c:pt>
                      <c:pt idx="6676">
                        <c:v>-1.3269E-2</c:v>
                      </c:pt>
                      <c:pt idx="6677">
                        <c:v>-1.3269E-2</c:v>
                      </c:pt>
                      <c:pt idx="6678">
                        <c:v>-1.3269E-2</c:v>
                      </c:pt>
                      <c:pt idx="6679">
                        <c:v>0.64701200000000003</c:v>
                      </c:pt>
                      <c:pt idx="6680">
                        <c:v>0.64701200000000003</c:v>
                      </c:pt>
                      <c:pt idx="6681">
                        <c:v>0.243338</c:v>
                      </c:pt>
                      <c:pt idx="6682">
                        <c:v>0.243338</c:v>
                      </c:pt>
                      <c:pt idx="6683">
                        <c:v>0.243338</c:v>
                      </c:pt>
                      <c:pt idx="6684">
                        <c:v>-0.70718099999999995</c:v>
                      </c:pt>
                      <c:pt idx="6685">
                        <c:v>-0.70718099999999995</c:v>
                      </c:pt>
                      <c:pt idx="6686">
                        <c:v>-0.18801599999999999</c:v>
                      </c:pt>
                      <c:pt idx="6687">
                        <c:v>-0.18801599999999999</c:v>
                      </c:pt>
                      <c:pt idx="6688">
                        <c:v>-0.18801599999999999</c:v>
                      </c:pt>
                      <c:pt idx="6689">
                        <c:v>-0.47152699999999997</c:v>
                      </c:pt>
                      <c:pt idx="6690">
                        <c:v>-0.47152699999999997</c:v>
                      </c:pt>
                      <c:pt idx="6691">
                        <c:v>-4.5887999999999998E-2</c:v>
                      </c:pt>
                      <c:pt idx="6692">
                        <c:v>-4.5887999999999998E-2</c:v>
                      </c:pt>
                      <c:pt idx="6693">
                        <c:v>0.14808299999999999</c:v>
                      </c:pt>
                      <c:pt idx="6694">
                        <c:v>0.14808299999999999</c:v>
                      </c:pt>
                      <c:pt idx="6695">
                        <c:v>0.14808299999999999</c:v>
                      </c:pt>
                      <c:pt idx="6696">
                        <c:v>0.35742000000000002</c:v>
                      </c:pt>
                      <c:pt idx="6697">
                        <c:v>0.35742000000000002</c:v>
                      </c:pt>
                      <c:pt idx="6698">
                        <c:v>-0.148036</c:v>
                      </c:pt>
                      <c:pt idx="6699">
                        <c:v>-0.148036</c:v>
                      </c:pt>
                      <c:pt idx="6700">
                        <c:v>1.5279510000000001</c:v>
                      </c:pt>
                      <c:pt idx="6701">
                        <c:v>1.5279510000000001</c:v>
                      </c:pt>
                      <c:pt idx="6702">
                        <c:v>1.5279510000000001</c:v>
                      </c:pt>
                      <c:pt idx="6703">
                        <c:v>-1.4223669999999999</c:v>
                      </c:pt>
                      <c:pt idx="6704">
                        <c:v>-1.4223669999999999</c:v>
                      </c:pt>
                      <c:pt idx="6705">
                        <c:v>1.381542</c:v>
                      </c:pt>
                      <c:pt idx="6706">
                        <c:v>1.381542</c:v>
                      </c:pt>
                      <c:pt idx="6707">
                        <c:v>1.381542</c:v>
                      </c:pt>
                      <c:pt idx="6708">
                        <c:v>1.5295380000000001</c:v>
                      </c:pt>
                      <c:pt idx="6709">
                        <c:v>1.5295380000000001</c:v>
                      </c:pt>
                      <c:pt idx="6710">
                        <c:v>-0.93364599999999998</c:v>
                      </c:pt>
                      <c:pt idx="6711">
                        <c:v>-0.93364599999999998</c:v>
                      </c:pt>
                      <c:pt idx="6712">
                        <c:v>-0.93364599999999998</c:v>
                      </c:pt>
                      <c:pt idx="6713">
                        <c:v>6.4014000000000001E-2</c:v>
                      </c:pt>
                      <c:pt idx="6714">
                        <c:v>6.4014000000000001E-2</c:v>
                      </c:pt>
                      <c:pt idx="6715">
                        <c:v>-0.72313099999999997</c:v>
                      </c:pt>
                      <c:pt idx="6716">
                        <c:v>-0.72313099999999997</c:v>
                      </c:pt>
                      <c:pt idx="6717">
                        <c:v>-2.1393800000000001</c:v>
                      </c:pt>
                      <c:pt idx="6718">
                        <c:v>-2.1393800000000001</c:v>
                      </c:pt>
                      <c:pt idx="6719">
                        <c:v>-2.1393800000000001</c:v>
                      </c:pt>
                      <c:pt idx="6720">
                        <c:v>0.70927399999999996</c:v>
                      </c:pt>
                      <c:pt idx="6721">
                        <c:v>0.70927399999999996</c:v>
                      </c:pt>
                      <c:pt idx="6722">
                        <c:v>-0.66819799999999996</c:v>
                      </c:pt>
                      <c:pt idx="6723">
                        <c:v>-0.66819799999999996</c:v>
                      </c:pt>
                      <c:pt idx="6724">
                        <c:v>-0.66819799999999996</c:v>
                      </c:pt>
                      <c:pt idx="6725">
                        <c:v>0.465196</c:v>
                      </c:pt>
                      <c:pt idx="6726">
                        <c:v>0.465196</c:v>
                      </c:pt>
                      <c:pt idx="6727">
                        <c:v>-0.60504100000000005</c:v>
                      </c:pt>
                      <c:pt idx="6728">
                        <c:v>-0.60504100000000005</c:v>
                      </c:pt>
                      <c:pt idx="6729">
                        <c:v>-0.575546</c:v>
                      </c:pt>
                      <c:pt idx="6730">
                        <c:v>-0.575546</c:v>
                      </c:pt>
                      <c:pt idx="6731">
                        <c:v>-0.575546</c:v>
                      </c:pt>
                      <c:pt idx="6732">
                        <c:v>2.3916569999999999</c:v>
                      </c:pt>
                      <c:pt idx="6733">
                        <c:v>2.3916569999999999</c:v>
                      </c:pt>
                      <c:pt idx="6734">
                        <c:v>2.2684639999999998</c:v>
                      </c:pt>
                      <c:pt idx="6735">
                        <c:v>2.2684639999999998</c:v>
                      </c:pt>
                      <c:pt idx="6736">
                        <c:v>2.2684639999999998</c:v>
                      </c:pt>
                      <c:pt idx="6737">
                        <c:v>-0.39888000000000001</c:v>
                      </c:pt>
                      <c:pt idx="6738">
                        <c:v>-0.39888000000000001</c:v>
                      </c:pt>
                      <c:pt idx="6739">
                        <c:v>-6.6683320000000004</c:v>
                      </c:pt>
                      <c:pt idx="6740">
                        <c:v>-6.6683320000000004</c:v>
                      </c:pt>
                      <c:pt idx="6741">
                        <c:v>3.754724</c:v>
                      </c:pt>
                      <c:pt idx="6742">
                        <c:v>3.754724</c:v>
                      </c:pt>
                      <c:pt idx="6743">
                        <c:v>3.754724</c:v>
                      </c:pt>
                      <c:pt idx="6744">
                        <c:v>1.6489E-2</c:v>
                      </c:pt>
                      <c:pt idx="6745">
                        <c:v>1.6489E-2</c:v>
                      </c:pt>
                      <c:pt idx="6746">
                        <c:v>-1.120457</c:v>
                      </c:pt>
                      <c:pt idx="6747">
                        <c:v>-1.120457</c:v>
                      </c:pt>
                      <c:pt idx="6748">
                        <c:v>-1.120457</c:v>
                      </c:pt>
                      <c:pt idx="6749">
                        <c:v>-0.13258200000000001</c:v>
                      </c:pt>
                      <c:pt idx="6750">
                        <c:v>-0.13258200000000001</c:v>
                      </c:pt>
                      <c:pt idx="6751">
                        <c:v>-1.448026</c:v>
                      </c:pt>
                      <c:pt idx="6752">
                        <c:v>-1.448026</c:v>
                      </c:pt>
                      <c:pt idx="6753">
                        <c:v>2.5343619999999998</c:v>
                      </c:pt>
                      <c:pt idx="6754">
                        <c:v>2.5343619999999998</c:v>
                      </c:pt>
                      <c:pt idx="6755">
                        <c:v>2.5343619999999998</c:v>
                      </c:pt>
                      <c:pt idx="6756">
                        <c:v>-0.724221</c:v>
                      </c:pt>
                      <c:pt idx="6757">
                        <c:v>-0.724221</c:v>
                      </c:pt>
                      <c:pt idx="6758">
                        <c:v>0.52973599999999998</c:v>
                      </c:pt>
                      <c:pt idx="6759">
                        <c:v>0.52973599999999998</c:v>
                      </c:pt>
                      <c:pt idx="6760">
                        <c:v>0.52973599999999998</c:v>
                      </c:pt>
                      <c:pt idx="6761">
                        <c:v>1.1350180000000001</c:v>
                      </c:pt>
                      <c:pt idx="6762">
                        <c:v>1.1350180000000001</c:v>
                      </c:pt>
                      <c:pt idx="6763">
                        <c:v>7.1780999999999998E-2</c:v>
                      </c:pt>
                      <c:pt idx="6764">
                        <c:v>7.1780999999999998E-2</c:v>
                      </c:pt>
                      <c:pt idx="6765">
                        <c:v>0.402972</c:v>
                      </c:pt>
                      <c:pt idx="6766">
                        <c:v>0.402972</c:v>
                      </c:pt>
                      <c:pt idx="6767">
                        <c:v>0.402972</c:v>
                      </c:pt>
                      <c:pt idx="6768">
                        <c:v>5.3997999999999997E-2</c:v>
                      </c:pt>
                      <c:pt idx="6769">
                        <c:v>5.3997999999999997E-2</c:v>
                      </c:pt>
                      <c:pt idx="6770">
                        <c:v>0.118934</c:v>
                      </c:pt>
                      <c:pt idx="6771">
                        <c:v>0.118934</c:v>
                      </c:pt>
                      <c:pt idx="6772">
                        <c:v>0.118934</c:v>
                      </c:pt>
                      <c:pt idx="6773">
                        <c:v>-0.20294699999999999</c:v>
                      </c:pt>
                    </c:numCache>
                  </c:numRef>
                </c:val>
                <c:smooth val="0"/>
                <c:extLst>
                  <c:ext xmlns:c16="http://schemas.microsoft.com/office/drawing/2014/chart" uri="{C3380CC4-5D6E-409C-BE32-E72D297353CC}">
                    <c16:uniqueId val="{00000004-43EC-46CB-B0D5-EC04BFD7EDA6}"/>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Data!$E$1</c15:sqref>
                        </c15:formulaRef>
                      </c:ext>
                    </c:extLst>
                    <c:strCache>
                      <c:ptCount val="1"/>
                      <c:pt idx="0">
                        <c:v>LINEAR ACCELERATION Y (m/sÂ²)</c:v>
                      </c:pt>
                    </c:strCache>
                  </c:strRef>
                </c:tx>
                <c:spPr>
                  <a:ln w="28575"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Data!$R$2:$R$6775</c15:sqref>
                        </c15:formulaRef>
                      </c:ext>
                    </c:extLst>
                    <c:numCache>
                      <c:formatCode>General</c:formatCode>
                      <c:ptCount val="6774"/>
                      <c:pt idx="0">
                        <c:v>25</c:v>
                      </c:pt>
                      <c:pt idx="1">
                        <c:v>75</c:v>
                      </c:pt>
                      <c:pt idx="2">
                        <c:v>124</c:v>
                      </c:pt>
                      <c:pt idx="3">
                        <c:v>174</c:v>
                      </c:pt>
                      <c:pt idx="4">
                        <c:v>224</c:v>
                      </c:pt>
                      <c:pt idx="5">
                        <c:v>274</c:v>
                      </c:pt>
                      <c:pt idx="6">
                        <c:v>325</c:v>
                      </c:pt>
                      <c:pt idx="7">
                        <c:v>375</c:v>
                      </c:pt>
                      <c:pt idx="8">
                        <c:v>424</c:v>
                      </c:pt>
                      <c:pt idx="9">
                        <c:v>474</c:v>
                      </c:pt>
                      <c:pt idx="10">
                        <c:v>525</c:v>
                      </c:pt>
                      <c:pt idx="11">
                        <c:v>575</c:v>
                      </c:pt>
                      <c:pt idx="12">
                        <c:v>625</c:v>
                      </c:pt>
                      <c:pt idx="13">
                        <c:v>675</c:v>
                      </c:pt>
                      <c:pt idx="14">
                        <c:v>725</c:v>
                      </c:pt>
                      <c:pt idx="15">
                        <c:v>775</c:v>
                      </c:pt>
                      <c:pt idx="16">
                        <c:v>825</c:v>
                      </c:pt>
                      <c:pt idx="17">
                        <c:v>874</c:v>
                      </c:pt>
                      <c:pt idx="18">
                        <c:v>924</c:v>
                      </c:pt>
                      <c:pt idx="19">
                        <c:v>974</c:v>
                      </c:pt>
                      <c:pt idx="20">
                        <c:v>1024</c:v>
                      </c:pt>
                      <c:pt idx="21">
                        <c:v>1075</c:v>
                      </c:pt>
                      <c:pt idx="22">
                        <c:v>1124</c:v>
                      </c:pt>
                      <c:pt idx="23">
                        <c:v>1174</c:v>
                      </c:pt>
                      <c:pt idx="24">
                        <c:v>1225</c:v>
                      </c:pt>
                      <c:pt idx="25">
                        <c:v>1274</c:v>
                      </c:pt>
                      <c:pt idx="26">
                        <c:v>1324</c:v>
                      </c:pt>
                      <c:pt idx="27">
                        <c:v>1374</c:v>
                      </c:pt>
                      <c:pt idx="28">
                        <c:v>1424</c:v>
                      </c:pt>
                      <c:pt idx="29">
                        <c:v>1474</c:v>
                      </c:pt>
                      <c:pt idx="30">
                        <c:v>1524</c:v>
                      </c:pt>
                      <c:pt idx="31">
                        <c:v>1575</c:v>
                      </c:pt>
                      <c:pt idx="32">
                        <c:v>1625</c:v>
                      </c:pt>
                      <c:pt idx="33">
                        <c:v>1675</c:v>
                      </c:pt>
                      <c:pt idx="34">
                        <c:v>1725</c:v>
                      </c:pt>
                      <c:pt idx="35">
                        <c:v>1775</c:v>
                      </c:pt>
                      <c:pt idx="36">
                        <c:v>1829</c:v>
                      </c:pt>
                      <c:pt idx="37">
                        <c:v>1874</c:v>
                      </c:pt>
                      <c:pt idx="38">
                        <c:v>1925</c:v>
                      </c:pt>
                      <c:pt idx="39">
                        <c:v>1975</c:v>
                      </c:pt>
                      <c:pt idx="40">
                        <c:v>2025</c:v>
                      </c:pt>
                      <c:pt idx="41">
                        <c:v>2074</c:v>
                      </c:pt>
                      <c:pt idx="42">
                        <c:v>2125</c:v>
                      </c:pt>
                      <c:pt idx="43">
                        <c:v>2175</c:v>
                      </c:pt>
                      <c:pt idx="44">
                        <c:v>2224</c:v>
                      </c:pt>
                      <c:pt idx="45">
                        <c:v>2275</c:v>
                      </c:pt>
                      <c:pt idx="46">
                        <c:v>2325</c:v>
                      </c:pt>
                      <c:pt idx="47">
                        <c:v>2374</c:v>
                      </c:pt>
                      <c:pt idx="48">
                        <c:v>2424</c:v>
                      </c:pt>
                      <c:pt idx="49">
                        <c:v>2474</c:v>
                      </c:pt>
                      <c:pt idx="50">
                        <c:v>2524</c:v>
                      </c:pt>
                      <c:pt idx="51">
                        <c:v>2574</c:v>
                      </c:pt>
                      <c:pt idx="52">
                        <c:v>2624</c:v>
                      </c:pt>
                      <c:pt idx="53">
                        <c:v>2674</c:v>
                      </c:pt>
                      <c:pt idx="54">
                        <c:v>2725</c:v>
                      </c:pt>
                      <c:pt idx="55">
                        <c:v>2775</c:v>
                      </c:pt>
                      <c:pt idx="56">
                        <c:v>2825</c:v>
                      </c:pt>
                      <c:pt idx="57">
                        <c:v>2874</c:v>
                      </c:pt>
                      <c:pt idx="58">
                        <c:v>2924</c:v>
                      </c:pt>
                      <c:pt idx="59">
                        <c:v>2975</c:v>
                      </c:pt>
                      <c:pt idx="60">
                        <c:v>3025</c:v>
                      </c:pt>
                      <c:pt idx="61">
                        <c:v>3075</c:v>
                      </c:pt>
                      <c:pt idx="62">
                        <c:v>3124</c:v>
                      </c:pt>
                      <c:pt idx="63">
                        <c:v>3174</c:v>
                      </c:pt>
                      <c:pt idx="64">
                        <c:v>3224</c:v>
                      </c:pt>
                      <c:pt idx="65">
                        <c:v>3274</c:v>
                      </c:pt>
                      <c:pt idx="66">
                        <c:v>3325</c:v>
                      </c:pt>
                      <c:pt idx="67">
                        <c:v>3374</c:v>
                      </c:pt>
                      <c:pt idx="68">
                        <c:v>3425</c:v>
                      </c:pt>
                      <c:pt idx="69">
                        <c:v>3474</c:v>
                      </c:pt>
                      <c:pt idx="70">
                        <c:v>3525</c:v>
                      </c:pt>
                      <c:pt idx="71">
                        <c:v>3575</c:v>
                      </c:pt>
                      <c:pt idx="72">
                        <c:v>3625</c:v>
                      </c:pt>
                      <c:pt idx="73">
                        <c:v>3675</c:v>
                      </c:pt>
                      <c:pt idx="74">
                        <c:v>3725</c:v>
                      </c:pt>
                      <c:pt idx="75">
                        <c:v>3775</c:v>
                      </c:pt>
                      <c:pt idx="76">
                        <c:v>3824</c:v>
                      </c:pt>
                      <c:pt idx="77">
                        <c:v>3874</c:v>
                      </c:pt>
                      <c:pt idx="78">
                        <c:v>3924</c:v>
                      </c:pt>
                      <c:pt idx="79">
                        <c:v>3974</c:v>
                      </c:pt>
                      <c:pt idx="80">
                        <c:v>4025</c:v>
                      </c:pt>
                      <c:pt idx="81">
                        <c:v>4075</c:v>
                      </c:pt>
                      <c:pt idx="82">
                        <c:v>4124</c:v>
                      </c:pt>
                      <c:pt idx="83">
                        <c:v>4175</c:v>
                      </c:pt>
                      <c:pt idx="84">
                        <c:v>4226</c:v>
                      </c:pt>
                      <c:pt idx="85">
                        <c:v>4274</c:v>
                      </c:pt>
                      <c:pt idx="86">
                        <c:v>4325</c:v>
                      </c:pt>
                      <c:pt idx="87">
                        <c:v>4374</c:v>
                      </c:pt>
                      <c:pt idx="88">
                        <c:v>4425</c:v>
                      </c:pt>
                      <c:pt idx="89">
                        <c:v>4474</c:v>
                      </c:pt>
                      <c:pt idx="90">
                        <c:v>4525</c:v>
                      </c:pt>
                      <c:pt idx="91">
                        <c:v>4575</c:v>
                      </c:pt>
                      <c:pt idx="92">
                        <c:v>4624</c:v>
                      </c:pt>
                      <c:pt idx="93">
                        <c:v>4675</c:v>
                      </c:pt>
                      <c:pt idx="94">
                        <c:v>4724</c:v>
                      </c:pt>
                      <c:pt idx="95">
                        <c:v>4775</c:v>
                      </c:pt>
                      <c:pt idx="96">
                        <c:v>4824</c:v>
                      </c:pt>
                      <c:pt idx="97">
                        <c:v>4874</c:v>
                      </c:pt>
                      <c:pt idx="98">
                        <c:v>4925</c:v>
                      </c:pt>
                      <c:pt idx="99">
                        <c:v>4975</c:v>
                      </c:pt>
                      <c:pt idx="100">
                        <c:v>5024</c:v>
                      </c:pt>
                      <c:pt idx="101">
                        <c:v>5074</c:v>
                      </c:pt>
                      <c:pt idx="102">
                        <c:v>5124</c:v>
                      </c:pt>
                      <c:pt idx="103">
                        <c:v>5174</c:v>
                      </c:pt>
                      <c:pt idx="104">
                        <c:v>5226</c:v>
                      </c:pt>
                      <c:pt idx="105">
                        <c:v>5274</c:v>
                      </c:pt>
                      <c:pt idx="106">
                        <c:v>5324</c:v>
                      </c:pt>
                      <c:pt idx="107">
                        <c:v>5374</c:v>
                      </c:pt>
                      <c:pt idx="108">
                        <c:v>5425</c:v>
                      </c:pt>
                      <c:pt idx="109">
                        <c:v>5479</c:v>
                      </c:pt>
                      <c:pt idx="110">
                        <c:v>5524</c:v>
                      </c:pt>
                      <c:pt idx="111">
                        <c:v>5575</c:v>
                      </c:pt>
                      <c:pt idx="112">
                        <c:v>5625</c:v>
                      </c:pt>
                      <c:pt idx="113">
                        <c:v>5675</c:v>
                      </c:pt>
                      <c:pt idx="114">
                        <c:v>5724</c:v>
                      </c:pt>
                      <c:pt idx="115">
                        <c:v>5774</c:v>
                      </c:pt>
                      <c:pt idx="116">
                        <c:v>5825</c:v>
                      </c:pt>
                      <c:pt idx="117">
                        <c:v>5875</c:v>
                      </c:pt>
                      <c:pt idx="118">
                        <c:v>5925</c:v>
                      </c:pt>
                      <c:pt idx="119">
                        <c:v>5975</c:v>
                      </c:pt>
                      <c:pt idx="120">
                        <c:v>6024</c:v>
                      </c:pt>
                      <c:pt idx="121">
                        <c:v>6074</c:v>
                      </c:pt>
                      <c:pt idx="122">
                        <c:v>6124</c:v>
                      </c:pt>
                      <c:pt idx="123">
                        <c:v>6174</c:v>
                      </c:pt>
                      <c:pt idx="124">
                        <c:v>6224</c:v>
                      </c:pt>
                      <c:pt idx="125">
                        <c:v>6274</c:v>
                      </c:pt>
                      <c:pt idx="126">
                        <c:v>6325</c:v>
                      </c:pt>
                      <c:pt idx="127">
                        <c:v>6375</c:v>
                      </c:pt>
                      <c:pt idx="128">
                        <c:v>6425</c:v>
                      </c:pt>
                      <c:pt idx="129">
                        <c:v>6475</c:v>
                      </c:pt>
                      <c:pt idx="130">
                        <c:v>6525</c:v>
                      </c:pt>
                      <c:pt idx="131">
                        <c:v>6574</c:v>
                      </c:pt>
                      <c:pt idx="132">
                        <c:v>6624</c:v>
                      </c:pt>
                      <c:pt idx="133">
                        <c:v>6675</c:v>
                      </c:pt>
                      <c:pt idx="134">
                        <c:v>6725</c:v>
                      </c:pt>
                      <c:pt idx="135">
                        <c:v>6775</c:v>
                      </c:pt>
                      <c:pt idx="136">
                        <c:v>6825</c:v>
                      </c:pt>
                      <c:pt idx="137">
                        <c:v>6874</c:v>
                      </c:pt>
                      <c:pt idx="138">
                        <c:v>6925</c:v>
                      </c:pt>
                      <c:pt idx="139">
                        <c:v>6974</c:v>
                      </c:pt>
                      <c:pt idx="140">
                        <c:v>7025</c:v>
                      </c:pt>
                      <c:pt idx="141">
                        <c:v>7074</c:v>
                      </c:pt>
                      <c:pt idx="142">
                        <c:v>7125</c:v>
                      </c:pt>
                      <c:pt idx="143">
                        <c:v>7174</c:v>
                      </c:pt>
                      <c:pt idx="144">
                        <c:v>7225</c:v>
                      </c:pt>
                      <c:pt idx="145">
                        <c:v>7275</c:v>
                      </c:pt>
                      <c:pt idx="146">
                        <c:v>7325</c:v>
                      </c:pt>
                      <c:pt idx="147">
                        <c:v>7375</c:v>
                      </c:pt>
                      <c:pt idx="148">
                        <c:v>7425</c:v>
                      </c:pt>
                      <c:pt idx="149">
                        <c:v>7475</c:v>
                      </c:pt>
                      <c:pt idx="150">
                        <c:v>7524</c:v>
                      </c:pt>
                      <c:pt idx="151">
                        <c:v>7575</c:v>
                      </c:pt>
                      <c:pt idx="152">
                        <c:v>7625</c:v>
                      </c:pt>
                      <c:pt idx="153">
                        <c:v>7674</c:v>
                      </c:pt>
                      <c:pt idx="154">
                        <c:v>7724</c:v>
                      </c:pt>
                      <c:pt idx="155">
                        <c:v>7775</c:v>
                      </c:pt>
                      <c:pt idx="156">
                        <c:v>7825</c:v>
                      </c:pt>
                      <c:pt idx="157">
                        <c:v>7875</c:v>
                      </c:pt>
                      <c:pt idx="158">
                        <c:v>7925</c:v>
                      </c:pt>
                      <c:pt idx="159">
                        <c:v>7975</c:v>
                      </c:pt>
                      <c:pt idx="160">
                        <c:v>8024</c:v>
                      </c:pt>
                      <c:pt idx="161">
                        <c:v>8074</c:v>
                      </c:pt>
                      <c:pt idx="162">
                        <c:v>8124</c:v>
                      </c:pt>
                      <c:pt idx="163">
                        <c:v>8175</c:v>
                      </c:pt>
                      <c:pt idx="164">
                        <c:v>8224</c:v>
                      </c:pt>
                      <c:pt idx="165">
                        <c:v>8275</c:v>
                      </c:pt>
                      <c:pt idx="166">
                        <c:v>8324</c:v>
                      </c:pt>
                      <c:pt idx="167">
                        <c:v>8374</c:v>
                      </c:pt>
                      <c:pt idx="168">
                        <c:v>8424</c:v>
                      </c:pt>
                      <c:pt idx="169">
                        <c:v>8474</c:v>
                      </c:pt>
                      <c:pt idx="170">
                        <c:v>8525</c:v>
                      </c:pt>
                      <c:pt idx="171">
                        <c:v>8575</c:v>
                      </c:pt>
                      <c:pt idx="172">
                        <c:v>8625</c:v>
                      </c:pt>
                      <c:pt idx="173">
                        <c:v>8674</c:v>
                      </c:pt>
                      <c:pt idx="174">
                        <c:v>8724</c:v>
                      </c:pt>
                      <c:pt idx="175">
                        <c:v>8775</c:v>
                      </c:pt>
                      <c:pt idx="176">
                        <c:v>8825</c:v>
                      </c:pt>
                      <c:pt idx="177">
                        <c:v>8875</c:v>
                      </c:pt>
                      <c:pt idx="178">
                        <c:v>8924</c:v>
                      </c:pt>
                      <c:pt idx="179">
                        <c:v>8975</c:v>
                      </c:pt>
                      <c:pt idx="180">
                        <c:v>9025</c:v>
                      </c:pt>
                      <c:pt idx="181">
                        <c:v>9074</c:v>
                      </c:pt>
                      <c:pt idx="182">
                        <c:v>9124</c:v>
                      </c:pt>
                      <c:pt idx="183">
                        <c:v>9174</c:v>
                      </c:pt>
                      <c:pt idx="184">
                        <c:v>9227</c:v>
                      </c:pt>
                      <c:pt idx="185">
                        <c:v>9274</c:v>
                      </c:pt>
                      <c:pt idx="186">
                        <c:v>9325</c:v>
                      </c:pt>
                      <c:pt idx="187">
                        <c:v>9375</c:v>
                      </c:pt>
                      <c:pt idx="188">
                        <c:v>9425</c:v>
                      </c:pt>
                      <c:pt idx="189">
                        <c:v>9474</c:v>
                      </c:pt>
                      <c:pt idx="190">
                        <c:v>9525</c:v>
                      </c:pt>
                      <c:pt idx="191">
                        <c:v>9575</c:v>
                      </c:pt>
                      <c:pt idx="192">
                        <c:v>9625</c:v>
                      </c:pt>
                      <c:pt idx="193">
                        <c:v>9674</c:v>
                      </c:pt>
                      <c:pt idx="194">
                        <c:v>9724</c:v>
                      </c:pt>
                      <c:pt idx="195">
                        <c:v>9774</c:v>
                      </c:pt>
                      <c:pt idx="196">
                        <c:v>9825</c:v>
                      </c:pt>
                      <c:pt idx="197">
                        <c:v>9874</c:v>
                      </c:pt>
                      <c:pt idx="198">
                        <c:v>9924</c:v>
                      </c:pt>
                      <c:pt idx="199">
                        <c:v>9974</c:v>
                      </c:pt>
                      <c:pt idx="200">
                        <c:v>10025</c:v>
                      </c:pt>
                      <c:pt idx="201">
                        <c:v>10075</c:v>
                      </c:pt>
                      <c:pt idx="202">
                        <c:v>10124</c:v>
                      </c:pt>
                      <c:pt idx="203">
                        <c:v>10174</c:v>
                      </c:pt>
                      <c:pt idx="204">
                        <c:v>10225</c:v>
                      </c:pt>
                      <c:pt idx="205">
                        <c:v>10274</c:v>
                      </c:pt>
                      <c:pt idx="206">
                        <c:v>10324</c:v>
                      </c:pt>
                      <c:pt idx="207">
                        <c:v>10375</c:v>
                      </c:pt>
                      <c:pt idx="208">
                        <c:v>10424</c:v>
                      </c:pt>
                      <c:pt idx="209">
                        <c:v>10475</c:v>
                      </c:pt>
                      <c:pt idx="210">
                        <c:v>10525</c:v>
                      </c:pt>
                      <c:pt idx="211">
                        <c:v>10574</c:v>
                      </c:pt>
                      <c:pt idx="212">
                        <c:v>10625</c:v>
                      </c:pt>
                      <c:pt idx="213">
                        <c:v>10674</c:v>
                      </c:pt>
                      <c:pt idx="214">
                        <c:v>10724</c:v>
                      </c:pt>
                      <c:pt idx="215">
                        <c:v>10774</c:v>
                      </c:pt>
                      <c:pt idx="216">
                        <c:v>10824</c:v>
                      </c:pt>
                      <c:pt idx="217">
                        <c:v>10874</c:v>
                      </c:pt>
                      <c:pt idx="218">
                        <c:v>10924</c:v>
                      </c:pt>
                      <c:pt idx="219">
                        <c:v>10974</c:v>
                      </c:pt>
                      <c:pt idx="220">
                        <c:v>11024</c:v>
                      </c:pt>
                      <c:pt idx="221">
                        <c:v>11074</c:v>
                      </c:pt>
                      <c:pt idx="222">
                        <c:v>11125</c:v>
                      </c:pt>
                      <c:pt idx="223">
                        <c:v>11175</c:v>
                      </c:pt>
                      <c:pt idx="224">
                        <c:v>11225</c:v>
                      </c:pt>
                      <c:pt idx="225">
                        <c:v>11274</c:v>
                      </c:pt>
                      <c:pt idx="226">
                        <c:v>11325</c:v>
                      </c:pt>
                      <c:pt idx="227">
                        <c:v>11375</c:v>
                      </c:pt>
                      <c:pt idx="228">
                        <c:v>11424</c:v>
                      </c:pt>
                      <c:pt idx="229">
                        <c:v>11475</c:v>
                      </c:pt>
                      <c:pt idx="230">
                        <c:v>11525</c:v>
                      </c:pt>
                      <c:pt idx="231">
                        <c:v>11576</c:v>
                      </c:pt>
                      <c:pt idx="232">
                        <c:v>11625</c:v>
                      </c:pt>
                      <c:pt idx="233">
                        <c:v>11674</c:v>
                      </c:pt>
                      <c:pt idx="234">
                        <c:v>11725</c:v>
                      </c:pt>
                      <c:pt idx="235">
                        <c:v>11775</c:v>
                      </c:pt>
                      <c:pt idx="236">
                        <c:v>11825</c:v>
                      </c:pt>
                      <c:pt idx="237">
                        <c:v>11875</c:v>
                      </c:pt>
                      <c:pt idx="238">
                        <c:v>11925</c:v>
                      </c:pt>
                      <c:pt idx="239">
                        <c:v>11975</c:v>
                      </c:pt>
                      <c:pt idx="240">
                        <c:v>12025</c:v>
                      </c:pt>
                      <c:pt idx="241">
                        <c:v>12074</c:v>
                      </c:pt>
                      <c:pt idx="242">
                        <c:v>12124</c:v>
                      </c:pt>
                      <c:pt idx="243">
                        <c:v>12174</c:v>
                      </c:pt>
                      <c:pt idx="244">
                        <c:v>12225</c:v>
                      </c:pt>
                      <c:pt idx="245">
                        <c:v>12274</c:v>
                      </c:pt>
                      <c:pt idx="246">
                        <c:v>12324</c:v>
                      </c:pt>
                      <c:pt idx="247">
                        <c:v>12375</c:v>
                      </c:pt>
                      <c:pt idx="248">
                        <c:v>12424</c:v>
                      </c:pt>
                      <c:pt idx="249">
                        <c:v>12474</c:v>
                      </c:pt>
                      <c:pt idx="250">
                        <c:v>12525</c:v>
                      </c:pt>
                      <c:pt idx="251">
                        <c:v>12574</c:v>
                      </c:pt>
                      <c:pt idx="252">
                        <c:v>12624</c:v>
                      </c:pt>
                      <c:pt idx="253">
                        <c:v>12674</c:v>
                      </c:pt>
                      <c:pt idx="254">
                        <c:v>12725</c:v>
                      </c:pt>
                      <c:pt idx="255">
                        <c:v>12774</c:v>
                      </c:pt>
                      <c:pt idx="256">
                        <c:v>12825</c:v>
                      </c:pt>
                      <c:pt idx="257">
                        <c:v>12875</c:v>
                      </c:pt>
                      <c:pt idx="258">
                        <c:v>12925</c:v>
                      </c:pt>
                      <c:pt idx="259">
                        <c:v>12974</c:v>
                      </c:pt>
                      <c:pt idx="260">
                        <c:v>13024</c:v>
                      </c:pt>
                      <c:pt idx="261">
                        <c:v>13074</c:v>
                      </c:pt>
                      <c:pt idx="262">
                        <c:v>13125</c:v>
                      </c:pt>
                      <c:pt idx="263">
                        <c:v>13175</c:v>
                      </c:pt>
                      <c:pt idx="264">
                        <c:v>13224</c:v>
                      </c:pt>
                      <c:pt idx="265">
                        <c:v>13274</c:v>
                      </c:pt>
                      <c:pt idx="266">
                        <c:v>13324</c:v>
                      </c:pt>
                      <c:pt idx="267">
                        <c:v>13375</c:v>
                      </c:pt>
                      <c:pt idx="268">
                        <c:v>13425</c:v>
                      </c:pt>
                      <c:pt idx="269">
                        <c:v>13474</c:v>
                      </c:pt>
                      <c:pt idx="270">
                        <c:v>13525</c:v>
                      </c:pt>
                      <c:pt idx="271">
                        <c:v>13574</c:v>
                      </c:pt>
                      <c:pt idx="272">
                        <c:v>13624</c:v>
                      </c:pt>
                      <c:pt idx="273">
                        <c:v>13675</c:v>
                      </c:pt>
                      <c:pt idx="274">
                        <c:v>13725</c:v>
                      </c:pt>
                      <c:pt idx="275">
                        <c:v>13775</c:v>
                      </c:pt>
                      <c:pt idx="276">
                        <c:v>13824</c:v>
                      </c:pt>
                      <c:pt idx="277">
                        <c:v>13874</c:v>
                      </c:pt>
                      <c:pt idx="278">
                        <c:v>13925</c:v>
                      </c:pt>
                      <c:pt idx="279">
                        <c:v>13975</c:v>
                      </c:pt>
                      <c:pt idx="280">
                        <c:v>14025</c:v>
                      </c:pt>
                      <c:pt idx="281">
                        <c:v>14074</c:v>
                      </c:pt>
                      <c:pt idx="282">
                        <c:v>14124</c:v>
                      </c:pt>
                      <c:pt idx="283">
                        <c:v>14174</c:v>
                      </c:pt>
                      <c:pt idx="284">
                        <c:v>14225</c:v>
                      </c:pt>
                      <c:pt idx="285">
                        <c:v>14274</c:v>
                      </c:pt>
                      <c:pt idx="286">
                        <c:v>14325</c:v>
                      </c:pt>
                      <c:pt idx="287">
                        <c:v>14375</c:v>
                      </c:pt>
                      <c:pt idx="288">
                        <c:v>14425</c:v>
                      </c:pt>
                      <c:pt idx="289">
                        <c:v>14475</c:v>
                      </c:pt>
                      <c:pt idx="290">
                        <c:v>14525</c:v>
                      </c:pt>
                      <c:pt idx="291">
                        <c:v>14575</c:v>
                      </c:pt>
                      <c:pt idx="292">
                        <c:v>14625</c:v>
                      </c:pt>
                      <c:pt idx="293">
                        <c:v>14674</c:v>
                      </c:pt>
                      <c:pt idx="294">
                        <c:v>14724</c:v>
                      </c:pt>
                      <c:pt idx="295">
                        <c:v>14774</c:v>
                      </c:pt>
                      <c:pt idx="296">
                        <c:v>14825</c:v>
                      </c:pt>
                      <c:pt idx="297">
                        <c:v>14875</c:v>
                      </c:pt>
                      <c:pt idx="298">
                        <c:v>14924</c:v>
                      </c:pt>
                      <c:pt idx="299">
                        <c:v>14975</c:v>
                      </c:pt>
                      <c:pt idx="300">
                        <c:v>15025</c:v>
                      </c:pt>
                      <c:pt idx="301">
                        <c:v>15075</c:v>
                      </c:pt>
                      <c:pt idx="302">
                        <c:v>15125</c:v>
                      </c:pt>
                      <c:pt idx="303">
                        <c:v>15175</c:v>
                      </c:pt>
                      <c:pt idx="304">
                        <c:v>15224</c:v>
                      </c:pt>
                      <c:pt idx="305">
                        <c:v>15275</c:v>
                      </c:pt>
                      <c:pt idx="306">
                        <c:v>15324</c:v>
                      </c:pt>
                      <c:pt idx="307">
                        <c:v>15375</c:v>
                      </c:pt>
                      <c:pt idx="308">
                        <c:v>15424</c:v>
                      </c:pt>
                      <c:pt idx="309">
                        <c:v>15474</c:v>
                      </c:pt>
                      <c:pt idx="310">
                        <c:v>15525</c:v>
                      </c:pt>
                      <c:pt idx="311">
                        <c:v>15574</c:v>
                      </c:pt>
                      <c:pt idx="312">
                        <c:v>15625</c:v>
                      </c:pt>
                      <c:pt idx="313">
                        <c:v>15674</c:v>
                      </c:pt>
                      <c:pt idx="314">
                        <c:v>15725</c:v>
                      </c:pt>
                      <c:pt idx="315">
                        <c:v>15774</c:v>
                      </c:pt>
                      <c:pt idx="316">
                        <c:v>15824</c:v>
                      </c:pt>
                      <c:pt idx="317">
                        <c:v>15874</c:v>
                      </c:pt>
                      <c:pt idx="318">
                        <c:v>15924</c:v>
                      </c:pt>
                      <c:pt idx="319">
                        <c:v>15974</c:v>
                      </c:pt>
                      <c:pt idx="320">
                        <c:v>16025</c:v>
                      </c:pt>
                      <c:pt idx="321">
                        <c:v>16075</c:v>
                      </c:pt>
                      <c:pt idx="322">
                        <c:v>16125</c:v>
                      </c:pt>
                      <c:pt idx="323">
                        <c:v>16175</c:v>
                      </c:pt>
                      <c:pt idx="324">
                        <c:v>16225</c:v>
                      </c:pt>
                      <c:pt idx="325">
                        <c:v>16275</c:v>
                      </c:pt>
                      <c:pt idx="326">
                        <c:v>16325</c:v>
                      </c:pt>
                      <c:pt idx="327">
                        <c:v>16375</c:v>
                      </c:pt>
                      <c:pt idx="328">
                        <c:v>16425</c:v>
                      </c:pt>
                      <c:pt idx="329">
                        <c:v>16475</c:v>
                      </c:pt>
                      <c:pt idx="330">
                        <c:v>16524</c:v>
                      </c:pt>
                      <c:pt idx="331">
                        <c:v>16574</c:v>
                      </c:pt>
                      <c:pt idx="332">
                        <c:v>16625</c:v>
                      </c:pt>
                      <c:pt idx="333">
                        <c:v>16675</c:v>
                      </c:pt>
                      <c:pt idx="334">
                        <c:v>16724</c:v>
                      </c:pt>
                      <c:pt idx="335">
                        <c:v>16775</c:v>
                      </c:pt>
                      <c:pt idx="336">
                        <c:v>16824</c:v>
                      </c:pt>
                      <c:pt idx="337">
                        <c:v>16875</c:v>
                      </c:pt>
                      <c:pt idx="338">
                        <c:v>16924</c:v>
                      </c:pt>
                      <c:pt idx="339">
                        <c:v>16974</c:v>
                      </c:pt>
                      <c:pt idx="340">
                        <c:v>17025</c:v>
                      </c:pt>
                      <c:pt idx="341">
                        <c:v>17074</c:v>
                      </c:pt>
                      <c:pt idx="342">
                        <c:v>17125</c:v>
                      </c:pt>
                      <c:pt idx="343">
                        <c:v>17175</c:v>
                      </c:pt>
                      <c:pt idx="344">
                        <c:v>17225</c:v>
                      </c:pt>
                      <c:pt idx="345">
                        <c:v>17274</c:v>
                      </c:pt>
                      <c:pt idx="346">
                        <c:v>17325</c:v>
                      </c:pt>
                      <c:pt idx="347">
                        <c:v>17374</c:v>
                      </c:pt>
                      <c:pt idx="348">
                        <c:v>17424</c:v>
                      </c:pt>
                      <c:pt idx="349">
                        <c:v>17475</c:v>
                      </c:pt>
                      <c:pt idx="350">
                        <c:v>17524</c:v>
                      </c:pt>
                      <c:pt idx="351">
                        <c:v>17574</c:v>
                      </c:pt>
                      <c:pt idx="352">
                        <c:v>17625</c:v>
                      </c:pt>
                      <c:pt idx="353">
                        <c:v>17674</c:v>
                      </c:pt>
                      <c:pt idx="354">
                        <c:v>17724</c:v>
                      </c:pt>
                      <c:pt idx="355">
                        <c:v>17775</c:v>
                      </c:pt>
                      <c:pt idx="356">
                        <c:v>17825</c:v>
                      </c:pt>
                      <c:pt idx="357">
                        <c:v>17875</c:v>
                      </c:pt>
                      <c:pt idx="358">
                        <c:v>17925</c:v>
                      </c:pt>
                      <c:pt idx="359">
                        <c:v>17976</c:v>
                      </c:pt>
                      <c:pt idx="360">
                        <c:v>18025</c:v>
                      </c:pt>
                      <c:pt idx="361">
                        <c:v>18074</c:v>
                      </c:pt>
                      <c:pt idx="362">
                        <c:v>18125</c:v>
                      </c:pt>
                      <c:pt idx="363">
                        <c:v>18177</c:v>
                      </c:pt>
                      <c:pt idx="364">
                        <c:v>18225</c:v>
                      </c:pt>
                      <c:pt idx="365">
                        <c:v>18275</c:v>
                      </c:pt>
                      <c:pt idx="366">
                        <c:v>18325</c:v>
                      </c:pt>
                      <c:pt idx="367">
                        <c:v>18374</c:v>
                      </c:pt>
                      <c:pt idx="368">
                        <c:v>18425</c:v>
                      </c:pt>
                      <c:pt idx="369">
                        <c:v>18474</c:v>
                      </c:pt>
                      <c:pt idx="370">
                        <c:v>18524</c:v>
                      </c:pt>
                      <c:pt idx="371">
                        <c:v>18575</c:v>
                      </c:pt>
                      <c:pt idx="372">
                        <c:v>18624</c:v>
                      </c:pt>
                      <c:pt idx="373">
                        <c:v>18675</c:v>
                      </c:pt>
                      <c:pt idx="374">
                        <c:v>18724</c:v>
                      </c:pt>
                      <c:pt idx="375">
                        <c:v>18775</c:v>
                      </c:pt>
                      <c:pt idx="376">
                        <c:v>18824</c:v>
                      </c:pt>
                      <c:pt idx="377">
                        <c:v>18875</c:v>
                      </c:pt>
                      <c:pt idx="378">
                        <c:v>18925</c:v>
                      </c:pt>
                      <c:pt idx="379">
                        <c:v>18975</c:v>
                      </c:pt>
                      <c:pt idx="380">
                        <c:v>19025</c:v>
                      </c:pt>
                      <c:pt idx="381">
                        <c:v>19075</c:v>
                      </c:pt>
                      <c:pt idx="382">
                        <c:v>19125</c:v>
                      </c:pt>
                      <c:pt idx="383">
                        <c:v>19175</c:v>
                      </c:pt>
                      <c:pt idx="384">
                        <c:v>19224</c:v>
                      </c:pt>
                      <c:pt idx="385">
                        <c:v>19274</c:v>
                      </c:pt>
                      <c:pt idx="386">
                        <c:v>19324</c:v>
                      </c:pt>
                      <c:pt idx="387">
                        <c:v>19374</c:v>
                      </c:pt>
                      <c:pt idx="388">
                        <c:v>19425</c:v>
                      </c:pt>
                      <c:pt idx="389">
                        <c:v>19474</c:v>
                      </c:pt>
                      <c:pt idx="390">
                        <c:v>19524</c:v>
                      </c:pt>
                      <c:pt idx="391">
                        <c:v>19575</c:v>
                      </c:pt>
                      <c:pt idx="392">
                        <c:v>19624</c:v>
                      </c:pt>
                      <c:pt idx="393">
                        <c:v>19674</c:v>
                      </c:pt>
                      <c:pt idx="394">
                        <c:v>19725</c:v>
                      </c:pt>
                      <c:pt idx="395">
                        <c:v>19775</c:v>
                      </c:pt>
                      <c:pt idx="396">
                        <c:v>19824</c:v>
                      </c:pt>
                      <c:pt idx="397">
                        <c:v>19874</c:v>
                      </c:pt>
                      <c:pt idx="398">
                        <c:v>19924</c:v>
                      </c:pt>
                      <c:pt idx="399">
                        <c:v>19975</c:v>
                      </c:pt>
                      <c:pt idx="400">
                        <c:v>20025</c:v>
                      </c:pt>
                      <c:pt idx="401">
                        <c:v>20074</c:v>
                      </c:pt>
                      <c:pt idx="402">
                        <c:v>20124</c:v>
                      </c:pt>
                      <c:pt idx="403">
                        <c:v>20174</c:v>
                      </c:pt>
                      <c:pt idx="404">
                        <c:v>20224</c:v>
                      </c:pt>
                      <c:pt idx="405">
                        <c:v>20275</c:v>
                      </c:pt>
                      <c:pt idx="406">
                        <c:v>20324</c:v>
                      </c:pt>
                      <c:pt idx="407">
                        <c:v>20374</c:v>
                      </c:pt>
                      <c:pt idx="408">
                        <c:v>20425</c:v>
                      </c:pt>
                      <c:pt idx="409">
                        <c:v>20474</c:v>
                      </c:pt>
                      <c:pt idx="410">
                        <c:v>20525</c:v>
                      </c:pt>
                      <c:pt idx="411">
                        <c:v>20574</c:v>
                      </c:pt>
                      <c:pt idx="412">
                        <c:v>20625</c:v>
                      </c:pt>
                      <c:pt idx="413">
                        <c:v>20675</c:v>
                      </c:pt>
                      <c:pt idx="414">
                        <c:v>20724</c:v>
                      </c:pt>
                      <c:pt idx="415">
                        <c:v>20774</c:v>
                      </c:pt>
                      <c:pt idx="416">
                        <c:v>20824</c:v>
                      </c:pt>
                      <c:pt idx="417">
                        <c:v>20874</c:v>
                      </c:pt>
                      <c:pt idx="418">
                        <c:v>20924</c:v>
                      </c:pt>
                      <c:pt idx="419">
                        <c:v>20974</c:v>
                      </c:pt>
                      <c:pt idx="420">
                        <c:v>21025</c:v>
                      </c:pt>
                      <c:pt idx="421">
                        <c:v>21075</c:v>
                      </c:pt>
                      <c:pt idx="422">
                        <c:v>21125</c:v>
                      </c:pt>
                      <c:pt idx="423">
                        <c:v>21175</c:v>
                      </c:pt>
                      <c:pt idx="424">
                        <c:v>21225</c:v>
                      </c:pt>
                      <c:pt idx="425">
                        <c:v>21274</c:v>
                      </c:pt>
                      <c:pt idx="426">
                        <c:v>21325</c:v>
                      </c:pt>
                      <c:pt idx="427">
                        <c:v>21374</c:v>
                      </c:pt>
                      <c:pt idx="428">
                        <c:v>21424</c:v>
                      </c:pt>
                      <c:pt idx="429">
                        <c:v>21474</c:v>
                      </c:pt>
                      <c:pt idx="430">
                        <c:v>21525</c:v>
                      </c:pt>
                      <c:pt idx="431">
                        <c:v>21574</c:v>
                      </c:pt>
                      <c:pt idx="432">
                        <c:v>21625</c:v>
                      </c:pt>
                      <c:pt idx="433">
                        <c:v>21675</c:v>
                      </c:pt>
                      <c:pt idx="434">
                        <c:v>21725</c:v>
                      </c:pt>
                      <c:pt idx="435">
                        <c:v>21775</c:v>
                      </c:pt>
                      <c:pt idx="436">
                        <c:v>21826</c:v>
                      </c:pt>
                      <c:pt idx="437">
                        <c:v>21874</c:v>
                      </c:pt>
                      <c:pt idx="438">
                        <c:v>21925</c:v>
                      </c:pt>
                      <c:pt idx="439">
                        <c:v>21974</c:v>
                      </c:pt>
                      <c:pt idx="440">
                        <c:v>22025</c:v>
                      </c:pt>
                      <c:pt idx="441">
                        <c:v>22074</c:v>
                      </c:pt>
                      <c:pt idx="442">
                        <c:v>22124</c:v>
                      </c:pt>
                      <c:pt idx="443">
                        <c:v>22174</c:v>
                      </c:pt>
                      <c:pt idx="444">
                        <c:v>22225</c:v>
                      </c:pt>
                      <c:pt idx="445">
                        <c:v>22275</c:v>
                      </c:pt>
                      <c:pt idx="446">
                        <c:v>22324</c:v>
                      </c:pt>
                      <c:pt idx="447">
                        <c:v>22374</c:v>
                      </c:pt>
                      <c:pt idx="448">
                        <c:v>22425</c:v>
                      </c:pt>
                      <c:pt idx="449">
                        <c:v>22474</c:v>
                      </c:pt>
                      <c:pt idx="450">
                        <c:v>22525</c:v>
                      </c:pt>
                      <c:pt idx="451">
                        <c:v>22574</c:v>
                      </c:pt>
                      <c:pt idx="452">
                        <c:v>22624</c:v>
                      </c:pt>
                      <c:pt idx="453">
                        <c:v>22675</c:v>
                      </c:pt>
                      <c:pt idx="454">
                        <c:v>22724</c:v>
                      </c:pt>
                      <c:pt idx="455">
                        <c:v>22774</c:v>
                      </c:pt>
                      <c:pt idx="456">
                        <c:v>22825</c:v>
                      </c:pt>
                      <c:pt idx="457">
                        <c:v>22874</c:v>
                      </c:pt>
                      <c:pt idx="458">
                        <c:v>22924</c:v>
                      </c:pt>
                      <c:pt idx="459">
                        <c:v>22974</c:v>
                      </c:pt>
                      <c:pt idx="460">
                        <c:v>23024</c:v>
                      </c:pt>
                      <c:pt idx="461">
                        <c:v>23074</c:v>
                      </c:pt>
                      <c:pt idx="462">
                        <c:v>23124</c:v>
                      </c:pt>
                      <c:pt idx="463">
                        <c:v>23175</c:v>
                      </c:pt>
                      <c:pt idx="464">
                        <c:v>23225</c:v>
                      </c:pt>
                      <c:pt idx="465">
                        <c:v>23274</c:v>
                      </c:pt>
                      <c:pt idx="466">
                        <c:v>23324</c:v>
                      </c:pt>
                      <c:pt idx="467">
                        <c:v>23375</c:v>
                      </c:pt>
                      <c:pt idx="468">
                        <c:v>23425</c:v>
                      </c:pt>
                      <c:pt idx="469">
                        <c:v>23475</c:v>
                      </c:pt>
                      <c:pt idx="470">
                        <c:v>23524</c:v>
                      </c:pt>
                      <c:pt idx="471">
                        <c:v>23574</c:v>
                      </c:pt>
                      <c:pt idx="472">
                        <c:v>23625</c:v>
                      </c:pt>
                      <c:pt idx="473">
                        <c:v>23675</c:v>
                      </c:pt>
                      <c:pt idx="474">
                        <c:v>23724</c:v>
                      </c:pt>
                      <c:pt idx="475">
                        <c:v>23775</c:v>
                      </c:pt>
                      <c:pt idx="476">
                        <c:v>23825</c:v>
                      </c:pt>
                      <c:pt idx="477">
                        <c:v>23875</c:v>
                      </c:pt>
                      <c:pt idx="478">
                        <c:v>23924</c:v>
                      </c:pt>
                      <c:pt idx="479">
                        <c:v>23974</c:v>
                      </c:pt>
                      <c:pt idx="480">
                        <c:v>24025</c:v>
                      </c:pt>
                      <c:pt idx="481">
                        <c:v>24074</c:v>
                      </c:pt>
                      <c:pt idx="482">
                        <c:v>24125</c:v>
                      </c:pt>
                      <c:pt idx="483">
                        <c:v>24174</c:v>
                      </c:pt>
                      <c:pt idx="484">
                        <c:v>24224</c:v>
                      </c:pt>
                      <c:pt idx="485">
                        <c:v>24275</c:v>
                      </c:pt>
                      <c:pt idx="486">
                        <c:v>24325</c:v>
                      </c:pt>
                      <c:pt idx="487">
                        <c:v>24375</c:v>
                      </c:pt>
                      <c:pt idx="488">
                        <c:v>24425</c:v>
                      </c:pt>
                      <c:pt idx="489">
                        <c:v>24475</c:v>
                      </c:pt>
                      <c:pt idx="490">
                        <c:v>24524</c:v>
                      </c:pt>
                      <c:pt idx="491">
                        <c:v>24575</c:v>
                      </c:pt>
                      <c:pt idx="492">
                        <c:v>24625</c:v>
                      </c:pt>
                      <c:pt idx="493">
                        <c:v>24676</c:v>
                      </c:pt>
                      <c:pt idx="494">
                        <c:v>24724</c:v>
                      </c:pt>
                      <c:pt idx="495">
                        <c:v>24775</c:v>
                      </c:pt>
                      <c:pt idx="496">
                        <c:v>24824</c:v>
                      </c:pt>
                      <c:pt idx="497">
                        <c:v>24874</c:v>
                      </c:pt>
                      <c:pt idx="498">
                        <c:v>24924</c:v>
                      </c:pt>
                      <c:pt idx="499">
                        <c:v>24974</c:v>
                      </c:pt>
                      <c:pt idx="500">
                        <c:v>25025</c:v>
                      </c:pt>
                      <c:pt idx="501">
                        <c:v>25075</c:v>
                      </c:pt>
                      <c:pt idx="502">
                        <c:v>25125</c:v>
                      </c:pt>
                      <c:pt idx="503">
                        <c:v>25174</c:v>
                      </c:pt>
                      <c:pt idx="504">
                        <c:v>25224</c:v>
                      </c:pt>
                      <c:pt idx="505">
                        <c:v>25275</c:v>
                      </c:pt>
                      <c:pt idx="506">
                        <c:v>25325</c:v>
                      </c:pt>
                      <c:pt idx="507">
                        <c:v>25375</c:v>
                      </c:pt>
                      <c:pt idx="508">
                        <c:v>25425</c:v>
                      </c:pt>
                      <c:pt idx="509">
                        <c:v>25474</c:v>
                      </c:pt>
                      <c:pt idx="510">
                        <c:v>25524</c:v>
                      </c:pt>
                      <c:pt idx="511">
                        <c:v>25574</c:v>
                      </c:pt>
                      <c:pt idx="512">
                        <c:v>25625</c:v>
                      </c:pt>
                      <c:pt idx="513">
                        <c:v>25674</c:v>
                      </c:pt>
                      <c:pt idx="514">
                        <c:v>25725</c:v>
                      </c:pt>
                      <c:pt idx="515">
                        <c:v>25775</c:v>
                      </c:pt>
                      <c:pt idx="516">
                        <c:v>25824</c:v>
                      </c:pt>
                      <c:pt idx="517">
                        <c:v>25875</c:v>
                      </c:pt>
                      <c:pt idx="518">
                        <c:v>25925</c:v>
                      </c:pt>
                      <c:pt idx="519">
                        <c:v>25975</c:v>
                      </c:pt>
                      <c:pt idx="520">
                        <c:v>26024</c:v>
                      </c:pt>
                      <c:pt idx="521">
                        <c:v>26074</c:v>
                      </c:pt>
                      <c:pt idx="522">
                        <c:v>26124</c:v>
                      </c:pt>
                      <c:pt idx="523">
                        <c:v>26175</c:v>
                      </c:pt>
                      <c:pt idx="524">
                        <c:v>26225</c:v>
                      </c:pt>
                      <c:pt idx="525">
                        <c:v>26274</c:v>
                      </c:pt>
                      <c:pt idx="526">
                        <c:v>26324</c:v>
                      </c:pt>
                      <c:pt idx="527">
                        <c:v>26375</c:v>
                      </c:pt>
                      <c:pt idx="528">
                        <c:v>26424</c:v>
                      </c:pt>
                      <c:pt idx="529">
                        <c:v>26475</c:v>
                      </c:pt>
                      <c:pt idx="530">
                        <c:v>26524</c:v>
                      </c:pt>
                      <c:pt idx="531">
                        <c:v>26574</c:v>
                      </c:pt>
                      <c:pt idx="532">
                        <c:v>26625</c:v>
                      </c:pt>
                      <c:pt idx="533">
                        <c:v>26675</c:v>
                      </c:pt>
                      <c:pt idx="534">
                        <c:v>26724</c:v>
                      </c:pt>
                      <c:pt idx="535">
                        <c:v>26774</c:v>
                      </c:pt>
                      <c:pt idx="536">
                        <c:v>26825</c:v>
                      </c:pt>
                      <c:pt idx="537">
                        <c:v>26875</c:v>
                      </c:pt>
                      <c:pt idx="538">
                        <c:v>26925</c:v>
                      </c:pt>
                      <c:pt idx="539">
                        <c:v>26975</c:v>
                      </c:pt>
                      <c:pt idx="540">
                        <c:v>27025</c:v>
                      </c:pt>
                      <c:pt idx="541">
                        <c:v>27074</c:v>
                      </c:pt>
                      <c:pt idx="542">
                        <c:v>27124</c:v>
                      </c:pt>
                      <c:pt idx="543">
                        <c:v>27174</c:v>
                      </c:pt>
                      <c:pt idx="544">
                        <c:v>27225</c:v>
                      </c:pt>
                      <c:pt idx="545">
                        <c:v>27275</c:v>
                      </c:pt>
                      <c:pt idx="546">
                        <c:v>27325</c:v>
                      </c:pt>
                      <c:pt idx="547">
                        <c:v>27374</c:v>
                      </c:pt>
                      <c:pt idx="548">
                        <c:v>27424</c:v>
                      </c:pt>
                      <c:pt idx="549">
                        <c:v>27474</c:v>
                      </c:pt>
                      <c:pt idx="550">
                        <c:v>27525</c:v>
                      </c:pt>
                      <c:pt idx="551">
                        <c:v>27574</c:v>
                      </c:pt>
                      <c:pt idx="552">
                        <c:v>27624</c:v>
                      </c:pt>
                      <c:pt idx="553">
                        <c:v>27674</c:v>
                      </c:pt>
                      <c:pt idx="554">
                        <c:v>27724</c:v>
                      </c:pt>
                      <c:pt idx="555">
                        <c:v>27774</c:v>
                      </c:pt>
                      <c:pt idx="556">
                        <c:v>27825</c:v>
                      </c:pt>
                      <c:pt idx="557">
                        <c:v>27874</c:v>
                      </c:pt>
                      <c:pt idx="558">
                        <c:v>27925</c:v>
                      </c:pt>
                      <c:pt idx="559">
                        <c:v>27974</c:v>
                      </c:pt>
                      <c:pt idx="560">
                        <c:v>28025</c:v>
                      </c:pt>
                      <c:pt idx="561">
                        <c:v>28075</c:v>
                      </c:pt>
                      <c:pt idx="562">
                        <c:v>28125</c:v>
                      </c:pt>
                      <c:pt idx="563">
                        <c:v>28175</c:v>
                      </c:pt>
                      <c:pt idx="564">
                        <c:v>28224</c:v>
                      </c:pt>
                      <c:pt idx="565">
                        <c:v>28275</c:v>
                      </c:pt>
                      <c:pt idx="566">
                        <c:v>28325</c:v>
                      </c:pt>
                      <c:pt idx="567">
                        <c:v>28375</c:v>
                      </c:pt>
                      <c:pt idx="568">
                        <c:v>28425</c:v>
                      </c:pt>
                      <c:pt idx="569">
                        <c:v>28475</c:v>
                      </c:pt>
                      <c:pt idx="570">
                        <c:v>28524</c:v>
                      </c:pt>
                      <c:pt idx="571">
                        <c:v>28574</c:v>
                      </c:pt>
                      <c:pt idx="572">
                        <c:v>28624</c:v>
                      </c:pt>
                      <c:pt idx="573">
                        <c:v>28674</c:v>
                      </c:pt>
                      <c:pt idx="574">
                        <c:v>28725</c:v>
                      </c:pt>
                      <c:pt idx="575">
                        <c:v>28774</c:v>
                      </c:pt>
                      <c:pt idx="576">
                        <c:v>28825</c:v>
                      </c:pt>
                      <c:pt idx="577">
                        <c:v>28874</c:v>
                      </c:pt>
                      <c:pt idx="578">
                        <c:v>28924</c:v>
                      </c:pt>
                      <c:pt idx="579">
                        <c:v>28974</c:v>
                      </c:pt>
                      <c:pt idx="580">
                        <c:v>29025</c:v>
                      </c:pt>
                      <c:pt idx="581">
                        <c:v>29075</c:v>
                      </c:pt>
                      <c:pt idx="582">
                        <c:v>29125</c:v>
                      </c:pt>
                      <c:pt idx="583">
                        <c:v>29174</c:v>
                      </c:pt>
                      <c:pt idx="584">
                        <c:v>29225</c:v>
                      </c:pt>
                      <c:pt idx="585">
                        <c:v>29275</c:v>
                      </c:pt>
                      <c:pt idx="586">
                        <c:v>29325</c:v>
                      </c:pt>
                      <c:pt idx="587">
                        <c:v>29375</c:v>
                      </c:pt>
                      <c:pt idx="588">
                        <c:v>29425</c:v>
                      </c:pt>
                      <c:pt idx="589">
                        <c:v>29474</c:v>
                      </c:pt>
                      <c:pt idx="590">
                        <c:v>29525</c:v>
                      </c:pt>
                      <c:pt idx="591">
                        <c:v>29574</c:v>
                      </c:pt>
                      <c:pt idx="592">
                        <c:v>29625</c:v>
                      </c:pt>
                      <c:pt idx="593">
                        <c:v>29675</c:v>
                      </c:pt>
                      <c:pt idx="594">
                        <c:v>29724</c:v>
                      </c:pt>
                      <c:pt idx="595">
                        <c:v>29774</c:v>
                      </c:pt>
                      <c:pt idx="596">
                        <c:v>29825</c:v>
                      </c:pt>
                      <c:pt idx="597">
                        <c:v>29875</c:v>
                      </c:pt>
                      <c:pt idx="598">
                        <c:v>29924</c:v>
                      </c:pt>
                      <c:pt idx="599">
                        <c:v>29974</c:v>
                      </c:pt>
                      <c:pt idx="600">
                        <c:v>30025</c:v>
                      </c:pt>
                      <c:pt idx="601">
                        <c:v>30075</c:v>
                      </c:pt>
                      <c:pt idx="602">
                        <c:v>30124</c:v>
                      </c:pt>
                      <c:pt idx="603">
                        <c:v>30175</c:v>
                      </c:pt>
                      <c:pt idx="604">
                        <c:v>30224</c:v>
                      </c:pt>
                      <c:pt idx="605">
                        <c:v>30275</c:v>
                      </c:pt>
                      <c:pt idx="606">
                        <c:v>30325</c:v>
                      </c:pt>
                      <c:pt idx="607">
                        <c:v>30374</c:v>
                      </c:pt>
                      <c:pt idx="608">
                        <c:v>30424</c:v>
                      </c:pt>
                      <c:pt idx="609">
                        <c:v>30474</c:v>
                      </c:pt>
                      <c:pt idx="610">
                        <c:v>30524</c:v>
                      </c:pt>
                      <c:pt idx="611">
                        <c:v>30574</c:v>
                      </c:pt>
                      <c:pt idx="612">
                        <c:v>30625</c:v>
                      </c:pt>
                      <c:pt idx="613">
                        <c:v>30674</c:v>
                      </c:pt>
                      <c:pt idx="614">
                        <c:v>30725</c:v>
                      </c:pt>
                      <c:pt idx="615">
                        <c:v>30774</c:v>
                      </c:pt>
                      <c:pt idx="616">
                        <c:v>30825</c:v>
                      </c:pt>
                      <c:pt idx="617">
                        <c:v>30874</c:v>
                      </c:pt>
                      <c:pt idx="618">
                        <c:v>30925</c:v>
                      </c:pt>
                      <c:pt idx="619">
                        <c:v>30974</c:v>
                      </c:pt>
                      <c:pt idx="620">
                        <c:v>31028</c:v>
                      </c:pt>
                      <c:pt idx="621">
                        <c:v>31074</c:v>
                      </c:pt>
                      <c:pt idx="622">
                        <c:v>31124</c:v>
                      </c:pt>
                      <c:pt idx="623">
                        <c:v>31175</c:v>
                      </c:pt>
                      <c:pt idx="624">
                        <c:v>31224</c:v>
                      </c:pt>
                      <c:pt idx="625">
                        <c:v>31275</c:v>
                      </c:pt>
                      <c:pt idx="626">
                        <c:v>31324</c:v>
                      </c:pt>
                      <c:pt idx="627">
                        <c:v>31375</c:v>
                      </c:pt>
                      <c:pt idx="628">
                        <c:v>31425</c:v>
                      </c:pt>
                      <c:pt idx="629">
                        <c:v>31474</c:v>
                      </c:pt>
                      <c:pt idx="630">
                        <c:v>31524</c:v>
                      </c:pt>
                      <c:pt idx="631">
                        <c:v>31575</c:v>
                      </c:pt>
                      <c:pt idx="632">
                        <c:v>31624</c:v>
                      </c:pt>
                      <c:pt idx="633">
                        <c:v>31675</c:v>
                      </c:pt>
                      <c:pt idx="634">
                        <c:v>31725</c:v>
                      </c:pt>
                      <c:pt idx="635">
                        <c:v>31775</c:v>
                      </c:pt>
                      <c:pt idx="636">
                        <c:v>31825</c:v>
                      </c:pt>
                      <c:pt idx="637">
                        <c:v>31876</c:v>
                      </c:pt>
                      <c:pt idx="638">
                        <c:v>31925</c:v>
                      </c:pt>
                      <c:pt idx="639">
                        <c:v>31975</c:v>
                      </c:pt>
                      <c:pt idx="640">
                        <c:v>32024</c:v>
                      </c:pt>
                      <c:pt idx="641">
                        <c:v>32074</c:v>
                      </c:pt>
                      <c:pt idx="642">
                        <c:v>32124</c:v>
                      </c:pt>
                      <c:pt idx="643">
                        <c:v>32174</c:v>
                      </c:pt>
                      <c:pt idx="644">
                        <c:v>32225</c:v>
                      </c:pt>
                      <c:pt idx="645">
                        <c:v>32275</c:v>
                      </c:pt>
                      <c:pt idx="646">
                        <c:v>32324</c:v>
                      </c:pt>
                      <c:pt idx="647">
                        <c:v>32374</c:v>
                      </c:pt>
                      <c:pt idx="648">
                        <c:v>32424</c:v>
                      </c:pt>
                      <c:pt idx="649">
                        <c:v>32475</c:v>
                      </c:pt>
                      <c:pt idx="650">
                        <c:v>32525</c:v>
                      </c:pt>
                      <c:pt idx="651">
                        <c:v>32575</c:v>
                      </c:pt>
                      <c:pt idx="652">
                        <c:v>32625</c:v>
                      </c:pt>
                      <c:pt idx="653">
                        <c:v>32674</c:v>
                      </c:pt>
                      <c:pt idx="654">
                        <c:v>32724</c:v>
                      </c:pt>
                      <c:pt idx="655">
                        <c:v>32774</c:v>
                      </c:pt>
                      <c:pt idx="656">
                        <c:v>32824</c:v>
                      </c:pt>
                      <c:pt idx="657">
                        <c:v>32875</c:v>
                      </c:pt>
                      <c:pt idx="658">
                        <c:v>32925</c:v>
                      </c:pt>
                      <c:pt idx="659">
                        <c:v>32975</c:v>
                      </c:pt>
                      <c:pt idx="660">
                        <c:v>33025</c:v>
                      </c:pt>
                      <c:pt idx="661">
                        <c:v>33074</c:v>
                      </c:pt>
                      <c:pt idx="662">
                        <c:v>33125</c:v>
                      </c:pt>
                      <c:pt idx="663">
                        <c:v>33174</c:v>
                      </c:pt>
                      <c:pt idx="664">
                        <c:v>33225</c:v>
                      </c:pt>
                      <c:pt idx="665">
                        <c:v>33275</c:v>
                      </c:pt>
                      <c:pt idx="666">
                        <c:v>33325</c:v>
                      </c:pt>
                      <c:pt idx="667">
                        <c:v>33374</c:v>
                      </c:pt>
                      <c:pt idx="668">
                        <c:v>33424</c:v>
                      </c:pt>
                      <c:pt idx="669">
                        <c:v>33475</c:v>
                      </c:pt>
                      <c:pt idx="670">
                        <c:v>33525</c:v>
                      </c:pt>
                      <c:pt idx="671">
                        <c:v>33575</c:v>
                      </c:pt>
                      <c:pt idx="672">
                        <c:v>33624</c:v>
                      </c:pt>
                      <c:pt idx="673">
                        <c:v>33675</c:v>
                      </c:pt>
                      <c:pt idx="674">
                        <c:v>33725</c:v>
                      </c:pt>
                      <c:pt idx="675">
                        <c:v>33775</c:v>
                      </c:pt>
                      <c:pt idx="676">
                        <c:v>33825</c:v>
                      </c:pt>
                      <c:pt idx="677">
                        <c:v>33875</c:v>
                      </c:pt>
                      <c:pt idx="678">
                        <c:v>33925</c:v>
                      </c:pt>
                      <c:pt idx="679">
                        <c:v>33975</c:v>
                      </c:pt>
                      <c:pt idx="680">
                        <c:v>34025</c:v>
                      </c:pt>
                      <c:pt idx="681">
                        <c:v>34078</c:v>
                      </c:pt>
                      <c:pt idx="682">
                        <c:v>34124</c:v>
                      </c:pt>
                      <c:pt idx="683">
                        <c:v>34174</c:v>
                      </c:pt>
                      <c:pt idx="684">
                        <c:v>34224</c:v>
                      </c:pt>
                      <c:pt idx="685">
                        <c:v>34275</c:v>
                      </c:pt>
                      <c:pt idx="686">
                        <c:v>34325</c:v>
                      </c:pt>
                      <c:pt idx="687">
                        <c:v>34374</c:v>
                      </c:pt>
                      <c:pt idx="688">
                        <c:v>34424</c:v>
                      </c:pt>
                      <c:pt idx="689">
                        <c:v>34475</c:v>
                      </c:pt>
                      <c:pt idx="690">
                        <c:v>34525</c:v>
                      </c:pt>
                      <c:pt idx="691">
                        <c:v>34575</c:v>
                      </c:pt>
                      <c:pt idx="692">
                        <c:v>34624</c:v>
                      </c:pt>
                      <c:pt idx="693">
                        <c:v>34674</c:v>
                      </c:pt>
                      <c:pt idx="694">
                        <c:v>34724</c:v>
                      </c:pt>
                      <c:pt idx="695">
                        <c:v>34775</c:v>
                      </c:pt>
                      <c:pt idx="696">
                        <c:v>34824</c:v>
                      </c:pt>
                      <c:pt idx="697">
                        <c:v>34874</c:v>
                      </c:pt>
                      <c:pt idx="698">
                        <c:v>34924</c:v>
                      </c:pt>
                      <c:pt idx="699">
                        <c:v>34975</c:v>
                      </c:pt>
                      <c:pt idx="700">
                        <c:v>35024</c:v>
                      </c:pt>
                      <c:pt idx="701">
                        <c:v>35075</c:v>
                      </c:pt>
                      <c:pt idx="702">
                        <c:v>35124</c:v>
                      </c:pt>
                      <c:pt idx="703">
                        <c:v>35174</c:v>
                      </c:pt>
                      <c:pt idx="704">
                        <c:v>35224</c:v>
                      </c:pt>
                      <c:pt idx="705">
                        <c:v>35274</c:v>
                      </c:pt>
                      <c:pt idx="706">
                        <c:v>35325</c:v>
                      </c:pt>
                      <c:pt idx="707">
                        <c:v>35374</c:v>
                      </c:pt>
                      <c:pt idx="708">
                        <c:v>35424</c:v>
                      </c:pt>
                      <c:pt idx="709">
                        <c:v>35474</c:v>
                      </c:pt>
                      <c:pt idx="710">
                        <c:v>35524</c:v>
                      </c:pt>
                      <c:pt idx="711">
                        <c:v>35574</c:v>
                      </c:pt>
                      <c:pt idx="712">
                        <c:v>35624</c:v>
                      </c:pt>
                      <c:pt idx="713">
                        <c:v>35674</c:v>
                      </c:pt>
                      <c:pt idx="714">
                        <c:v>35724</c:v>
                      </c:pt>
                      <c:pt idx="715">
                        <c:v>35774</c:v>
                      </c:pt>
                      <c:pt idx="716">
                        <c:v>35824</c:v>
                      </c:pt>
                      <c:pt idx="717">
                        <c:v>35875</c:v>
                      </c:pt>
                      <c:pt idx="718">
                        <c:v>35925</c:v>
                      </c:pt>
                      <c:pt idx="719">
                        <c:v>35975</c:v>
                      </c:pt>
                      <c:pt idx="720">
                        <c:v>36025</c:v>
                      </c:pt>
                      <c:pt idx="721">
                        <c:v>36075</c:v>
                      </c:pt>
                      <c:pt idx="722">
                        <c:v>36124</c:v>
                      </c:pt>
                      <c:pt idx="723">
                        <c:v>36174</c:v>
                      </c:pt>
                      <c:pt idx="724">
                        <c:v>36224</c:v>
                      </c:pt>
                      <c:pt idx="725">
                        <c:v>36274</c:v>
                      </c:pt>
                      <c:pt idx="726">
                        <c:v>36325</c:v>
                      </c:pt>
                      <c:pt idx="727">
                        <c:v>36375</c:v>
                      </c:pt>
                      <c:pt idx="728">
                        <c:v>36424</c:v>
                      </c:pt>
                      <c:pt idx="729">
                        <c:v>36474</c:v>
                      </c:pt>
                      <c:pt idx="730">
                        <c:v>36524</c:v>
                      </c:pt>
                      <c:pt idx="731">
                        <c:v>36574</c:v>
                      </c:pt>
                      <c:pt idx="732">
                        <c:v>36624</c:v>
                      </c:pt>
                      <c:pt idx="733">
                        <c:v>36675</c:v>
                      </c:pt>
                      <c:pt idx="734">
                        <c:v>36725</c:v>
                      </c:pt>
                      <c:pt idx="735">
                        <c:v>36775</c:v>
                      </c:pt>
                      <c:pt idx="736">
                        <c:v>36825</c:v>
                      </c:pt>
                      <c:pt idx="737">
                        <c:v>36874</c:v>
                      </c:pt>
                      <c:pt idx="738">
                        <c:v>36927</c:v>
                      </c:pt>
                      <c:pt idx="739">
                        <c:v>36975</c:v>
                      </c:pt>
                      <c:pt idx="740">
                        <c:v>37024</c:v>
                      </c:pt>
                      <c:pt idx="741">
                        <c:v>37074</c:v>
                      </c:pt>
                      <c:pt idx="742">
                        <c:v>37124</c:v>
                      </c:pt>
                      <c:pt idx="743">
                        <c:v>37174</c:v>
                      </c:pt>
                      <c:pt idx="744">
                        <c:v>37224</c:v>
                      </c:pt>
                      <c:pt idx="745">
                        <c:v>37277</c:v>
                      </c:pt>
                      <c:pt idx="746">
                        <c:v>37324</c:v>
                      </c:pt>
                      <c:pt idx="747">
                        <c:v>37374</c:v>
                      </c:pt>
                      <c:pt idx="748">
                        <c:v>37424</c:v>
                      </c:pt>
                      <c:pt idx="749">
                        <c:v>37474</c:v>
                      </c:pt>
                      <c:pt idx="750">
                        <c:v>37524</c:v>
                      </c:pt>
                      <c:pt idx="751">
                        <c:v>37575</c:v>
                      </c:pt>
                      <c:pt idx="752">
                        <c:v>37625</c:v>
                      </c:pt>
                      <c:pt idx="753">
                        <c:v>37674</c:v>
                      </c:pt>
                      <c:pt idx="754">
                        <c:v>37724</c:v>
                      </c:pt>
                      <c:pt idx="755">
                        <c:v>37774</c:v>
                      </c:pt>
                      <c:pt idx="756">
                        <c:v>37825</c:v>
                      </c:pt>
                      <c:pt idx="757">
                        <c:v>37875</c:v>
                      </c:pt>
                      <c:pt idx="758">
                        <c:v>37925</c:v>
                      </c:pt>
                      <c:pt idx="759">
                        <c:v>37975</c:v>
                      </c:pt>
                      <c:pt idx="760">
                        <c:v>38025</c:v>
                      </c:pt>
                      <c:pt idx="761">
                        <c:v>38075</c:v>
                      </c:pt>
                      <c:pt idx="762">
                        <c:v>38125</c:v>
                      </c:pt>
                      <c:pt idx="763">
                        <c:v>38174</c:v>
                      </c:pt>
                      <c:pt idx="764">
                        <c:v>38224</c:v>
                      </c:pt>
                      <c:pt idx="765">
                        <c:v>38276</c:v>
                      </c:pt>
                      <c:pt idx="766">
                        <c:v>38324</c:v>
                      </c:pt>
                      <c:pt idx="767">
                        <c:v>38375</c:v>
                      </c:pt>
                      <c:pt idx="768">
                        <c:v>38425</c:v>
                      </c:pt>
                      <c:pt idx="769">
                        <c:v>38475</c:v>
                      </c:pt>
                      <c:pt idx="770">
                        <c:v>38525</c:v>
                      </c:pt>
                      <c:pt idx="771">
                        <c:v>38575</c:v>
                      </c:pt>
                      <c:pt idx="772">
                        <c:v>38624</c:v>
                      </c:pt>
                      <c:pt idx="773">
                        <c:v>38674</c:v>
                      </c:pt>
                      <c:pt idx="774">
                        <c:v>38724</c:v>
                      </c:pt>
                      <c:pt idx="775">
                        <c:v>38774</c:v>
                      </c:pt>
                      <c:pt idx="776">
                        <c:v>38824</c:v>
                      </c:pt>
                      <c:pt idx="777">
                        <c:v>38874</c:v>
                      </c:pt>
                      <c:pt idx="778">
                        <c:v>38924</c:v>
                      </c:pt>
                      <c:pt idx="779">
                        <c:v>38974</c:v>
                      </c:pt>
                      <c:pt idx="780">
                        <c:v>39024</c:v>
                      </c:pt>
                      <c:pt idx="781">
                        <c:v>39075</c:v>
                      </c:pt>
                      <c:pt idx="782">
                        <c:v>39125</c:v>
                      </c:pt>
                      <c:pt idx="783">
                        <c:v>39174</c:v>
                      </c:pt>
                      <c:pt idx="784">
                        <c:v>39224</c:v>
                      </c:pt>
                      <c:pt idx="785">
                        <c:v>39274</c:v>
                      </c:pt>
                      <c:pt idx="786">
                        <c:v>39324</c:v>
                      </c:pt>
                      <c:pt idx="787">
                        <c:v>39375</c:v>
                      </c:pt>
                      <c:pt idx="788">
                        <c:v>39425</c:v>
                      </c:pt>
                      <c:pt idx="789">
                        <c:v>39474</c:v>
                      </c:pt>
                      <c:pt idx="790">
                        <c:v>39524</c:v>
                      </c:pt>
                      <c:pt idx="791">
                        <c:v>39574</c:v>
                      </c:pt>
                      <c:pt idx="792">
                        <c:v>39625</c:v>
                      </c:pt>
                      <c:pt idx="793">
                        <c:v>39674</c:v>
                      </c:pt>
                      <c:pt idx="794">
                        <c:v>39725</c:v>
                      </c:pt>
                      <c:pt idx="795">
                        <c:v>39775</c:v>
                      </c:pt>
                      <c:pt idx="796">
                        <c:v>39825</c:v>
                      </c:pt>
                      <c:pt idx="797">
                        <c:v>39875</c:v>
                      </c:pt>
                      <c:pt idx="798">
                        <c:v>39926</c:v>
                      </c:pt>
                      <c:pt idx="799">
                        <c:v>39976</c:v>
                      </c:pt>
                      <c:pt idx="800">
                        <c:v>40024</c:v>
                      </c:pt>
                      <c:pt idx="801">
                        <c:v>40074</c:v>
                      </c:pt>
                      <c:pt idx="802">
                        <c:v>40124</c:v>
                      </c:pt>
                      <c:pt idx="803">
                        <c:v>40174</c:v>
                      </c:pt>
                      <c:pt idx="804">
                        <c:v>40225</c:v>
                      </c:pt>
                      <c:pt idx="805">
                        <c:v>40274</c:v>
                      </c:pt>
                      <c:pt idx="806">
                        <c:v>40325</c:v>
                      </c:pt>
                      <c:pt idx="807">
                        <c:v>40375</c:v>
                      </c:pt>
                      <c:pt idx="808">
                        <c:v>40425</c:v>
                      </c:pt>
                      <c:pt idx="809">
                        <c:v>40474</c:v>
                      </c:pt>
                      <c:pt idx="810">
                        <c:v>40524</c:v>
                      </c:pt>
                      <c:pt idx="811">
                        <c:v>40575</c:v>
                      </c:pt>
                      <c:pt idx="812">
                        <c:v>40625</c:v>
                      </c:pt>
                      <c:pt idx="813">
                        <c:v>40675</c:v>
                      </c:pt>
                      <c:pt idx="814">
                        <c:v>40724</c:v>
                      </c:pt>
                      <c:pt idx="815">
                        <c:v>40775</c:v>
                      </c:pt>
                      <c:pt idx="816">
                        <c:v>40825</c:v>
                      </c:pt>
                      <c:pt idx="817">
                        <c:v>40874</c:v>
                      </c:pt>
                      <c:pt idx="818">
                        <c:v>40924</c:v>
                      </c:pt>
                      <c:pt idx="819">
                        <c:v>40975</c:v>
                      </c:pt>
                      <c:pt idx="820">
                        <c:v>41024</c:v>
                      </c:pt>
                      <c:pt idx="821">
                        <c:v>41077</c:v>
                      </c:pt>
                      <c:pt idx="822">
                        <c:v>41125</c:v>
                      </c:pt>
                      <c:pt idx="823">
                        <c:v>41175</c:v>
                      </c:pt>
                      <c:pt idx="824">
                        <c:v>41224</c:v>
                      </c:pt>
                      <c:pt idx="825">
                        <c:v>41277</c:v>
                      </c:pt>
                      <c:pt idx="826">
                        <c:v>41325</c:v>
                      </c:pt>
                      <c:pt idx="827">
                        <c:v>41375</c:v>
                      </c:pt>
                      <c:pt idx="828">
                        <c:v>41424</c:v>
                      </c:pt>
                      <c:pt idx="829">
                        <c:v>41474</c:v>
                      </c:pt>
                      <c:pt idx="830">
                        <c:v>41524</c:v>
                      </c:pt>
                      <c:pt idx="831">
                        <c:v>41574</c:v>
                      </c:pt>
                      <c:pt idx="832">
                        <c:v>41624</c:v>
                      </c:pt>
                      <c:pt idx="833">
                        <c:v>41675</c:v>
                      </c:pt>
                      <c:pt idx="834">
                        <c:v>41724</c:v>
                      </c:pt>
                      <c:pt idx="835">
                        <c:v>41775</c:v>
                      </c:pt>
                      <c:pt idx="836">
                        <c:v>41825</c:v>
                      </c:pt>
                      <c:pt idx="837">
                        <c:v>41874</c:v>
                      </c:pt>
                      <c:pt idx="838">
                        <c:v>41924</c:v>
                      </c:pt>
                      <c:pt idx="839">
                        <c:v>41974</c:v>
                      </c:pt>
                      <c:pt idx="840">
                        <c:v>42024</c:v>
                      </c:pt>
                      <c:pt idx="841">
                        <c:v>42075</c:v>
                      </c:pt>
                      <c:pt idx="842">
                        <c:v>42124</c:v>
                      </c:pt>
                      <c:pt idx="843">
                        <c:v>42174</c:v>
                      </c:pt>
                      <c:pt idx="844">
                        <c:v>42224</c:v>
                      </c:pt>
                      <c:pt idx="845">
                        <c:v>42274</c:v>
                      </c:pt>
                      <c:pt idx="846">
                        <c:v>42325</c:v>
                      </c:pt>
                      <c:pt idx="847">
                        <c:v>42375</c:v>
                      </c:pt>
                      <c:pt idx="848">
                        <c:v>42424</c:v>
                      </c:pt>
                      <c:pt idx="849">
                        <c:v>42474</c:v>
                      </c:pt>
                      <c:pt idx="850">
                        <c:v>42525</c:v>
                      </c:pt>
                      <c:pt idx="851">
                        <c:v>42575</c:v>
                      </c:pt>
                      <c:pt idx="852">
                        <c:v>42625</c:v>
                      </c:pt>
                      <c:pt idx="853">
                        <c:v>42675</c:v>
                      </c:pt>
                      <c:pt idx="854">
                        <c:v>42724</c:v>
                      </c:pt>
                      <c:pt idx="855">
                        <c:v>42774</c:v>
                      </c:pt>
                      <c:pt idx="856">
                        <c:v>42825</c:v>
                      </c:pt>
                      <c:pt idx="857">
                        <c:v>42875</c:v>
                      </c:pt>
                      <c:pt idx="858">
                        <c:v>42924</c:v>
                      </c:pt>
                      <c:pt idx="859">
                        <c:v>42974</c:v>
                      </c:pt>
                      <c:pt idx="860">
                        <c:v>43025</c:v>
                      </c:pt>
                      <c:pt idx="861">
                        <c:v>43075</c:v>
                      </c:pt>
                      <c:pt idx="862">
                        <c:v>43125</c:v>
                      </c:pt>
                      <c:pt idx="863">
                        <c:v>43175</c:v>
                      </c:pt>
                      <c:pt idx="864">
                        <c:v>43225</c:v>
                      </c:pt>
                      <c:pt idx="865">
                        <c:v>43275</c:v>
                      </c:pt>
                      <c:pt idx="866">
                        <c:v>43324</c:v>
                      </c:pt>
                      <c:pt idx="867">
                        <c:v>43374</c:v>
                      </c:pt>
                      <c:pt idx="868">
                        <c:v>43424</c:v>
                      </c:pt>
                      <c:pt idx="869">
                        <c:v>43474</c:v>
                      </c:pt>
                      <c:pt idx="870">
                        <c:v>43525</c:v>
                      </c:pt>
                      <c:pt idx="871">
                        <c:v>43575</c:v>
                      </c:pt>
                      <c:pt idx="872">
                        <c:v>43625</c:v>
                      </c:pt>
                      <c:pt idx="873">
                        <c:v>43674</c:v>
                      </c:pt>
                      <c:pt idx="874">
                        <c:v>43724</c:v>
                      </c:pt>
                      <c:pt idx="875">
                        <c:v>43774</c:v>
                      </c:pt>
                      <c:pt idx="876">
                        <c:v>43825</c:v>
                      </c:pt>
                      <c:pt idx="877">
                        <c:v>43875</c:v>
                      </c:pt>
                      <c:pt idx="878">
                        <c:v>43924</c:v>
                      </c:pt>
                      <c:pt idx="879">
                        <c:v>43974</c:v>
                      </c:pt>
                      <c:pt idx="880">
                        <c:v>44025</c:v>
                      </c:pt>
                      <c:pt idx="881">
                        <c:v>44075</c:v>
                      </c:pt>
                      <c:pt idx="882">
                        <c:v>44124</c:v>
                      </c:pt>
                      <c:pt idx="883">
                        <c:v>44175</c:v>
                      </c:pt>
                      <c:pt idx="884">
                        <c:v>44224</c:v>
                      </c:pt>
                      <c:pt idx="885">
                        <c:v>44274</c:v>
                      </c:pt>
                      <c:pt idx="886">
                        <c:v>44324</c:v>
                      </c:pt>
                      <c:pt idx="887">
                        <c:v>44375</c:v>
                      </c:pt>
                      <c:pt idx="888">
                        <c:v>44425</c:v>
                      </c:pt>
                      <c:pt idx="889">
                        <c:v>44475</c:v>
                      </c:pt>
                      <c:pt idx="890">
                        <c:v>44525</c:v>
                      </c:pt>
                      <c:pt idx="891">
                        <c:v>44575</c:v>
                      </c:pt>
                      <c:pt idx="892">
                        <c:v>44624</c:v>
                      </c:pt>
                      <c:pt idx="893">
                        <c:v>44676</c:v>
                      </c:pt>
                      <c:pt idx="894">
                        <c:v>44724</c:v>
                      </c:pt>
                      <c:pt idx="895">
                        <c:v>44774</c:v>
                      </c:pt>
                      <c:pt idx="896">
                        <c:v>44824</c:v>
                      </c:pt>
                      <c:pt idx="897">
                        <c:v>44874</c:v>
                      </c:pt>
                      <c:pt idx="898">
                        <c:v>44925</c:v>
                      </c:pt>
                      <c:pt idx="899">
                        <c:v>44975</c:v>
                      </c:pt>
                      <c:pt idx="900">
                        <c:v>45024</c:v>
                      </c:pt>
                      <c:pt idx="901">
                        <c:v>45074</c:v>
                      </c:pt>
                      <c:pt idx="902">
                        <c:v>45125</c:v>
                      </c:pt>
                      <c:pt idx="903">
                        <c:v>45174</c:v>
                      </c:pt>
                      <c:pt idx="904">
                        <c:v>45224</c:v>
                      </c:pt>
                      <c:pt idx="905">
                        <c:v>45274</c:v>
                      </c:pt>
                      <c:pt idx="906">
                        <c:v>45324</c:v>
                      </c:pt>
                      <c:pt idx="907">
                        <c:v>45375</c:v>
                      </c:pt>
                      <c:pt idx="908">
                        <c:v>45425</c:v>
                      </c:pt>
                      <c:pt idx="909">
                        <c:v>45475</c:v>
                      </c:pt>
                      <c:pt idx="910">
                        <c:v>45524</c:v>
                      </c:pt>
                      <c:pt idx="911">
                        <c:v>45575</c:v>
                      </c:pt>
                      <c:pt idx="912">
                        <c:v>45625</c:v>
                      </c:pt>
                      <c:pt idx="913">
                        <c:v>45675</c:v>
                      </c:pt>
                      <c:pt idx="914">
                        <c:v>45725</c:v>
                      </c:pt>
                      <c:pt idx="915">
                        <c:v>45775</c:v>
                      </c:pt>
                      <c:pt idx="916">
                        <c:v>45825</c:v>
                      </c:pt>
                      <c:pt idx="917">
                        <c:v>45874</c:v>
                      </c:pt>
                      <c:pt idx="918">
                        <c:v>45924</c:v>
                      </c:pt>
                      <c:pt idx="919">
                        <c:v>45974</c:v>
                      </c:pt>
                      <c:pt idx="920">
                        <c:v>46025</c:v>
                      </c:pt>
                      <c:pt idx="921">
                        <c:v>46074</c:v>
                      </c:pt>
                      <c:pt idx="922">
                        <c:v>46124</c:v>
                      </c:pt>
                      <c:pt idx="923">
                        <c:v>46175</c:v>
                      </c:pt>
                      <c:pt idx="924">
                        <c:v>46225</c:v>
                      </c:pt>
                      <c:pt idx="925">
                        <c:v>46274</c:v>
                      </c:pt>
                      <c:pt idx="926">
                        <c:v>46324</c:v>
                      </c:pt>
                      <c:pt idx="927">
                        <c:v>46375</c:v>
                      </c:pt>
                      <c:pt idx="928">
                        <c:v>46425</c:v>
                      </c:pt>
                      <c:pt idx="929">
                        <c:v>46475</c:v>
                      </c:pt>
                      <c:pt idx="930">
                        <c:v>46525</c:v>
                      </c:pt>
                      <c:pt idx="931">
                        <c:v>46575</c:v>
                      </c:pt>
                      <c:pt idx="932">
                        <c:v>46625</c:v>
                      </c:pt>
                      <c:pt idx="933">
                        <c:v>46675</c:v>
                      </c:pt>
                      <c:pt idx="934">
                        <c:v>46724</c:v>
                      </c:pt>
                      <c:pt idx="935">
                        <c:v>46775</c:v>
                      </c:pt>
                      <c:pt idx="936">
                        <c:v>46824</c:v>
                      </c:pt>
                      <c:pt idx="937">
                        <c:v>46874</c:v>
                      </c:pt>
                      <c:pt idx="938">
                        <c:v>46925</c:v>
                      </c:pt>
                      <c:pt idx="939">
                        <c:v>46974</c:v>
                      </c:pt>
                      <c:pt idx="940">
                        <c:v>47026</c:v>
                      </c:pt>
                      <c:pt idx="941">
                        <c:v>47074</c:v>
                      </c:pt>
                      <c:pt idx="942">
                        <c:v>47125</c:v>
                      </c:pt>
                      <c:pt idx="943">
                        <c:v>47175</c:v>
                      </c:pt>
                      <c:pt idx="944">
                        <c:v>47224</c:v>
                      </c:pt>
                      <c:pt idx="945">
                        <c:v>47274</c:v>
                      </c:pt>
                      <c:pt idx="946">
                        <c:v>47324</c:v>
                      </c:pt>
                      <c:pt idx="947">
                        <c:v>47375</c:v>
                      </c:pt>
                      <c:pt idx="948">
                        <c:v>47425</c:v>
                      </c:pt>
                      <c:pt idx="949">
                        <c:v>47474</c:v>
                      </c:pt>
                      <c:pt idx="950">
                        <c:v>47524</c:v>
                      </c:pt>
                      <c:pt idx="951">
                        <c:v>47574</c:v>
                      </c:pt>
                      <c:pt idx="952">
                        <c:v>47624</c:v>
                      </c:pt>
                      <c:pt idx="953">
                        <c:v>47674</c:v>
                      </c:pt>
                      <c:pt idx="954">
                        <c:v>47724</c:v>
                      </c:pt>
                      <c:pt idx="955">
                        <c:v>47775</c:v>
                      </c:pt>
                      <c:pt idx="956">
                        <c:v>47824</c:v>
                      </c:pt>
                      <c:pt idx="957">
                        <c:v>47875</c:v>
                      </c:pt>
                      <c:pt idx="958">
                        <c:v>47925</c:v>
                      </c:pt>
                      <c:pt idx="959">
                        <c:v>47975</c:v>
                      </c:pt>
                      <c:pt idx="960">
                        <c:v>48024</c:v>
                      </c:pt>
                      <c:pt idx="961">
                        <c:v>48074</c:v>
                      </c:pt>
                      <c:pt idx="962">
                        <c:v>48124</c:v>
                      </c:pt>
                      <c:pt idx="963">
                        <c:v>48174</c:v>
                      </c:pt>
                      <c:pt idx="964">
                        <c:v>48225</c:v>
                      </c:pt>
                      <c:pt idx="965">
                        <c:v>48275</c:v>
                      </c:pt>
                      <c:pt idx="966">
                        <c:v>48324</c:v>
                      </c:pt>
                      <c:pt idx="967">
                        <c:v>48374</c:v>
                      </c:pt>
                      <c:pt idx="968">
                        <c:v>48425</c:v>
                      </c:pt>
                      <c:pt idx="969">
                        <c:v>48474</c:v>
                      </c:pt>
                      <c:pt idx="970">
                        <c:v>48524</c:v>
                      </c:pt>
                      <c:pt idx="971">
                        <c:v>48574</c:v>
                      </c:pt>
                      <c:pt idx="972">
                        <c:v>48625</c:v>
                      </c:pt>
                      <c:pt idx="973">
                        <c:v>48674</c:v>
                      </c:pt>
                      <c:pt idx="974">
                        <c:v>48724</c:v>
                      </c:pt>
                      <c:pt idx="975">
                        <c:v>48775</c:v>
                      </c:pt>
                      <c:pt idx="976">
                        <c:v>48824</c:v>
                      </c:pt>
                      <c:pt idx="977">
                        <c:v>48874</c:v>
                      </c:pt>
                      <c:pt idx="978">
                        <c:v>48924</c:v>
                      </c:pt>
                      <c:pt idx="979">
                        <c:v>48974</c:v>
                      </c:pt>
                      <c:pt idx="980">
                        <c:v>49024</c:v>
                      </c:pt>
                      <c:pt idx="981">
                        <c:v>49075</c:v>
                      </c:pt>
                      <c:pt idx="982">
                        <c:v>49125</c:v>
                      </c:pt>
                      <c:pt idx="983">
                        <c:v>49177</c:v>
                      </c:pt>
                      <c:pt idx="984">
                        <c:v>49224</c:v>
                      </c:pt>
                      <c:pt idx="985">
                        <c:v>49274</c:v>
                      </c:pt>
                      <c:pt idx="986">
                        <c:v>49325</c:v>
                      </c:pt>
                      <c:pt idx="987">
                        <c:v>49375</c:v>
                      </c:pt>
                      <c:pt idx="988">
                        <c:v>49425</c:v>
                      </c:pt>
                      <c:pt idx="989">
                        <c:v>49475</c:v>
                      </c:pt>
                      <c:pt idx="990">
                        <c:v>49524</c:v>
                      </c:pt>
                      <c:pt idx="991">
                        <c:v>49574</c:v>
                      </c:pt>
                      <c:pt idx="992">
                        <c:v>49625</c:v>
                      </c:pt>
                      <c:pt idx="993">
                        <c:v>49674</c:v>
                      </c:pt>
                      <c:pt idx="994">
                        <c:v>49724</c:v>
                      </c:pt>
                      <c:pt idx="995">
                        <c:v>49775</c:v>
                      </c:pt>
                      <c:pt idx="996">
                        <c:v>49824</c:v>
                      </c:pt>
                      <c:pt idx="997">
                        <c:v>49874</c:v>
                      </c:pt>
                      <c:pt idx="998">
                        <c:v>49924</c:v>
                      </c:pt>
                      <c:pt idx="999">
                        <c:v>49975</c:v>
                      </c:pt>
                      <c:pt idx="1000">
                        <c:v>50024</c:v>
                      </c:pt>
                      <c:pt idx="1001">
                        <c:v>50074</c:v>
                      </c:pt>
                      <c:pt idx="1002">
                        <c:v>50124</c:v>
                      </c:pt>
                      <c:pt idx="1003">
                        <c:v>50175</c:v>
                      </c:pt>
                      <c:pt idx="1004">
                        <c:v>50225</c:v>
                      </c:pt>
                      <c:pt idx="1005">
                        <c:v>50275</c:v>
                      </c:pt>
                      <c:pt idx="1006">
                        <c:v>50325</c:v>
                      </c:pt>
                      <c:pt idx="1007">
                        <c:v>50374</c:v>
                      </c:pt>
                      <c:pt idx="1008">
                        <c:v>50425</c:v>
                      </c:pt>
                      <c:pt idx="1009">
                        <c:v>50475</c:v>
                      </c:pt>
                      <c:pt idx="1010">
                        <c:v>50524</c:v>
                      </c:pt>
                      <c:pt idx="1011">
                        <c:v>50574</c:v>
                      </c:pt>
                      <c:pt idx="1012">
                        <c:v>50625</c:v>
                      </c:pt>
                      <c:pt idx="1013">
                        <c:v>50674</c:v>
                      </c:pt>
                      <c:pt idx="1014">
                        <c:v>50724</c:v>
                      </c:pt>
                      <c:pt idx="1015">
                        <c:v>50774</c:v>
                      </c:pt>
                      <c:pt idx="1016">
                        <c:v>50824</c:v>
                      </c:pt>
                      <c:pt idx="1017">
                        <c:v>50874</c:v>
                      </c:pt>
                      <c:pt idx="1018">
                        <c:v>50924</c:v>
                      </c:pt>
                      <c:pt idx="1019">
                        <c:v>50974</c:v>
                      </c:pt>
                      <c:pt idx="1020">
                        <c:v>51025</c:v>
                      </c:pt>
                      <c:pt idx="1021">
                        <c:v>51075</c:v>
                      </c:pt>
                      <c:pt idx="1022">
                        <c:v>51124</c:v>
                      </c:pt>
                      <c:pt idx="1023">
                        <c:v>51175</c:v>
                      </c:pt>
                      <c:pt idx="1024">
                        <c:v>51226</c:v>
                      </c:pt>
                      <c:pt idx="1025">
                        <c:v>51274</c:v>
                      </c:pt>
                      <c:pt idx="1026">
                        <c:v>51324</c:v>
                      </c:pt>
                      <c:pt idx="1027">
                        <c:v>51374</c:v>
                      </c:pt>
                      <c:pt idx="1028">
                        <c:v>51425</c:v>
                      </c:pt>
                      <c:pt idx="1029">
                        <c:v>51475</c:v>
                      </c:pt>
                      <c:pt idx="1030">
                        <c:v>51524</c:v>
                      </c:pt>
                      <c:pt idx="1031">
                        <c:v>51574</c:v>
                      </c:pt>
                      <c:pt idx="1032">
                        <c:v>51624</c:v>
                      </c:pt>
                      <c:pt idx="1033">
                        <c:v>51674</c:v>
                      </c:pt>
                      <c:pt idx="1034">
                        <c:v>51724</c:v>
                      </c:pt>
                      <c:pt idx="1035">
                        <c:v>51774</c:v>
                      </c:pt>
                      <c:pt idx="1036">
                        <c:v>51824</c:v>
                      </c:pt>
                      <c:pt idx="1037">
                        <c:v>51874</c:v>
                      </c:pt>
                      <c:pt idx="1038">
                        <c:v>51925</c:v>
                      </c:pt>
                      <c:pt idx="1039">
                        <c:v>51974</c:v>
                      </c:pt>
                      <c:pt idx="1040">
                        <c:v>52025</c:v>
                      </c:pt>
                      <c:pt idx="1041">
                        <c:v>52075</c:v>
                      </c:pt>
                      <c:pt idx="1042">
                        <c:v>52125</c:v>
                      </c:pt>
                      <c:pt idx="1043">
                        <c:v>52174</c:v>
                      </c:pt>
                      <c:pt idx="1044">
                        <c:v>52224</c:v>
                      </c:pt>
                      <c:pt idx="1045">
                        <c:v>52275</c:v>
                      </c:pt>
                      <c:pt idx="1046">
                        <c:v>52324</c:v>
                      </c:pt>
                      <c:pt idx="1047">
                        <c:v>52374</c:v>
                      </c:pt>
                      <c:pt idx="1048">
                        <c:v>52424</c:v>
                      </c:pt>
                      <c:pt idx="1049">
                        <c:v>52474</c:v>
                      </c:pt>
                      <c:pt idx="1050">
                        <c:v>52524</c:v>
                      </c:pt>
                      <c:pt idx="1051">
                        <c:v>52574</c:v>
                      </c:pt>
                      <c:pt idx="1052">
                        <c:v>52624</c:v>
                      </c:pt>
                      <c:pt idx="1053">
                        <c:v>52674</c:v>
                      </c:pt>
                      <c:pt idx="1054">
                        <c:v>52725</c:v>
                      </c:pt>
                      <c:pt idx="1055">
                        <c:v>52775</c:v>
                      </c:pt>
                      <c:pt idx="1056">
                        <c:v>52825</c:v>
                      </c:pt>
                      <c:pt idx="1057">
                        <c:v>52874</c:v>
                      </c:pt>
                      <c:pt idx="1058">
                        <c:v>52927</c:v>
                      </c:pt>
                      <c:pt idx="1059">
                        <c:v>52974</c:v>
                      </c:pt>
                      <c:pt idx="1060">
                        <c:v>53025</c:v>
                      </c:pt>
                      <c:pt idx="1061">
                        <c:v>53075</c:v>
                      </c:pt>
                      <c:pt idx="1062">
                        <c:v>53124</c:v>
                      </c:pt>
                      <c:pt idx="1063">
                        <c:v>53174</c:v>
                      </c:pt>
                      <c:pt idx="1064">
                        <c:v>53225</c:v>
                      </c:pt>
                      <c:pt idx="1065">
                        <c:v>53274</c:v>
                      </c:pt>
                      <c:pt idx="1066">
                        <c:v>53325</c:v>
                      </c:pt>
                      <c:pt idx="1067">
                        <c:v>53374</c:v>
                      </c:pt>
                      <c:pt idx="1068">
                        <c:v>53424</c:v>
                      </c:pt>
                      <c:pt idx="1069">
                        <c:v>53475</c:v>
                      </c:pt>
                      <c:pt idx="1070">
                        <c:v>53524</c:v>
                      </c:pt>
                      <c:pt idx="1071">
                        <c:v>53574</c:v>
                      </c:pt>
                      <c:pt idx="1072">
                        <c:v>53624</c:v>
                      </c:pt>
                      <c:pt idx="1073">
                        <c:v>53675</c:v>
                      </c:pt>
                      <c:pt idx="1074">
                        <c:v>53724</c:v>
                      </c:pt>
                      <c:pt idx="1075">
                        <c:v>53775</c:v>
                      </c:pt>
                      <c:pt idx="1076">
                        <c:v>53826</c:v>
                      </c:pt>
                      <c:pt idx="1077">
                        <c:v>53875</c:v>
                      </c:pt>
                      <c:pt idx="1078">
                        <c:v>53924</c:v>
                      </c:pt>
                      <c:pt idx="1079">
                        <c:v>53974</c:v>
                      </c:pt>
                      <c:pt idx="1080">
                        <c:v>54026</c:v>
                      </c:pt>
                      <c:pt idx="1081">
                        <c:v>54074</c:v>
                      </c:pt>
                      <c:pt idx="1082">
                        <c:v>54125</c:v>
                      </c:pt>
                      <c:pt idx="1083">
                        <c:v>54175</c:v>
                      </c:pt>
                      <c:pt idx="1084">
                        <c:v>54225</c:v>
                      </c:pt>
                      <c:pt idx="1085">
                        <c:v>54275</c:v>
                      </c:pt>
                      <c:pt idx="1086">
                        <c:v>54324</c:v>
                      </c:pt>
                      <c:pt idx="1087">
                        <c:v>54375</c:v>
                      </c:pt>
                      <c:pt idx="1088">
                        <c:v>54425</c:v>
                      </c:pt>
                      <c:pt idx="1089">
                        <c:v>54474</c:v>
                      </c:pt>
                      <c:pt idx="1090">
                        <c:v>54525</c:v>
                      </c:pt>
                      <c:pt idx="1091">
                        <c:v>54574</c:v>
                      </c:pt>
                      <c:pt idx="1092">
                        <c:v>54624</c:v>
                      </c:pt>
                      <c:pt idx="1093">
                        <c:v>54675</c:v>
                      </c:pt>
                      <c:pt idx="1094">
                        <c:v>54724</c:v>
                      </c:pt>
                      <c:pt idx="1095">
                        <c:v>54775</c:v>
                      </c:pt>
                      <c:pt idx="1096">
                        <c:v>54824</c:v>
                      </c:pt>
                      <c:pt idx="1097">
                        <c:v>54875</c:v>
                      </c:pt>
                      <c:pt idx="1098">
                        <c:v>54925</c:v>
                      </c:pt>
                      <c:pt idx="1099">
                        <c:v>54975</c:v>
                      </c:pt>
                      <c:pt idx="1100">
                        <c:v>55024</c:v>
                      </c:pt>
                      <c:pt idx="1101">
                        <c:v>55074</c:v>
                      </c:pt>
                      <c:pt idx="1102">
                        <c:v>55124</c:v>
                      </c:pt>
                      <c:pt idx="1103">
                        <c:v>55174</c:v>
                      </c:pt>
                      <c:pt idx="1104">
                        <c:v>55224</c:v>
                      </c:pt>
                      <c:pt idx="1105">
                        <c:v>55275</c:v>
                      </c:pt>
                      <c:pt idx="1106">
                        <c:v>55325</c:v>
                      </c:pt>
                      <c:pt idx="1107">
                        <c:v>55375</c:v>
                      </c:pt>
                      <c:pt idx="1108">
                        <c:v>55425</c:v>
                      </c:pt>
                      <c:pt idx="1109">
                        <c:v>55475</c:v>
                      </c:pt>
                      <c:pt idx="1110">
                        <c:v>55524</c:v>
                      </c:pt>
                      <c:pt idx="1111">
                        <c:v>55574</c:v>
                      </c:pt>
                      <c:pt idx="1112">
                        <c:v>55625</c:v>
                      </c:pt>
                      <c:pt idx="1113">
                        <c:v>55674</c:v>
                      </c:pt>
                      <c:pt idx="1114">
                        <c:v>55725</c:v>
                      </c:pt>
                      <c:pt idx="1115">
                        <c:v>55775</c:v>
                      </c:pt>
                      <c:pt idx="1116">
                        <c:v>55824</c:v>
                      </c:pt>
                      <c:pt idx="1117">
                        <c:v>55874</c:v>
                      </c:pt>
                      <c:pt idx="1118">
                        <c:v>55924</c:v>
                      </c:pt>
                      <c:pt idx="1119">
                        <c:v>55975</c:v>
                      </c:pt>
                      <c:pt idx="1120">
                        <c:v>56025</c:v>
                      </c:pt>
                      <c:pt idx="1121">
                        <c:v>56074</c:v>
                      </c:pt>
                      <c:pt idx="1122">
                        <c:v>56124</c:v>
                      </c:pt>
                      <c:pt idx="1123">
                        <c:v>56175</c:v>
                      </c:pt>
                      <c:pt idx="1124">
                        <c:v>56225</c:v>
                      </c:pt>
                      <c:pt idx="1125">
                        <c:v>56275</c:v>
                      </c:pt>
                      <c:pt idx="1126">
                        <c:v>56324</c:v>
                      </c:pt>
                      <c:pt idx="1127">
                        <c:v>56375</c:v>
                      </c:pt>
                      <c:pt idx="1128">
                        <c:v>56424</c:v>
                      </c:pt>
                      <c:pt idx="1129">
                        <c:v>56475</c:v>
                      </c:pt>
                      <c:pt idx="1130">
                        <c:v>56524</c:v>
                      </c:pt>
                      <c:pt idx="1131">
                        <c:v>56575</c:v>
                      </c:pt>
                      <c:pt idx="1132">
                        <c:v>56624</c:v>
                      </c:pt>
                      <c:pt idx="1133">
                        <c:v>56675</c:v>
                      </c:pt>
                      <c:pt idx="1134">
                        <c:v>56724</c:v>
                      </c:pt>
                      <c:pt idx="1135">
                        <c:v>56774</c:v>
                      </c:pt>
                      <c:pt idx="1136">
                        <c:v>56824</c:v>
                      </c:pt>
                      <c:pt idx="1137">
                        <c:v>56874</c:v>
                      </c:pt>
                      <c:pt idx="1138">
                        <c:v>56924</c:v>
                      </c:pt>
                      <c:pt idx="1139">
                        <c:v>56974</c:v>
                      </c:pt>
                      <c:pt idx="1140">
                        <c:v>57024</c:v>
                      </c:pt>
                      <c:pt idx="1141">
                        <c:v>57075</c:v>
                      </c:pt>
                      <c:pt idx="1142">
                        <c:v>57125</c:v>
                      </c:pt>
                      <c:pt idx="1143">
                        <c:v>57175</c:v>
                      </c:pt>
                      <c:pt idx="1144">
                        <c:v>57224</c:v>
                      </c:pt>
                      <c:pt idx="1145">
                        <c:v>57275</c:v>
                      </c:pt>
                      <c:pt idx="1146">
                        <c:v>57324</c:v>
                      </c:pt>
                      <c:pt idx="1147">
                        <c:v>57375</c:v>
                      </c:pt>
                      <c:pt idx="1148">
                        <c:v>57424</c:v>
                      </c:pt>
                      <c:pt idx="1149">
                        <c:v>57475</c:v>
                      </c:pt>
                      <c:pt idx="1150">
                        <c:v>57525</c:v>
                      </c:pt>
                      <c:pt idx="1151">
                        <c:v>57575</c:v>
                      </c:pt>
                      <c:pt idx="1152">
                        <c:v>57625</c:v>
                      </c:pt>
                      <c:pt idx="1153">
                        <c:v>57674</c:v>
                      </c:pt>
                      <c:pt idx="1154">
                        <c:v>57725</c:v>
                      </c:pt>
                      <c:pt idx="1155">
                        <c:v>57774</c:v>
                      </c:pt>
                      <c:pt idx="1156">
                        <c:v>57826</c:v>
                      </c:pt>
                      <c:pt idx="1157">
                        <c:v>57875</c:v>
                      </c:pt>
                      <c:pt idx="1158">
                        <c:v>57925</c:v>
                      </c:pt>
                      <c:pt idx="1159">
                        <c:v>57974</c:v>
                      </c:pt>
                      <c:pt idx="1160">
                        <c:v>58024</c:v>
                      </c:pt>
                      <c:pt idx="1161">
                        <c:v>58074</c:v>
                      </c:pt>
                      <c:pt idx="1162">
                        <c:v>58124</c:v>
                      </c:pt>
                      <c:pt idx="1163">
                        <c:v>58174</c:v>
                      </c:pt>
                      <c:pt idx="1164">
                        <c:v>58225</c:v>
                      </c:pt>
                      <c:pt idx="1165">
                        <c:v>58275</c:v>
                      </c:pt>
                      <c:pt idx="1166">
                        <c:v>58325</c:v>
                      </c:pt>
                      <c:pt idx="1167">
                        <c:v>58375</c:v>
                      </c:pt>
                      <c:pt idx="1168">
                        <c:v>58425</c:v>
                      </c:pt>
                      <c:pt idx="1169">
                        <c:v>58474</c:v>
                      </c:pt>
                      <c:pt idx="1170">
                        <c:v>58524</c:v>
                      </c:pt>
                      <c:pt idx="1171">
                        <c:v>58575</c:v>
                      </c:pt>
                      <c:pt idx="1172">
                        <c:v>58625</c:v>
                      </c:pt>
                      <c:pt idx="1173">
                        <c:v>58674</c:v>
                      </c:pt>
                      <c:pt idx="1174">
                        <c:v>58725</c:v>
                      </c:pt>
                      <c:pt idx="1175">
                        <c:v>58775</c:v>
                      </c:pt>
                      <c:pt idx="1176">
                        <c:v>58825</c:v>
                      </c:pt>
                      <c:pt idx="1177">
                        <c:v>58874</c:v>
                      </c:pt>
                      <c:pt idx="1178">
                        <c:v>58924</c:v>
                      </c:pt>
                      <c:pt idx="1179">
                        <c:v>58974</c:v>
                      </c:pt>
                      <c:pt idx="1180">
                        <c:v>59025</c:v>
                      </c:pt>
                      <c:pt idx="1181">
                        <c:v>59075</c:v>
                      </c:pt>
                      <c:pt idx="1182">
                        <c:v>59124</c:v>
                      </c:pt>
                      <c:pt idx="1183">
                        <c:v>59175</c:v>
                      </c:pt>
                      <c:pt idx="1184">
                        <c:v>59225</c:v>
                      </c:pt>
                      <c:pt idx="1185">
                        <c:v>59275</c:v>
                      </c:pt>
                      <c:pt idx="1186">
                        <c:v>59325</c:v>
                      </c:pt>
                      <c:pt idx="1187">
                        <c:v>59375</c:v>
                      </c:pt>
                      <c:pt idx="1188">
                        <c:v>59425</c:v>
                      </c:pt>
                      <c:pt idx="1189">
                        <c:v>59475</c:v>
                      </c:pt>
                      <c:pt idx="1190">
                        <c:v>59524</c:v>
                      </c:pt>
                      <c:pt idx="1191">
                        <c:v>59574</c:v>
                      </c:pt>
                      <c:pt idx="1192">
                        <c:v>59625</c:v>
                      </c:pt>
                      <c:pt idx="1193">
                        <c:v>59674</c:v>
                      </c:pt>
                      <c:pt idx="1194">
                        <c:v>59725</c:v>
                      </c:pt>
                      <c:pt idx="1195">
                        <c:v>59774</c:v>
                      </c:pt>
                      <c:pt idx="1196">
                        <c:v>59824</c:v>
                      </c:pt>
                      <c:pt idx="1197">
                        <c:v>59875</c:v>
                      </c:pt>
                      <c:pt idx="1198">
                        <c:v>59925</c:v>
                      </c:pt>
                      <c:pt idx="1199">
                        <c:v>59975</c:v>
                      </c:pt>
                      <c:pt idx="1200">
                        <c:v>60025</c:v>
                      </c:pt>
                      <c:pt idx="1201">
                        <c:v>60074</c:v>
                      </c:pt>
                      <c:pt idx="1202">
                        <c:v>60124</c:v>
                      </c:pt>
                      <c:pt idx="1203">
                        <c:v>60175</c:v>
                      </c:pt>
                      <c:pt idx="1204">
                        <c:v>60225</c:v>
                      </c:pt>
                      <c:pt idx="1205">
                        <c:v>60275</c:v>
                      </c:pt>
                      <c:pt idx="1206">
                        <c:v>60324</c:v>
                      </c:pt>
                      <c:pt idx="1207">
                        <c:v>60374</c:v>
                      </c:pt>
                      <c:pt idx="1208">
                        <c:v>60425</c:v>
                      </c:pt>
                      <c:pt idx="1209">
                        <c:v>60475</c:v>
                      </c:pt>
                      <c:pt idx="1210">
                        <c:v>60524</c:v>
                      </c:pt>
                      <c:pt idx="1211">
                        <c:v>60574</c:v>
                      </c:pt>
                      <c:pt idx="1212">
                        <c:v>60625</c:v>
                      </c:pt>
                      <c:pt idx="1213">
                        <c:v>60675</c:v>
                      </c:pt>
                      <c:pt idx="1214">
                        <c:v>60724</c:v>
                      </c:pt>
                      <c:pt idx="1215">
                        <c:v>60775</c:v>
                      </c:pt>
                      <c:pt idx="1216">
                        <c:v>60825</c:v>
                      </c:pt>
                      <c:pt idx="1217">
                        <c:v>60875</c:v>
                      </c:pt>
                      <c:pt idx="1218">
                        <c:v>60927</c:v>
                      </c:pt>
                      <c:pt idx="1219">
                        <c:v>60975</c:v>
                      </c:pt>
                      <c:pt idx="1220">
                        <c:v>61025</c:v>
                      </c:pt>
                      <c:pt idx="1221">
                        <c:v>61074</c:v>
                      </c:pt>
                      <c:pt idx="1222">
                        <c:v>61124</c:v>
                      </c:pt>
                      <c:pt idx="1223">
                        <c:v>61174</c:v>
                      </c:pt>
                      <c:pt idx="1224">
                        <c:v>61225</c:v>
                      </c:pt>
                      <c:pt idx="1225">
                        <c:v>61274</c:v>
                      </c:pt>
                      <c:pt idx="1226">
                        <c:v>61324</c:v>
                      </c:pt>
                      <c:pt idx="1227">
                        <c:v>61374</c:v>
                      </c:pt>
                      <c:pt idx="1228">
                        <c:v>61425</c:v>
                      </c:pt>
                      <c:pt idx="1229">
                        <c:v>61474</c:v>
                      </c:pt>
                      <c:pt idx="1230">
                        <c:v>61525</c:v>
                      </c:pt>
                      <c:pt idx="1231">
                        <c:v>61574</c:v>
                      </c:pt>
                      <c:pt idx="1232">
                        <c:v>61625</c:v>
                      </c:pt>
                      <c:pt idx="1233">
                        <c:v>61674</c:v>
                      </c:pt>
                      <c:pt idx="1234">
                        <c:v>61725</c:v>
                      </c:pt>
                      <c:pt idx="1235">
                        <c:v>61774</c:v>
                      </c:pt>
                      <c:pt idx="1236">
                        <c:v>61828</c:v>
                      </c:pt>
                      <c:pt idx="1237">
                        <c:v>61874</c:v>
                      </c:pt>
                      <c:pt idx="1238">
                        <c:v>61924</c:v>
                      </c:pt>
                      <c:pt idx="1239">
                        <c:v>61974</c:v>
                      </c:pt>
                      <c:pt idx="1240">
                        <c:v>62025</c:v>
                      </c:pt>
                      <c:pt idx="1241">
                        <c:v>62075</c:v>
                      </c:pt>
                      <c:pt idx="1242">
                        <c:v>62124</c:v>
                      </c:pt>
                      <c:pt idx="1243">
                        <c:v>62175</c:v>
                      </c:pt>
                      <c:pt idx="1244">
                        <c:v>62224</c:v>
                      </c:pt>
                      <c:pt idx="1245">
                        <c:v>62275</c:v>
                      </c:pt>
                      <c:pt idx="1246">
                        <c:v>62324</c:v>
                      </c:pt>
                      <c:pt idx="1247">
                        <c:v>62375</c:v>
                      </c:pt>
                      <c:pt idx="1248">
                        <c:v>62425</c:v>
                      </c:pt>
                      <c:pt idx="1249">
                        <c:v>62474</c:v>
                      </c:pt>
                      <c:pt idx="1250">
                        <c:v>62525</c:v>
                      </c:pt>
                      <c:pt idx="1251">
                        <c:v>62575</c:v>
                      </c:pt>
                      <c:pt idx="1252">
                        <c:v>62625</c:v>
                      </c:pt>
                      <c:pt idx="1253">
                        <c:v>62675</c:v>
                      </c:pt>
                      <c:pt idx="1254">
                        <c:v>62724</c:v>
                      </c:pt>
                      <c:pt idx="1255">
                        <c:v>62775</c:v>
                      </c:pt>
                      <c:pt idx="1256">
                        <c:v>62824</c:v>
                      </c:pt>
                      <c:pt idx="1257">
                        <c:v>62874</c:v>
                      </c:pt>
                      <c:pt idx="1258">
                        <c:v>62924</c:v>
                      </c:pt>
                      <c:pt idx="1259">
                        <c:v>62974</c:v>
                      </c:pt>
                      <c:pt idx="1260">
                        <c:v>63024</c:v>
                      </c:pt>
                      <c:pt idx="1261">
                        <c:v>63075</c:v>
                      </c:pt>
                      <c:pt idx="1262">
                        <c:v>63125</c:v>
                      </c:pt>
                      <c:pt idx="1263">
                        <c:v>63175</c:v>
                      </c:pt>
                      <c:pt idx="1264">
                        <c:v>63224</c:v>
                      </c:pt>
                      <c:pt idx="1265">
                        <c:v>63274</c:v>
                      </c:pt>
                      <c:pt idx="1266">
                        <c:v>63324</c:v>
                      </c:pt>
                      <c:pt idx="1267">
                        <c:v>63375</c:v>
                      </c:pt>
                      <c:pt idx="1268">
                        <c:v>63425</c:v>
                      </c:pt>
                      <c:pt idx="1269">
                        <c:v>63474</c:v>
                      </c:pt>
                      <c:pt idx="1270">
                        <c:v>63525</c:v>
                      </c:pt>
                      <c:pt idx="1271">
                        <c:v>63575</c:v>
                      </c:pt>
                      <c:pt idx="1272">
                        <c:v>63624</c:v>
                      </c:pt>
                      <c:pt idx="1273">
                        <c:v>63675</c:v>
                      </c:pt>
                      <c:pt idx="1274">
                        <c:v>63725</c:v>
                      </c:pt>
                      <c:pt idx="1275">
                        <c:v>63775</c:v>
                      </c:pt>
                      <c:pt idx="1276">
                        <c:v>63824</c:v>
                      </c:pt>
                      <c:pt idx="1277">
                        <c:v>63875</c:v>
                      </c:pt>
                      <c:pt idx="1278">
                        <c:v>63925</c:v>
                      </c:pt>
                      <c:pt idx="1279">
                        <c:v>63974</c:v>
                      </c:pt>
                      <c:pt idx="1280">
                        <c:v>64024</c:v>
                      </c:pt>
                      <c:pt idx="1281">
                        <c:v>64074</c:v>
                      </c:pt>
                      <c:pt idx="1282">
                        <c:v>64125</c:v>
                      </c:pt>
                      <c:pt idx="1283">
                        <c:v>64175</c:v>
                      </c:pt>
                      <c:pt idx="1284">
                        <c:v>64225</c:v>
                      </c:pt>
                      <c:pt idx="1285">
                        <c:v>64275</c:v>
                      </c:pt>
                      <c:pt idx="1286">
                        <c:v>64324</c:v>
                      </c:pt>
                      <c:pt idx="1287">
                        <c:v>64374</c:v>
                      </c:pt>
                      <c:pt idx="1288">
                        <c:v>64425</c:v>
                      </c:pt>
                      <c:pt idx="1289">
                        <c:v>64474</c:v>
                      </c:pt>
                      <c:pt idx="1290">
                        <c:v>64525</c:v>
                      </c:pt>
                      <c:pt idx="1291">
                        <c:v>64575</c:v>
                      </c:pt>
                      <c:pt idx="1292">
                        <c:v>64624</c:v>
                      </c:pt>
                      <c:pt idx="1293">
                        <c:v>64675</c:v>
                      </c:pt>
                      <c:pt idx="1294">
                        <c:v>64724</c:v>
                      </c:pt>
                      <c:pt idx="1295">
                        <c:v>64774</c:v>
                      </c:pt>
                      <c:pt idx="1296">
                        <c:v>64825</c:v>
                      </c:pt>
                      <c:pt idx="1297">
                        <c:v>64875</c:v>
                      </c:pt>
                      <c:pt idx="1298">
                        <c:v>64925</c:v>
                      </c:pt>
                      <c:pt idx="1299">
                        <c:v>64975</c:v>
                      </c:pt>
                      <c:pt idx="1300">
                        <c:v>65025</c:v>
                      </c:pt>
                      <c:pt idx="1301">
                        <c:v>65075</c:v>
                      </c:pt>
                      <c:pt idx="1302">
                        <c:v>65124</c:v>
                      </c:pt>
                      <c:pt idx="1303">
                        <c:v>65174</c:v>
                      </c:pt>
                      <c:pt idx="1304">
                        <c:v>65225</c:v>
                      </c:pt>
                      <c:pt idx="1305">
                        <c:v>65274</c:v>
                      </c:pt>
                      <c:pt idx="1306">
                        <c:v>65324</c:v>
                      </c:pt>
                      <c:pt idx="1307">
                        <c:v>65374</c:v>
                      </c:pt>
                      <c:pt idx="1308">
                        <c:v>65425</c:v>
                      </c:pt>
                      <c:pt idx="1309">
                        <c:v>65474</c:v>
                      </c:pt>
                      <c:pt idx="1310">
                        <c:v>65524</c:v>
                      </c:pt>
                      <c:pt idx="1311">
                        <c:v>65575</c:v>
                      </c:pt>
                      <c:pt idx="1312">
                        <c:v>65625</c:v>
                      </c:pt>
                      <c:pt idx="1313">
                        <c:v>65675</c:v>
                      </c:pt>
                      <c:pt idx="1314">
                        <c:v>65724</c:v>
                      </c:pt>
                      <c:pt idx="1315">
                        <c:v>65775</c:v>
                      </c:pt>
                      <c:pt idx="1316">
                        <c:v>65825</c:v>
                      </c:pt>
                      <c:pt idx="1317">
                        <c:v>65875</c:v>
                      </c:pt>
                      <c:pt idx="1318">
                        <c:v>65925</c:v>
                      </c:pt>
                      <c:pt idx="1319">
                        <c:v>65974</c:v>
                      </c:pt>
                      <c:pt idx="1320">
                        <c:v>66024</c:v>
                      </c:pt>
                      <c:pt idx="1321">
                        <c:v>66075</c:v>
                      </c:pt>
                      <c:pt idx="1322">
                        <c:v>66125</c:v>
                      </c:pt>
                      <c:pt idx="1323">
                        <c:v>66174</c:v>
                      </c:pt>
                      <c:pt idx="1324">
                        <c:v>66224</c:v>
                      </c:pt>
                      <c:pt idx="1325">
                        <c:v>66275</c:v>
                      </c:pt>
                      <c:pt idx="1326">
                        <c:v>66324</c:v>
                      </c:pt>
                      <c:pt idx="1327">
                        <c:v>66374</c:v>
                      </c:pt>
                      <c:pt idx="1328">
                        <c:v>66425</c:v>
                      </c:pt>
                      <c:pt idx="1329">
                        <c:v>66475</c:v>
                      </c:pt>
                      <c:pt idx="1330">
                        <c:v>66525</c:v>
                      </c:pt>
                      <c:pt idx="1331">
                        <c:v>66575</c:v>
                      </c:pt>
                      <c:pt idx="1332">
                        <c:v>66624</c:v>
                      </c:pt>
                      <c:pt idx="1333">
                        <c:v>66675</c:v>
                      </c:pt>
                      <c:pt idx="1334">
                        <c:v>66725</c:v>
                      </c:pt>
                      <c:pt idx="1335">
                        <c:v>66774</c:v>
                      </c:pt>
                      <c:pt idx="1336">
                        <c:v>66824</c:v>
                      </c:pt>
                      <c:pt idx="1337">
                        <c:v>66874</c:v>
                      </c:pt>
                      <c:pt idx="1338">
                        <c:v>66925</c:v>
                      </c:pt>
                      <c:pt idx="1339">
                        <c:v>66974</c:v>
                      </c:pt>
                      <c:pt idx="1340">
                        <c:v>67024</c:v>
                      </c:pt>
                      <c:pt idx="1341">
                        <c:v>67074</c:v>
                      </c:pt>
                      <c:pt idx="1342">
                        <c:v>67124</c:v>
                      </c:pt>
                      <c:pt idx="1343">
                        <c:v>67175</c:v>
                      </c:pt>
                      <c:pt idx="1344">
                        <c:v>67225</c:v>
                      </c:pt>
                      <c:pt idx="1345">
                        <c:v>67275</c:v>
                      </c:pt>
                      <c:pt idx="1346">
                        <c:v>67325</c:v>
                      </c:pt>
                      <c:pt idx="1347">
                        <c:v>67375</c:v>
                      </c:pt>
                      <c:pt idx="1348">
                        <c:v>67424</c:v>
                      </c:pt>
                      <c:pt idx="1349">
                        <c:v>67474</c:v>
                      </c:pt>
                      <c:pt idx="1350">
                        <c:v>67524</c:v>
                      </c:pt>
                      <c:pt idx="1351">
                        <c:v>67574</c:v>
                      </c:pt>
                      <c:pt idx="1352">
                        <c:v>67624</c:v>
                      </c:pt>
                      <c:pt idx="1353">
                        <c:v>67674</c:v>
                      </c:pt>
                      <c:pt idx="1354">
                        <c:v>67724</c:v>
                      </c:pt>
                      <c:pt idx="1355">
                        <c:v>67774</c:v>
                      </c:pt>
                      <c:pt idx="1356">
                        <c:v>67824</c:v>
                      </c:pt>
                      <c:pt idx="1357">
                        <c:v>67874</c:v>
                      </c:pt>
                      <c:pt idx="1358">
                        <c:v>67924</c:v>
                      </c:pt>
                      <c:pt idx="1359">
                        <c:v>67974</c:v>
                      </c:pt>
                      <c:pt idx="1360">
                        <c:v>68024</c:v>
                      </c:pt>
                      <c:pt idx="1361">
                        <c:v>68075</c:v>
                      </c:pt>
                      <c:pt idx="1362">
                        <c:v>68125</c:v>
                      </c:pt>
                      <c:pt idx="1363">
                        <c:v>68175</c:v>
                      </c:pt>
                      <c:pt idx="1364">
                        <c:v>68225</c:v>
                      </c:pt>
                      <c:pt idx="1365">
                        <c:v>68274</c:v>
                      </c:pt>
                      <c:pt idx="1366">
                        <c:v>68325</c:v>
                      </c:pt>
                      <c:pt idx="1367">
                        <c:v>68375</c:v>
                      </c:pt>
                      <c:pt idx="1368">
                        <c:v>68426</c:v>
                      </c:pt>
                      <c:pt idx="1369">
                        <c:v>68474</c:v>
                      </c:pt>
                      <c:pt idx="1370">
                        <c:v>68525</c:v>
                      </c:pt>
                      <c:pt idx="1371">
                        <c:v>68579</c:v>
                      </c:pt>
                      <c:pt idx="1372">
                        <c:v>68624</c:v>
                      </c:pt>
                      <c:pt idx="1373">
                        <c:v>68674</c:v>
                      </c:pt>
                      <c:pt idx="1374">
                        <c:v>68725</c:v>
                      </c:pt>
                      <c:pt idx="1375">
                        <c:v>68775</c:v>
                      </c:pt>
                      <c:pt idx="1376">
                        <c:v>68824</c:v>
                      </c:pt>
                      <c:pt idx="1377">
                        <c:v>68876</c:v>
                      </c:pt>
                      <c:pt idx="1378">
                        <c:v>68925</c:v>
                      </c:pt>
                      <c:pt idx="1379">
                        <c:v>68975</c:v>
                      </c:pt>
                      <c:pt idx="1380">
                        <c:v>69025</c:v>
                      </c:pt>
                      <c:pt idx="1381">
                        <c:v>69075</c:v>
                      </c:pt>
                      <c:pt idx="1382">
                        <c:v>69124</c:v>
                      </c:pt>
                      <c:pt idx="1383">
                        <c:v>69175</c:v>
                      </c:pt>
                      <c:pt idx="1384">
                        <c:v>69224</c:v>
                      </c:pt>
                      <c:pt idx="1385">
                        <c:v>69274</c:v>
                      </c:pt>
                      <c:pt idx="1386">
                        <c:v>69324</c:v>
                      </c:pt>
                      <c:pt idx="1387">
                        <c:v>69375</c:v>
                      </c:pt>
                      <c:pt idx="1388">
                        <c:v>69425</c:v>
                      </c:pt>
                      <c:pt idx="1389">
                        <c:v>69475</c:v>
                      </c:pt>
                      <c:pt idx="1390">
                        <c:v>69525</c:v>
                      </c:pt>
                      <c:pt idx="1391">
                        <c:v>69574</c:v>
                      </c:pt>
                      <c:pt idx="1392">
                        <c:v>69625</c:v>
                      </c:pt>
                      <c:pt idx="1393">
                        <c:v>69675</c:v>
                      </c:pt>
                      <c:pt idx="1394">
                        <c:v>69725</c:v>
                      </c:pt>
                      <c:pt idx="1395">
                        <c:v>69775</c:v>
                      </c:pt>
                      <c:pt idx="1396">
                        <c:v>69825</c:v>
                      </c:pt>
                      <c:pt idx="1397">
                        <c:v>69876</c:v>
                      </c:pt>
                      <c:pt idx="1398">
                        <c:v>69924</c:v>
                      </c:pt>
                      <c:pt idx="1399">
                        <c:v>69975</c:v>
                      </c:pt>
                      <c:pt idx="1400">
                        <c:v>70024</c:v>
                      </c:pt>
                      <c:pt idx="1401">
                        <c:v>70075</c:v>
                      </c:pt>
                      <c:pt idx="1402">
                        <c:v>70125</c:v>
                      </c:pt>
                      <c:pt idx="1403">
                        <c:v>70175</c:v>
                      </c:pt>
                      <c:pt idx="1404">
                        <c:v>70224</c:v>
                      </c:pt>
                      <c:pt idx="1405">
                        <c:v>70275</c:v>
                      </c:pt>
                      <c:pt idx="1406">
                        <c:v>70326</c:v>
                      </c:pt>
                      <c:pt idx="1407">
                        <c:v>70375</c:v>
                      </c:pt>
                      <c:pt idx="1408">
                        <c:v>70425</c:v>
                      </c:pt>
                      <c:pt idx="1409">
                        <c:v>70474</c:v>
                      </c:pt>
                      <c:pt idx="1410">
                        <c:v>70524</c:v>
                      </c:pt>
                      <c:pt idx="1411">
                        <c:v>70575</c:v>
                      </c:pt>
                      <c:pt idx="1412">
                        <c:v>70625</c:v>
                      </c:pt>
                      <c:pt idx="1413">
                        <c:v>70675</c:v>
                      </c:pt>
                      <c:pt idx="1414">
                        <c:v>70724</c:v>
                      </c:pt>
                      <c:pt idx="1415">
                        <c:v>70776</c:v>
                      </c:pt>
                      <c:pt idx="1416">
                        <c:v>70825</c:v>
                      </c:pt>
                      <c:pt idx="1417">
                        <c:v>70874</c:v>
                      </c:pt>
                      <c:pt idx="1418">
                        <c:v>70925</c:v>
                      </c:pt>
                      <c:pt idx="1419">
                        <c:v>70974</c:v>
                      </c:pt>
                      <c:pt idx="1420">
                        <c:v>71024</c:v>
                      </c:pt>
                      <c:pt idx="1421">
                        <c:v>71074</c:v>
                      </c:pt>
                      <c:pt idx="1422">
                        <c:v>71126</c:v>
                      </c:pt>
                      <c:pt idx="1423">
                        <c:v>71175</c:v>
                      </c:pt>
                      <c:pt idx="1424">
                        <c:v>71225</c:v>
                      </c:pt>
                      <c:pt idx="1425">
                        <c:v>71274</c:v>
                      </c:pt>
                      <c:pt idx="1426">
                        <c:v>71324</c:v>
                      </c:pt>
                      <c:pt idx="1427">
                        <c:v>71374</c:v>
                      </c:pt>
                      <c:pt idx="1428">
                        <c:v>71424</c:v>
                      </c:pt>
                      <c:pt idx="1429">
                        <c:v>71474</c:v>
                      </c:pt>
                      <c:pt idx="1430">
                        <c:v>71524</c:v>
                      </c:pt>
                      <c:pt idx="1431">
                        <c:v>71575</c:v>
                      </c:pt>
                      <c:pt idx="1432">
                        <c:v>71624</c:v>
                      </c:pt>
                      <c:pt idx="1433">
                        <c:v>71675</c:v>
                      </c:pt>
                      <c:pt idx="1434">
                        <c:v>71725</c:v>
                      </c:pt>
                      <c:pt idx="1435">
                        <c:v>71774</c:v>
                      </c:pt>
                      <c:pt idx="1436">
                        <c:v>71824</c:v>
                      </c:pt>
                      <c:pt idx="1437">
                        <c:v>71875</c:v>
                      </c:pt>
                      <c:pt idx="1438">
                        <c:v>71924</c:v>
                      </c:pt>
                      <c:pt idx="1439">
                        <c:v>71975</c:v>
                      </c:pt>
                      <c:pt idx="1440">
                        <c:v>72025</c:v>
                      </c:pt>
                      <c:pt idx="1441">
                        <c:v>72074</c:v>
                      </c:pt>
                      <c:pt idx="1442">
                        <c:v>72124</c:v>
                      </c:pt>
                      <c:pt idx="1443">
                        <c:v>72174</c:v>
                      </c:pt>
                      <c:pt idx="1444">
                        <c:v>72225</c:v>
                      </c:pt>
                      <c:pt idx="1445">
                        <c:v>72275</c:v>
                      </c:pt>
                      <c:pt idx="1446">
                        <c:v>72328</c:v>
                      </c:pt>
                      <c:pt idx="1447">
                        <c:v>72375</c:v>
                      </c:pt>
                      <c:pt idx="1448">
                        <c:v>72424</c:v>
                      </c:pt>
                      <c:pt idx="1449">
                        <c:v>72475</c:v>
                      </c:pt>
                      <c:pt idx="1450">
                        <c:v>72524</c:v>
                      </c:pt>
                      <c:pt idx="1451">
                        <c:v>72575</c:v>
                      </c:pt>
                      <c:pt idx="1452">
                        <c:v>72624</c:v>
                      </c:pt>
                      <c:pt idx="1453">
                        <c:v>72674</c:v>
                      </c:pt>
                      <c:pt idx="1454">
                        <c:v>72725</c:v>
                      </c:pt>
                      <c:pt idx="1455">
                        <c:v>72775</c:v>
                      </c:pt>
                      <c:pt idx="1456">
                        <c:v>72824</c:v>
                      </c:pt>
                      <c:pt idx="1457">
                        <c:v>72875</c:v>
                      </c:pt>
                      <c:pt idx="1458">
                        <c:v>72925</c:v>
                      </c:pt>
                      <c:pt idx="1459">
                        <c:v>72975</c:v>
                      </c:pt>
                      <c:pt idx="1460">
                        <c:v>73025</c:v>
                      </c:pt>
                      <c:pt idx="1461">
                        <c:v>73075</c:v>
                      </c:pt>
                      <c:pt idx="1462">
                        <c:v>73126</c:v>
                      </c:pt>
                      <c:pt idx="1463">
                        <c:v>73175</c:v>
                      </c:pt>
                      <c:pt idx="1464">
                        <c:v>73225</c:v>
                      </c:pt>
                      <c:pt idx="1465">
                        <c:v>73275</c:v>
                      </c:pt>
                      <c:pt idx="1466">
                        <c:v>73327</c:v>
                      </c:pt>
                      <c:pt idx="1467">
                        <c:v>73374</c:v>
                      </c:pt>
                      <c:pt idx="1468">
                        <c:v>73425</c:v>
                      </c:pt>
                      <c:pt idx="1469">
                        <c:v>73475</c:v>
                      </c:pt>
                      <c:pt idx="1470">
                        <c:v>73524</c:v>
                      </c:pt>
                      <c:pt idx="1471">
                        <c:v>73574</c:v>
                      </c:pt>
                      <c:pt idx="1472">
                        <c:v>73624</c:v>
                      </c:pt>
                      <c:pt idx="1473">
                        <c:v>73674</c:v>
                      </c:pt>
                      <c:pt idx="1474">
                        <c:v>73724</c:v>
                      </c:pt>
                      <c:pt idx="1475">
                        <c:v>73774</c:v>
                      </c:pt>
                      <c:pt idx="1476">
                        <c:v>73825</c:v>
                      </c:pt>
                      <c:pt idx="1477">
                        <c:v>73874</c:v>
                      </c:pt>
                      <c:pt idx="1478">
                        <c:v>73925</c:v>
                      </c:pt>
                      <c:pt idx="1479">
                        <c:v>73975</c:v>
                      </c:pt>
                      <c:pt idx="1480">
                        <c:v>74025</c:v>
                      </c:pt>
                      <c:pt idx="1481">
                        <c:v>74075</c:v>
                      </c:pt>
                      <c:pt idx="1482">
                        <c:v>74125</c:v>
                      </c:pt>
                      <c:pt idx="1483">
                        <c:v>74174</c:v>
                      </c:pt>
                      <c:pt idx="1484">
                        <c:v>74224</c:v>
                      </c:pt>
                      <c:pt idx="1485">
                        <c:v>74276</c:v>
                      </c:pt>
                      <c:pt idx="1486">
                        <c:v>74332</c:v>
                      </c:pt>
                      <c:pt idx="1487">
                        <c:v>74375</c:v>
                      </c:pt>
                      <c:pt idx="1488">
                        <c:v>74425</c:v>
                      </c:pt>
                      <c:pt idx="1489">
                        <c:v>74475</c:v>
                      </c:pt>
                      <c:pt idx="1490">
                        <c:v>74525</c:v>
                      </c:pt>
                      <c:pt idx="1491">
                        <c:v>74574</c:v>
                      </c:pt>
                      <c:pt idx="1492">
                        <c:v>74624</c:v>
                      </c:pt>
                      <c:pt idx="1493">
                        <c:v>74674</c:v>
                      </c:pt>
                      <c:pt idx="1494">
                        <c:v>74725</c:v>
                      </c:pt>
                      <c:pt idx="1495">
                        <c:v>74775</c:v>
                      </c:pt>
                      <c:pt idx="1496">
                        <c:v>74825</c:v>
                      </c:pt>
                      <c:pt idx="1497">
                        <c:v>74875</c:v>
                      </c:pt>
                      <c:pt idx="1498">
                        <c:v>74924</c:v>
                      </c:pt>
                      <c:pt idx="1499">
                        <c:v>74975</c:v>
                      </c:pt>
                      <c:pt idx="1500">
                        <c:v>75025</c:v>
                      </c:pt>
                      <c:pt idx="1501">
                        <c:v>75074</c:v>
                      </c:pt>
                      <c:pt idx="1502">
                        <c:v>75125</c:v>
                      </c:pt>
                      <c:pt idx="1503">
                        <c:v>75174</c:v>
                      </c:pt>
                      <c:pt idx="1504">
                        <c:v>75225</c:v>
                      </c:pt>
                      <c:pt idx="1505">
                        <c:v>75274</c:v>
                      </c:pt>
                      <c:pt idx="1506">
                        <c:v>75326</c:v>
                      </c:pt>
                      <c:pt idx="1507">
                        <c:v>75375</c:v>
                      </c:pt>
                      <c:pt idx="1508">
                        <c:v>75425</c:v>
                      </c:pt>
                      <c:pt idx="1509">
                        <c:v>75475</c:v>
                      </c:pt>
                      <c:pt idx="1510">
                        <c:v>75524</c:v>
                      </c:pt>
                      <c:pt idx="1511">
                        <c:v>75575</c:v>
                      </c:pt>
                      <c:pt idx="1512">
                        <c:v>75624</c:v>
                      </c:pt>
                      <c:pt idx="1513">
                        <c:v>75674</c:v>
                      </c:pt>
                      <c:pt idx="1514">
                        <c:v>75724</c:v>
                      </c:pt>
                      <c:pt idx="1515">
                        <c:v>75775</c:v>
                      </c:pt>
                      <c:pt idx="1516">
                        <c:v>75825</c:v>
                      </c:pt>
                      <c:pt idx="1517">
                        <c:v>75876</c:v>
                      </c:pt>
                      <c:pt idx="1518">
                        <c:v>75924</c:v>
                      </c:pt>
                      <c:pt idx="1519">
                        <c:v>75974</c:v>
                      </c:pt>
                      <c:pt idx="1520">
                        <c:v>76025</c:v>
                      </c:pt>
                      <c:pt idx="1521">
                        <c:v>76075</c:v>
                      </c:pt>
                      <c:pt idx="1522">
                        <c:v>76125</c:v>
                      </c:pt>
                      <c:pt idx="1523">
                        <c:v>76175</c:v>
                      </c:pt>
                      <c:pt idx="1524">
                        <c:v>76225</c:v>
                      </c:pt>
                      <c:pt idx="1525">
                        <c:v>76274</c:v>
                      </c:pt>
                      <c:pt idx="1526">
                        <c:v>76324</c:v>
                      </c:pt>
                      <c:pt idx="1527">
                        <c:v>76374</c:v>
                      </c:pt>
                      <c:pt idx="1528">
                        <c:v>76426</c:v>
                      </c:pt>
                      <c:pt idx="1529">
                        <c:v>76474</c:v>
                      </c:pt>
                      <c:pt idx="1530">
                        <c:v>76524</c:v>
                      </c:pt>
                      <c:pt idx="1531">
                        <c:v>76574</c:v>
                      </c:pt>
                      <c:pt idx="1532">
                        <c:v>76625</c:v>
                      </c:pt>
                      <c:pt idx="1533">
                        <c:v>76675</c:v>
                      </c:pt>
                      <c:pt idx="1534">
                        <c:v>76725</c:v>
                      </c:pt>
                      <c:pt idx="1535">
                        <c:v>76775</c:v>
                      </c:pt>
                      <c:pt idx="1536">
                        <c:v>76825</c:v>
                      </c:pt>
                      <c:pt idx="1537">
                        <c:v>76874</c:v>
                      </c:pt>
                      <c:pt idx="1538">
                        <c:v>76924</c:v>
                      </c:pt>
                      <c:pt idx="1539">
                        <c:v>76975</c:v>
                      </c:pt>
                      <c:pt idx="1540">
                        <c:v>77025</c:v>
                      </c:pt>
                      <c:pt idx="1541">
                        <c:v>77074</c:v>
                      </c:pt>
                      <c:pt idx="1542">
                        <c:v>77124</c:v>
                      </c:pt>
                      <c:pt idx="1543">
                        <c:v>77174</c:v>
                      </c:pt>
                      <c:pt idx="1544">
                        <c:v>77225</c:v>
                      </c:pt>
                      <c:pt idx="1545">
                        <c:v>77275</c:v>
                      </c:pt>
                      <c:pt idx="1546">
                        <c:v>77325</c:v>
                      </c:pt>
                      <c:pt idx="1547">
                        <c:v>77374</c:v>
                      </c:pt>
                      <c:pt idx="1548">
                        <c:v>77424</c:v>
                      </c:pt>
                      <c:pt idx="1549">
                        <c:v>77475</c:v>
                      </c:pt>
                      <c:pt idx="1550">
                        <c:v>77525</c:v>
                      </c:pt>
                      <c:pt idx="1551">
                        <c:v>77574</c:v>
                      </c:pt>
                      <c:pt idx="1552">
                        <c:v>77624</c:v>
                      </c:pt>
                      <c:pt idx="1553">
                        <c:v>77675</c:v>
                      </c:pt>
                      <c:pt idx="1554">
                        <c:v>77725</c:v>
                      </c:pt>
                      <c:pt idx="1555">
                        <c:v>77774</c:v>
                      </c:pt>
                      <c:pt idx="1556">
                        <c:v>77824</c:v>
                      </c:pt>
                      <c:pt idx="1557">
                        <c:v>77874</c:v>
                      </c:pt>
                      <c:pt idx="1558">
                        <c:v>77924</c:v>
                      </c:pt>
                      <c:pt idx="1559">
                        <c:v>77975</c:v>
                      </c:pt>
                      <c:pt idx="1560">
                        <c:v>78025</c:v>
                      </c:pt>
                      <c:pt idx="1561">
                        <c:v>78074</c:v>
                      </c:pt>
                      <c:pt idx="1562">
                        <c:v>78124</c:v>
                      </c:pt>
                      <c:pt idx="1563">
                        <c:v>78174</c:v>
                      </c:pt>
                      <c:pt idx="1564">
                        <c:v>78225</c:v>
                      </c:pt>
                      <c:pt idx="1565">
                        <c:v>78275</c:v>
                      </c:pt>
                      <c:pt idx="1566">
                        <c:v>78324</c:v>
                      </c:pt>
                      <c:pt idx="1567">
                        <c:v>78374</c:v>
                      </c:pt>
                      <c:pt idx="1568">
                        <c:v>78424</c:v>
                      </c:pt>
                      <c:pt idx="1569">
                        <c:v>78474</c:v>
                      </c:pt>
                      <c:pt idx="1570">
                        <c:v>78524</c:v>
                      </c:pt>
                      <c:pt idx="1571">
                        <c:v>78574</c:v>
                      </c:pt>
                      <c:pt idx="1572">
                        <c:v>78625</c:v>
                      </c:pt>
                      <c:pt idx="1573">
                        <c:v>78674</c:v>
                      </c:pt>
                      <c:pt idx="1574">
                        <c:v>78724</c:v>
                      </c:pt>
                      <c:pt idx="1575">
                        <c:v>78775</c:v>
                      </c:pt>
                      <c:pt idx="1576">
                        <c:v>78824</c:v>
                      </c:pt>
                      <c:pt idx="1577">
                        <c:v>78874</c:v>
                      </c:pt>
                      <c:pt idx="1578">
                        <c:v>78924</c:v>
                      </c:pt>
                      <c:pt idx="1579">
                        <c:v>78974</c:v>
                      </c:pt>
                      <c:pt idx="1580">
                        <c:v>79024</c:v>
                      </c:pt>
                      <c:pt idx="1581">
                        <c:v>79075</c:v>
                      </c:pt>
                      <c:pt idx="1582">
                        <c:v>79125</c:v>
                      </c:pt>
                      <c:pt idx="1583">
                        <c:v>79175</c:v>
                      </c:pt>
                      <c:pt idx="1584">
                        <c:v>79224</c:v>
                      </c:pt>
                      <c:pt idx="1585">
                        <c:v>79274</c:v>
                      </c:pt>
                      <c:pt idx="1586">
                        <c:v>79324</c:v>
                      </c:pt>
                      <c:pt idx="1587">
                        <c:v>79375</c:v>
                      </c:pt>
                      <c:pt idx="1588">
                        <c:v>79425</c:v>
                      </c:pt>
                      <c:pt idx="1589">
                        <c:v>79474</c:v>
                      </c:pt>
                      <c:pt idx="1590">
                        <c:v>79524</c:v>
                      </c:pt>
                      <c:pt idx="1591">
                        <c:v>79575</c:v>
                      </c:pt>
                      <c:pt idx="1592">
                        <c:v>79625</c:v>
                      </c:pt>
                      <c:pt idx="1593">
                        <c:v>79674</c:v>
                      </c:pt>
                      <c:pt idx="1594">
                        <c:v>79725</c:v>
                      </c:pt>
                      <c:pt idx="1595">
                        <c:v>79775</c:v>
                      </c:pt>
                      <c:pt idx="1596">
                        <c:v>79824</c:v>
                      </c:pt>
                      <c:pt idx="1597">
                        <c:v>79874</c:v>
                      </c:pt>
                      <c:pt idx="1598">
                        <c:v>79924</c:v>
                      </c:pt>
                      <c:pt idx="1599">
                        <c:v>79974</c:v>
                      </c:pt>
                      <c:pt idx="1600">
                        <c:v>80025</c:v>
                      </c:pt>
                      <c:pt idx="1601">
                        <c:v>80075</c:v>
                      </c:pt>
                      <c:pt idx="1602">
                        <c:v>80125</c:v>
                      </c:pt>
                      <c:pt idx="1603">
                        <c:v>80174</c:v>
                      </c:pt>
                      <c:pt idx="1604">
                        <c:v>80224</c:v>
                      </c:pt>
                      <c:pt idx="1605">
                        <c:v>80275</c:v>
                      </c:pt>
                      <c:pt idx="1606">
                        <c:v>80326</c:v>
                      </c:pt>
                      <c:pt idx="1607">
                        <c:v>80374</c:v>
                      </c:pt>
                      <c:pt idx="1608">
                        <c:v>80424</c:v>
                      </c:pt>
                      <c:pt idx="1609">
                        <c:v>80474</c:v>
                      </c:pt>
                      <c:pt idx="1610">
                        <c:v>80524</c:v>
                      </c:pt>
                      <c:pt idx="1611">
                        <c:v>80574</c:v>
                      </c:pt>
                      <c:pt idx="1612">
                        <c:v>80625</c:v>
                      </c:pt>
                      <c:pt idx="1613">
                        <c:v>80675</c:v>
                      </c:pt>
                      <c:pt idx="1614">
                        <c:v>80725</c:v>
                      </c:pt>
                      <c:pt idx="1615">
                        <c:v>80774</c:v>
                      </c:pt>
                      <c:pt idx="1616">
                        <c:v>80824</c:v>
                      </c:pt>
                      <c:pt idx="1617">
                        <c:v>80874</c:v>
                      </c:pt>
                      <c:pt idx="1618">
                        <c:v>80925</c:v>
                      </c:pt>
                      <c:pt idx="1619">
                        <c:v>80975</c:v>
                      </c:pt>
                      <c:pt idx="1620">
                        <c:v>81024</c:v>
                      </c:pt>
                      <c:pt idx="1621">
                        <c:v>81074</c:v>
                      </c:pt>
                      <c:pt idx="1622">
                        <c:v>81124</c:v>
                      </c:pt>
                      <c:pt idx="1623">
                        <c:v>81175</c:v>
                      </c:pt>
                      <c:pt idx="1624">
                        <c:v>81225</c:v>
                      </c:pt>
                      <c:pt idx="1625">
                        <c:v>81275</c:v>
                      </c:pt>
                      <c:pt idx="1626">
                        <c:v>81327</c:v>
                      </c:pt>
                      <c:pt idx="1627">
                        <c:v>81374</c:v>
                      </c:pt>
                      <c:pt idx="1628">
                        <c:v>81424</c:v>
                      </c:pt>
                      <c:pt idx="1629">
                        <c:v>81474</c:v>
                      </c:pt>
                      <c:pt idx="1630">
                        <c:v>81524</c:v>
                      </c:pt>
                      <c:pt idx="1631">
                        <c:v>81575</c:v>
                      </c:pt>
                      <c:pt idx="1632">
                        <c:v>81625</c:v>
                      </c:pt>
                      <c:pt idx="1633">
                        <c:v>81674</c:v>
                      </c:pt>
                      <c:pt idx="1634">
                        <c:v>81724</c:v>
                      </c:pt>
                      <c:pt idx="1635">
                        <c:v>81774</c:v>
                      </c:pt>
                      <c:pt idx="1636">
                        <c:v>81825</c:v>
                      </c:pt>
                      <c:pt idx="1637">
                        <c:v>81875</c:v>
                      </c:pt>
                      <c:pt idx="1638">
                        <c:v>81924</c:v>
                      </c:pt>
                      <c:pt idx="1639">
                        <c:v>81974</c:v>
                      </c:pt>
                      <c:pt idx="1640">
                        <c:v>82024</c:v>
                      </c:pt>
                      <c:pt idx="1641">
                        <c:v>82074</c:v>
                      </c:pt>
                      <c:pt idx="1642">
                        <c:v>82124</c:v>
                      </c:pt>
                      <c:pt idx="1643">
                        <c:v>82177</c:v>
                      </c:pt>
                      <c:pt idx="1644">
                        <c:v>82224</c:v>
                      </c:pt>
                      <c:pt idx="1645">
                        <c:v>82274</c:v>
                      </c:pt>
                      <c:pt idx="1646">
                        <c:v>82328</c:v>
                      </c:pt>
                      <c:pt idx="1647">
                        <c:v>82375</c:v>
                      </c:pt>
                      <c:pt idx="1648">
                        <c:v>82425</c:v>
                      </c:pt>
                      <c:pt idx="1649">
                        <c:v>82480</c:v>
                      </c:pt>
                      <c:pt idx="1650">
                        <c:v>82524</c:v>
                      </c:pt>
                      <c:pt idx="1651">
                        <c:v>82574</c:v>
                      </c:pt>
                      <c:pt idx="1652">
                        <c:v>82624</c:v>
                      </c:pt>
                      <c:pt idx="1653">
                        <c:v>82675</c:v>
                      </c:pt>
                      <c:pt idx="1654">
                        <c:v>82724</c:v>
                      </c:pt>
                      <c:pt idx="1655">
                        <c:v>82776</c:v>
                      </c:pt>
                      <c:pt idx="1656">
                        <c:v>82824</c:v>
                      </c:pt>
                      <c:pt idx="1657">
                        <c:v>82874</c:v>
                      </c:pt>
                      <c:pt idx="1658">
                        <c:v>82925</c:v>
                      </c:pt>
                      <c:pt idx="1659">
                        <c:v>82975</c:v>
                      </c:pt>
                      <c:pt idx="1660">
                        <c:v>83024</c:v>
                      </c:pt>
                      <c:pt idx="1661">
                        <c:v>83074</c:v>
                      </c:pt>
                      <c:pt idx="1662">
                        <c:v>83124</c:v>
                      </c:pt>
                      <c:pt idx="1663">
                        <c:v>83174</c:v>
                      </c:pt>
                      <c:pt idx="1664">
                        <c:v>83225</c:v>
                      </c:pt>
                      <c:pt idx="1665">
                        <c:v>83275</c:v>
                      </c:pt>
                      <c:pt idx="1666">
                        <c:v>83325</c:v>
                      </c:pt>
                      <c:pt idx="1667">
                        <c:v>83375</c:v>
                      </c:pt>
                      <c:pt idx="1668">
                        <c:v>83425</c:v>
                      </c:pt>
                      <c:pt idx="1669">
                        <c:v>83474</c:v>
                      </c:pt>
                      <c:pt idx="1670">
                        <c:v>83524</c:v>
                      </c:pt>
                      <c:pt idx="1671">
                        <c:v>83574</c:v>
                      </c:pt>
                      <c:pt idx="1672">
                        <c:v>83624</c:v>
                      </c:pt>
                      <c:pt idx="1673">
                        <c:v>83674</c:v>
                      </c:pt>
                      <c:pt idx="1674">
                        <c:v>83724</c:v>
                      </c:pt>
                      <c:pt idx="1675">
                        <c:v>83774</c:v>
                      </c:pt>
                      <c:pt idx="1676">
                        <c:v>83825</c:v>
                      </c:pt>
                      <c:pt idx="1677">
                        <c:v>83875</c:v>
                      </c:pt>
                      <c:pt idx="1678">
                        <c:v>83926</c:v>
                      </c:pt>
                      <c:pt idx="1679">
                        <c:v>83974</c:v>
                      </c:pt>
                      <c:pt idx="1680">
                        <c:v>84024</c:v>
                      </c:pt>
                      <c:pt idx="1681">
                        <c:v>84074</c:v>
                      </c:pt>
                      <c:pt idx="1682">
                        <c:v>84124</c:v>
                      </c:pt>
                      <c:pt idx="1683">
                        <c:v>84174</c:v>
                      </c:pt>
                      <c:pt idx="1684">
                        <c:v>84225</c:v>
                      </c:pt>
                      <c:pt idx="1685">
                        <c:v>84275</c:v>
                      </c:pt>
                      <c:pt idx="1686">
                        <c:v>84324</c:v>
                      </c:pt>
                      <c:pt idx="1687">
                        <c:v>84377</c:v>
                      </c:pt>
                      <c:pt idx="1688">
                        <c:v>84425</c:v>
                      </c:pt>
                      <c:pt idx="1689">
                        <c:v>84475</c:v>
                      </c:pt>
                      <c:pt idx="1690">
                        <c:v>84525</c:v>
                      </c:pt>
                      <c:pt idx="1691">
                        <c:v>84575</c:v>
                      </c:pt>
                      <c:pt idx="1692">
                        <c:v>84625</c:v>
                      </c:pt>
                      <c:pt idx="1693">
                        <c:v>84674</c:v>
                      </c:pt>
                      <c:pt idx="1694">
                        <c:v>84724</c:v>
                      </c:pt>
                      <c:pt idx="1695">
                        <c:v>84774</c:v>
                      </c:pt>
                      <c:pt idx="1696">
                        <c:v>84824</c:v>
                      </c:pt>
                      <c:pt idx="1697">
                        <c:v>84874</c:v>
                      </c:pt>
                      <c:pt idx="1698">
                        <c:v>84924</c:v>
                      </c:pt>
                      <c:pt idx="1699">
                        <c:v>84975</c:v>
                      </c:pt>
                      <c:pt idx="1700">
                        <c:v>85024</c:v>
                      </c:pt>
                      <c:pt idx="1701">
                        <c:v>85074</c:v>
                      </c:pt>
                      <c:pt idx="1702">
                        <c:v>85124</c:v>
                      </c:pt>
                      <c:pt idx="1703">
                        <c:v>85175</c:v>
                      </c:pt>
                      <c:pt idx="1704">
                        <c:v>85224</c:v>
                      </c:pt>
                      <c:pt idx="1705">
                        <c:v>85274</c:v>
                      </c:pt>
                      <c:pt idx="1706">
                        <c:v>85325</c:v>
                      </c:pt>
                      <c:pt idx="1707">
                        <c:v>85374</c:v>
                      </c:pt>
                      <c:pt idx="1708">
                        <c:v>85424</c:v>
                      </c:pt>
                      <c:pt idx="1709">
                        <c:v>85475</c:v>
                      </c:pt>
                      <c:pt idx="1710">
                        <c:v>85525</c:v>
                      </c:pt>
                      <c:pt idx="1711">
                        <c:v>85574</c:v>
                      </c:pt>
                      <c:pt idx="1712">
                        <c:v>85625</c:v>
                      </c:pt>
                      <c:pt idx="1713">
                        <c:v>85675</c:v>
                      </c:pt>
                      <c:pt idx="1714">
                        <c:v>85724</c:v>
                      </c:pt>
                      <c:pt idx="1715">
                        <c:v>85775</c:v>
                      </c:pt>
                      <c:pt idx="1716">
                        <c:v>85825</c:v>
                      </c:pt>
                      <c:pt idx="1717">
                        <c:v>85875</c:v>
                      </c:pt>
                      <c:pt idx="1718">
                        <c:v>85925</c:v>
                      </c:pt>
                      <c:pt idx="1719">
                        <c:v>85975</c:v>
                      </c:pt>
                      <c:pt idx="1720">
                        <c:v>86025</c:v>
                      </c:pt>
                      <c:pt idx="1721">
                        <c:v>86074</c:v>
                      </c:pt>
                      <c:pt idx="1722">
                        <c:v>86125</c:v>
                      </c:pt>
                      <c:pt idx="1723">
                        <c:v>86174</c:v>
                      </c:pt>
                      <c:pt idx="1724">
                        <c:v>86225</c:v>
                      </c:pt>
                      <c:pt idx="1725">
                        <c:v>86275</c:v>
                      </c:pt>
                      <c:pt idx="1726">
                        <c:v>86325</c:v>
                      </c:pt>
                      <c:pt idx="1727">
                        <c:v>86375</c:v>
                      </c:pt>
                      <c:pt idx="1728">
                        <c:v>86425</c:v>
                      </c:pt>
                      <c:pt idx="1729">
                        <c:v>86475</c:v>
                      </c:pt>
                      <c:pt idx="1730">
                        <c:v>86525</c:v>
                      </c:pt>
                      <c:pt idx="1731">
                        <c:v>86574</c:v>
                      </c:pt>
                      <c:pt idx="1732">
                        <c:v>86625</c:v>
                      </c:pt>
                      <c:pt idx="1733">
                        <c:v>86674</c:v>
                      </c:pt>
                      <c:pt idx="1734">
                        <c:v>86725</c:v>
                      </c:pt>
                      <c:pt idx="1735">
                        <c:v>86775</c:v>
                      </c:pt>
                      <c:pt idx="1736">
                        <c:v>86825</c:v>
                      </c:pt>
                      <c:pt idx="1737">
                        <c:v>86875</c:v>
                      </c:pt>
                      <c:pt idx="1738">
                        <c:v>86925</c:v>
                      </c:pt>
                      <c:pt idx="1739">
                        <c:v>86975</c:v>
                      </c:pt>
                      <c:pt idx="1740">
                        <c:v>87024</c:v>
                      </c:pt>
                      <c:pt idx="1741">
                        <c:v>87074</c:v>
                      </c:pt>
                      <c:pt idx="1742">
                        <c:v>87124</c:v>
                      </c:pt>
                      <c:pt idx="1743">
                        <c:v>87174</c:v>
                      </c:pt>
                      <c:pt idx="1744">
                        <c:v>87224</c:v>
                      </c:pt>
                      <c:pt idx="1745">
                        <c:v>87274</c:v>
                      </c:pt>
                      <c:pt idx="1746">
                        <c:v>87325</c:v>
                      </c:pt>
                      <c:pt idx="1747">
                        <c:v>87375</c:v>
                      </c:pt>
                      <c:pt idx="1748">
                        <c:v>87424</c:v>
                      </c:pt>
                      <c:pt idx="1749">
                        <c:v>87474</c:v>
                      </c:pt>
                      <c:pt idx="1750">
                        <c:v>87524</c:v>
                      </c:pt>
                      <c:pt idx="1751">
                        <c:v>87574</c:v>
                      </c:pt>
                      <c:pt idx="1752">
                        <c:v>87625</c:v>
                      </c:pt>
                      <c:pt idx="1753">
                        <c:v>87674</c:v>
                      </c:pt>
                      <c:pt idx="1754">
                        <c:v>87725</c:v>
                      </c:pt>
                      <c:pt idx="1755">
                        <c:v>87775</c:v>
                      </c:pt>
                      <c:pt idx="1756">
                        <c:v>87824</c:v>
                      </c:pt>
                      <c:pt idx="1757">
                        <c:v>87875</c:v>
                      </c:pt>
                      <c:pt idx="1758">
                        <c:v>87924</c:v>
                      </c:pt>
                      <c:pt idx="1759">
                        <c:v>87974</c:v>
                      </c:pt>
                      <c:pt idx="1760">
                        <c:v>88024</c:v>
                      </c:pt>
                      <c:pt idx="1761">
                        <c:v>88074</c:v>
                      </c:pt>
                      <c:pt idx="1762">
                        <c:v>88125</c:v>
                      </c:pt>
                      <c:pt idx="1763">
                        <c:v>88174</c:v>
                      </c:pt>
                      <c:pt idx="1764">
                        <c:v>88225</c:v>
                      </c:pt>
                      <c:pt idx="1765">
                        <c:v>88275</c:v>
                      </c:pt>
                      <c:pt idx="1766">
                        <c:v>88325</c:v>
                      </c:pt>
                      <c:pt idx="1767">
                        <c:v>88374</c:v>
                      </c:pt>
                      <c:pt idx="1768">
                        <c:v>88424</c:v>
                      </c:pt>
                      <c:pt idx="1769">
                        <c:v>88474</c:v>
                      </c:pt>
                      <c:pt idx="1770">
                        <c:v>88525</c:v>
                      </c:pt>
                      <c:pt idx="1771">
                        <c:v>88574</c:v>
                      </c:pt>
                      <c:pt idx="1772">
                        <c:v>88624</c:v>
                      </c:pt>
                      <c:pt idx="1773">
                        <c:v>88675</c:v>
                      </c:pt>
                      <c:pt idx="1774">
                        <c:v>88724</c:v>
                      </c:pt>
                      <c:pt idx="1775">
                        <c:v>88775</c:v>
                      </c:pt>
                      <c:pt idx="1776">
                        <c:v>88825</c:v>
                      </c:pt>
                      <c:pt idx="1777">
                        <c:v>88875</c:v>
                      </c:pt>
                      <c:pt idx="1778">
                        <c:v>88925</c:v>
                      </c:pt>
                      <c:pt idx="1779">
                        <c:v>88975</c:v>
                      </c:pt>
                      <c:pt idx="1780">
                        <c:v>89024</c:v>
                      </c:pt>
                      <c:pt idx="1781">
                        <c:v>89074</c:v>
                      </c:pt>
                      <c:pt idx="1782">
                        <c:v>89124</c:v>
                      </c:pt>
                      <c:pt idx="1783">
                        <c:v>89175</c:v>
                      </c:pt>
                      <c:pt idx="1784">
                        <c:v>89225</c:v>
                      </c:pt>
                      <c:pt idx="1785">
                        <c:v>89275</c:v>
                      </c:pt>
                      <c:pt idx="1786">
                        <c:v>89324</c:v>
                      </c:pt>
                      <c:pt idx="1787">
                        <c:v>89375</c:v>
                      </c:pt>
                      <c:pt idx="1788">
                        <c:v>89425</c:v>
                      </c:pt>
                      <c:pt idx="1789">
                        <c:v>89475</c:v>
                      </c:pt>
                      <c:pt idx="1790">
                        <c:v>89525</c:v>
                      </c:pt>
                      <c:pt idx="1791">
                        <c:v>89574</c:v>
                      </c:pt>
                      <c:pt idx="1792">
                        <c:v>89625</c:v>
                      </c:pt>
                      <c:pt idx="1793">
                        <c:v>89675</c:v>
                      </c:pt>
                      <c:pt idx="1794">
                        <c:v>89724</c:v>
                      </c:pt>
                      <c:pt idx="1795">
                        <c:v>89775</c:v>
                      </c:pt>
                      <c:pt idx="1796">
                        <c:v>89826</c:v>
                      </c:pt>
                      <c:pt idx="1797">
                        <c:v>89875</c:v>
                      </c:pt>
                      <c:pt idx="1798">
                        <c:v>89925</c:v>
                      </c:pt>
                      <c:pt idx="1799">
                        <c:v>89975</c:v>
                      </c:pt>
                      <c:pt idx="1800">
                        <c:v>90025</c:v>
                      </c:pt>
                      <c:pt idx="1801">
                        <c:v>90075</c:v>
                      </c:pt>
                      <c:pt idx="1802">
                        <c:v>90124</c:v>
                      </c:pt>
                      <c:pt idx="1803">
                        <c:v>90174</c:v>
                      </c:pt>
                      <c:pt idx="1804">
                        <c:v>90225</c:v>
                      </c:pt>
                      <c:pt idx="1805">
                        <c:v>90274</c:v>
                      </c:pt>
                      <c:pt idx="1806">
                        <c:v>90325</c:v>
                      </c:pt>
                      <c:pt idx="1807">
                        <c:v>90375</c:v>
                      </c:pt>
                      <c:pt idx="1808">
                        <c:v>90425</c:v>
                      </c:pt>
                      <c:pt idx="1809">
                        <c:v>90474</c:v>
                      </c:pt>
                      <c:pt idx="1810">
                        <c:v>90525</c:v>
                      </c:pt>
                      <c:pt idx="1811">
                        <c:v>90575</c:v>
                      </c:pt>
                      <c:pt idx="1812">
                        <c:v>90624</c:v>
                      </c:pt>
                      <c:pt idx="1813">
                        <c:v>90675</c:v>
                      </c:pt>
                      <c:pt idx="1814">
                        <c:v>90725</c:v>
                      </c:pt>
                      <c:pt idx="1815">
                        <c:v>90775</c:v>
                      </c:pt>
                      <c:pt idx="1816">
                        <c:v>90825</c:v>
                      </c:pt>
                      <c:pt idx="1817">
                        <c:v>90875</c:v>
                      </c:pt>
                      <c:pt idx="1818">
                        <c:v>90924</c:v>
                      </c:pt>
                      <c:pt idx="1819">
                        <c:v>90975</c:v>
                      </c:pt>
                      <c:pt idx="1820">
                        <c:v>91025</c:v>
                      </c:pt>
                      <c:pt idx="1821">
                        <c:v>91074</c:v>
                      </c:pt>
                      <c:pt idx="1822">
                        <c:v>91125</c:v>
                      </c:pt>
                      <c:pt idx="1823">
                        <c:v>91175</c:v>
                      </c:pt>
                      <c:pt idx="1824">
                        <c:v>91225</c:v>
                      </c:pt>
                      <c:pt idx="1825">
                        <c:v>91274</c:v>
                      </c:pt>
                      <c:pt idx="1826">
                        <c:v>91325</c:v>
                      </c:pt>
                      <c:pt idx="1827">
                        <c:v>91374</c:v>
                      </c:pt>
                      <c:pt idx="1828">
                        <c:v>91425</c:v>
                      </c:pt>
                      <c:pt idx="1829">
                        <c:v>91475</c:v>
                      </c:pt>
                      <c:pt idx="1830">
                        <c:v>91524</c:v>
                      </c:pt>
                      <c:pt idx="1831">
                        <c:v>91576</c:v>
                      </c:pt>
                      <c:pt idx="1832">
                        <c:v>91624</c:v>
                      </c:pt>
                      <c:pt idx="1833">
                        <c:v>91674</c:v>
                      </c:pt>
                      <c:pt idx="1834">
                        <c:v>91725</c:v>
                      </c:pt>
                      <c:pt idx="1835">
                        <c:v>91775</c:v>
                      </c:pt>
                      <c:pt idx="1836">
                        <c:v>91825</c:v>
                      </c:pt>
                      <c:pt idx="1837">
                        <c:v>91875</c:v>
                      </c:pt>
                      <c:pt idx="1838">
                        <c:v>91924</c:v>
                      </c:pt>
                      <c:pt idx="1839">
                        <c:v>91974</c:v>
                      </c:pt>
                      <c:pt idx="1840">
                        <c:v>92024</c:v>
                      </c:pt>
                      <c:pt idx="1841">
                        <c:v>92075</c:v>
                      </c:pt>
                      <c:pt idx="1842">
                        <c:v>92125</c:v>
                      </c:pt>
                      <c:pt idx="1843">
                        <c:v>92174</c:v>
                      </c:pt>
                      <c:pt idx="1844">
                        <c:v>92224</c:v>
                      </c:pt>
                      <c:pt idx="1845">
                        <c:v>92275</c:v>
                      </c:pt>
                      <c:pt idx="1846">
                        <c:v>92326</c:v>
                      </c:pt>
                      <c:pt idx="1847">
                        <c:v>92378</c:v>
                      </c:pt>
                      <c:pt idx="1848">
                        <c:v>92424</c:v>
                      </c:pt>
                      <c:pt idx="1849">
                        <c:v>92474</c:v>
                      </c:pt>
                      <c:pt idx="1850">
                        <c:v>92525</c:v>
                      </c:pt>
                      <c:pt idx="1851">
                        <c:v>92575</c:v>
                      </c:pt>
                      <c:pt idx="1852">
                        <c:v>92625</c:v>
                      </c:pt>
                      <c:pt idx="1853">
                        <c:v>92674</c:v>
                      </c:pt>
                      <c:pt idx="1854">
                        <c:v>92724</c:v>
                      </c:pt>
                      <c:pt idx="1855">
                        <c:v>92775</c:v>
                      </c:pt>
                      <c:pt idx="1856">
                        <c:v>92825</c:v>
                      </c:pt>
                      <c:pt idx="1857">
                        <c:v>92874</c:v>
                      </c:pt>
                      <c:pt idx="1858">
                        <c:v>92924</c:v>
                      </c:pt>
                      <c:pt idx="1859">
                        <c:v>92974</c:v>
                      </c:pt>
                      <c:pt idx="1860">
                        <c:v>93025</c:v>
                      </c:pt>
                      <c:pt idx="1861">
                        <c:v>93074</c:v>
                      </c:pt>
                      <c:pt idx="1862">
                        <c:v>93124</c:v>
                      </c:pt>
                      <c:pt idx="1863">
                        <c:v>93174</c:v>
                      </c:pt>
                      <c:pt idx="1864">
                        <c:v>93224</c:v>
                      </c:pt>
                      <c:pt idx="1865">
                        <c:v>93274</c:v>
                      </c:pt>
                      <c:pt idx="1866">
                        <c:v>93325</c:v>
                      </c:pt>
                      <c:pt idx="1867">
                        <c:v>93375</c:v>
                      </c:pt>
                      <c:pt idx="1868">
                        <c:v>93425</c:v>
                      </c:pt>
                      <c:pt idx="1869">
                        <c:v>93475</c:v>
                      </c:pt>
                      <c:pt idx="1870">
                        <c:v>93525</c:v>
                      </c:pt>
                      <c:pt idx="1871">
                        <c:v>93574</c:v>
                      </c:pt>
                      <c:pt idx="1872">
                        <c:v>93624</c:v>
                      </c:pt>
                      <c:pt idx="1873">
                        <c:v>93677</c:v>
                      </c:pt>
                      <c:pt idx="1874">
                        <c:v>93724</c:v>
                      </c:pt>
                      <c:pt idx="1875">
                        <c:v>93774</c:v>
                      </c:pt>
                      <c:pt idx="1876">
                        <c:v>93825</c:v>
                      </c:pt>
                      <c:pt idx="1877">
                        <c:v>93874</c:v>
                      </c:pt>
                      <c:pt idx="1878">
                        <c:v>93924</c:v>
                      </c:pt>
                      <c:pt idx="1879">
                        <c:v>93975</c:v>
                      </c:pt>
                      <c:pt idx="1880">
                        <c:v>94024</c:v>
                      </c:pt>
                      <c:pt idx="1881">
                        <c:v>94074</c:v>
                      </c:pt>
                      <c:pt idx="1882">
                        <c:v>94124</c:v>
                      </c:pt>
                      <c:pt idx="1883">
                        <c:v>94174</c:v>
                      </c:pt>
                      <c:pt idx="1884">
                        <c:v>94225</c:v>
                      </c:pt>
                      <c:pt idx="1885">
                        <c:v>94275</c:v>
                      </c:pt>
                      <c:pt idx="1886">
                        <c:v>94325</c:v>
                      </c:pt>
                      <c:pt idx="1887">
                        <c:v>94375</c:v>
                      </c:pt>
                      <c:pt idx="1888">
                        <c:v>94425</c:v>
                      </c:pt>
                      <c:pt idx="1889">
                        <c:v>94475</c:v>
                      </c:pt>
                      <c:pt idx="1890">
                        <c:v>94525</c:v>
                      </c:pt>
                      <c:pt idx="1891">
                        <c:v>94574</c:v>
                      </c:pt>
                      <c:pt idx="1892">
                        <c:v>94625</c:v>
                      </c:pt>
                      <c:pt idx="1893">
                        <c:v>94674</c:v>
                      </c:pt>
                      <c:pt idx="1894">
                        <c:v>94724</c:v>
                      </c:pt>
                      <c:pt idx="1895">
                        <c:v>94775</c:v>
                      </c:pt>
                      <c:pt idx="1896">
                        <c:v>94825</c:v>
                      </c:pt>
                      <c:pt idx="1897">
                        <c:v>94874</c:v>
                      </c:pt>
                      <c:pt idx="1898">
                        <c:v>94924</c:v>
                      </c:pt>
                      <c:pt idx="1899">
                        <c:v>94975</c:v>
                      </c:pt>
                      <c:pt idx="1900">
                        <c:v>95025</c:v>
                      </c:pt>
                      <c:pt idx="1901">
                        <c:v>95074</c:v>
                      </c:pt>
                      <c:pt idx="1902">
                        <c:v>95124</c:v>
                      </c:pt>
                      <c:pt idx="1903">
                        <c:v>95174</c:v>
                      </c:pt>
                      <c:pt idx="1904">
                        <c:v>95224</c:v>
                      </c:pt>
                      <c:pt idx="1905">
                        <c:v>95274</c:v>
                      </c:pt>
                      <c:pt idx="1906">
                        <c:v>95324</c:v>
                      </c:pt>
                      <c:pt idx="1907">
                        <c:v>95375</c:v>
                      </c:pt>
                      <c:pt idx="1908">
                        <c:v>95424</c:v>
                      </c:pt>
                      <c:pt idx="1909">
                        <c:v>95475</c:v>
                      </c:pt>
                      <c:pt idx="1910">
                        <c:v>95525</c:v>
                      </c:pt>
                      <c:pt idx="1911">
                        <c:v>95574</c:v>
                      </c:pt>
                      <c:pt idx="1912">
                        <c:v>95625</c:v>
                      </c:pt>
                      <c:pt idx="1913">
                        <c:v>95675</c:v>
                      </c:pt>
                      <c:pt idx="1914">
                        <c:v>95724</c:v>
                      </c:pt>
                      <c:pt idx="1915">
                        <c:v>95775</c:v>
                      </c:pt>
                      <c:pt idx="1916">
                        <c:v>95824</c:v>
                      </c:pt>
                      <c:pt idx="1917">
                        <c:v>95874</c:v>
                      </c:pt>
                      <c:pt idx="1918">
                        <c:v>95924</c:v>
                      </c:pt>
                      <c:pt idx="1919">
                        <c:v>95974</c:v>
                      </c:pt>
                      <c:pt idx="1920">
                        <c:v>96025</c:v>
                      </c:pt>
                      <c:pt idx="1921">
                        <c:v>96075</c:v>
                      </c:pt>
                      <c:pt idx="1922">
                        <c:v>96125</c:v>
                      </c:pt>
                      <c:pt idx="1923">
                        <c:v>96174</c:v>
                      </c:pt>
                      <c:pt idx="1924">
                        <c:v>96225</c:v>
                      </c:pt>
                      <c:pt idx="1925">
                        <c:v>96275</c:v>
                      </c:pt>
                      <c:pt idx="1926">
                        <c:v>96325</c:v>
                      </c:pt>
                      <c:pt idx="1927">
                        <c:v>96375</c:v>
                      </c:pt>
                      <c:pt idx="1928">
                        <c:v>96425</c:v>
                      </c:pt>
                      <c:pt idx="1929">
                        <c:v>96475</c:v>
                      </c:pt>
                      <c:pt idx="1930">
                        <c:v>96525</c:v>
                      </c:pt>
                      <c:pt idx="1931">
                        <c:v>96574</c:v>
                      </c:pt>
                      <c:pt idx="1932">
                        <c:v>96625</c:v>
                      </c:pt>
                      <c:pt idx="1933">
                        <c:v>96675</c:v>
                      </c:pt>
                      <c:pt idx="1934">
                        <c:v>96724</c:v>
                      </c:pt>
                      <c:pt idx="1935">
                        <c:v>96774</c:v>
                      </c:pt>
                      <c:pt idx="1936">
                        <c:v>96824</c:v>
                      </c:pt>
                      <c:pt idx="1937">
                        <c:v>96875</c:v>
                      </c:pt>
                      <c:pt idx="1938">
                        <c:v>96925</c:v>
                      </c:pt>
                      <c:pt idx="1939">
                        <c:v>96974</c:v>
                      </c:pt>
                      <c:pt idx="1940">
                        <c:v>97025</c:v>
                      </c:pt>
                      <c:pt idx="1941">
                        <c:v>97075</c:v>
                      </c:pt>
                      <c:pt idx="1942">
                        <c:v>97124</c:v>
                      </c:pt>
                      <c:pt idx="1943">
                        <c:v>97174</c:v>
                      </c:pt>
                      <c:pt idx="1944">
                        <c:v>97224</c:v>
                      </c:pt>
                      <c:pt idx="1945">
                        <c:v>97274</c:v>
                      </c:pt>
                      <c:pt idx="1946">
                        <c:v>97324</c:v>
                      </c:pt>
                      <c:pt idx="1947">
                        <c:v>97374</c:v>
                      </c:pt>
                      <c:pt idx="1948">
                        <c:v>97425</c:v>
                      </c:pt>
                      <c:pt idx="1949">
                        <c:v>97475</c:v>
                      </c:pt>
                      <c:pt idx="1950">
                        <c:v>97525</c:v>
                      </c:pt>
                      <c:pt idx="1951">
                        <c:v>97575</c:v>
                      </c:pt>
                      <c:pt idx="1952">
                        <c:v>97624</c:v>
                      </c:pt>
                      <c:pt idx="1953">
                        <c:v>97674</c:v>
                      </c:pt>
                      <c:pt idx="1954">
                        <c:v>97724</c:v>
                      </c:pt>
                      <c:pt idx="1955">
                        <c:v>97775</c:v>
                      </c:pt>
                      <c:pt idx="1956">
                        <c:v>97824</c:v>
                      </c:pt>
                      <c:pt idx="1957">
                        <c:v>97875</c:v>
                      </c:pt>
                      <c:pt idx="1958">
                        <c:v>97925</c:v>
                      </c:pt>
                      <c:pt idx="1959">
                        <c:v>97975</c:v>
                      </c:pt>
                      <c:pt idx="1960">
                        <c:v>98025</c:v>
                      </c:pt>
                      <c:pt idx="1961">
                        <c:v>98074</c:v>
                      </c:pt>
                      <c:pt idx="1962">
                        <c:v>98124</c:v>
                      </c:pt>
                      <c:pt idx="1963">
                        <c:v>98176</c:v>
                      </c:pt>
                      <c:pt idx="1964">
                        <c:v>98225</c:v>
                      </c:pt>
                      <c:pt idx="1965">
                        <c:v>98274</c:v>
                      </c:pt>
                      <c:pt idx="1966">
                        <c:v>98325</c:v>
                      </c:pt>
                      <c:pt idx="1967">
                        <c:v>98375</c:v>
                      </c:pt>
                      <c:pt idx="1968">
                        <c:v>98425</c:v>
                      </c:pt>
                      <c:pt idx="1969">
                        <c:v>98475</c:v>
                      </c:pt>
                      <c:pt idx="1970">
                        <c:v>98525</c:v>
                      </c:pt>
                      <c:pt idx="1971">
                        <c:v>98575</c:v>
                      </c:pt>
                      <c:pt idx="1972">
                        <c:v>98625</c:v>
                      </c:pt>
                      <c:pt idx="1973">
                        <c:v>98675</c:v>
                      </c:pt>
                      <c:pt idx="1974">
                        <c:v>98724</c:v>
                      </c:pt>
                      <c:pt idx="1975">
                        <c:v>98774</c:v>
                      </c:pt>
                      <c:pt idx="1976">
                        <c:v>98829</c:v>
                      </c:pt>
                      <c:pt idx="1977">
                        <c:v>98874</c:v>
                      </c:pt>
                      <c:pt idx="1978">
                        <c:v>98924</c:v>
                      </c:pt>
                      <c:pt idx="1979">
                        <c:v>98974</c:v>
                      </c:pt>
                      <c:pt idx="1980">
                        <c:v>99024</c:v>
                      </c:pt>
                      <c:pt idx="1981">
                        <c:v>99075</c:v>
                      </c:pt>
                      <c:pt idx="1982">
                        <c:v>99125</c:v>
                      </c:pt>
                      <c:pt idx="1983">
                        <c:v>99174</c:v>
                      </c:pt>
                      <c:pt idx="1984">
                        <c:v>99224</c:v>
                      </c:pt>
                      <c:pt idx="1985">
                        <c:v>99274</c:v>
                      </c:pt>
                      <c:pt idx="1986">
                        <c:v>99325</c:v>
                      </c:pt>
                      <c:pt idx="1987">
                        <c:v>99374</c:v>
                      </c:pt>
                      <c:pt idx="1988">
                        <c:v>99425</c:v>
                      </c:pt>
                      <c:pt idx="1989">
                        <c:v>99474</c:v>
                      </c:pt>
                      <c:pt idx="1990">
                        <c:v>99525</c:v>
                      </c:pt>
                      <c:pt idx="1991">
                        <c:v>99574</c:v>
                      </c:pt>
                      <c:pt idx="1992">
                        <c:v>99625</c:v>
                      </c:pt>
                      <c:pt idx="1993">
                        <c:v>99675</c:v>
                      </c:pt>
                      <c:pt idx="1994">
                        <c:v>99725</c:v>
                      </c:pt>
                      <c:pt idx="1995">
                        <c:v>99774</c:v>
                      </c:pt>
                      <c:pt idx="1996">
                        <c:v>99824</c:v>
                      </c:pt>
                      <c:pt idx="1997">
                        <c:v>99875</c:v>
                      </c:pt>
                      <c:pt idx="1998">
                        <c:v>99924</c:v>
                      </c:pt>
                      <c:pt idx="1999">
                        <c:v>99974</c:v>
                      </c:pt>
                      <c:pt idx="2000">
                        <c:v>100024</c:v>
                      </c:pt>
                      <c:pt idx="2001">
                        <c:v>100074</c:v>
                      </c:pt>
                      <c:pt idx="2002">
                        <c:v>100125</c:v>
                      </c:pt>
                      <c:pt idx="2003">
                        <c:v>100175</c:v>
                      </c:pt>
                      <c:pt idx="2004">
                        <c:v>100224</c:v>
                      </c:pt>
                      <c:pt idx="2005">
                        <c:v>100274</c:v>
                      </c:pt>
                      <c:pt idx="2006">
                        <c:v>100324</c:v>
                      </c:pt>
                      <c:pt idx="2007">
                        <c:v>100375</c:v>
                      </c:pt>
                      <c:pt idx="2008">
                        <c:v>100424</c:v>
                      </c:pt>
                      <c:pt idx="2009">
                        <c:v>100475</c:v>
                      </c:pt>
                      <c:pt idx="2010">
                        <c:v>100525</c:v>
                      </c:pt>
                      <c:pt idx="2011">
                        <c:v>100575</c:v>
                      </c:pt>
                      <c:pt idx="2012">
                        <c:v>100624</c:v>
                      </c:pt>
                      <c:pt idx="2013">
                        <c:v>100675</c:v>
                      </c:pt>
                      <c:pt idx="2014">
                        <c:v>100724</c:v>
                      </c:pt>
                      <c:pt idx="2015">
                        <c:v>100774</c:v>
                      </c:pt>
                      <c:pt idx="2016">
                        <c:v>100824</c:v>
                      </c:pt>
                      <c:pt idx="2017">
                        <c:v>100876</c:v>
                      </c:pt>
                      <c:pt idx="2018">
                        <c:v>100925</c:v>
                      </c:pt>
                      <c:pt idx="2019">
                        <c:v>100975</c:v>
                      </c:pt>
                      <c:pt idx="2020">
                        <c:v>101025</c:v>
                      </c:pt>
                      <c:pt idx="2021">
                        <c:v>101075</c:v>
                      </c:pt>
                      <c:pt idx="2022">
                        <c:v>101124</c:v>
                      </c:pt>
                      <c:pt idx="2023">
                        <c:v>101175</c:v>
                      </c:pt>
                      <c:pt idx="2024">
                        <c:v>101224</c:v>
                      </c:pt>
                      <c:pt idx="2025">
                        <c:v>101274</c:v>
                      </c:pt>
                      <c:pt idx="2026">
                        <c:v>101325</c:v>
                      </c:pt>
                      <c:pt idx="2027">
                        <c:v>101375</c:v>
                      </c:pt>
                      <c:pt idx="2028">
                        <c:v>101425</c:v>
                      </c:pt>
                      <c:pt idx="2029">
                        <c:v>101475</c:v>
                      </c:pt>
                      <c:pt idx="2030">
                        <c:v>101525</c:v>
                      </c:pt>
                      <c:pt idx="2031">
                        <c:v>101575</c:v>
                      </c:pt>
                      <c:pt idx="2032">
                        <c:v>101625</c:v>
                      </c:pt>
                      <c:pt idx="2033">
                        <c:v>101674</c:v>
                      </c:pt>
                      <c:pt idx="2034">
                        <c:v>101725</c:v>
                      </c:pt>
                      <c:pt idx="2035">
                        <c:v>101774</c:v>
                      </c:pt>
                      <c:pt idx="2036">
                        <c:v>101825</c:v>
                      </c:pt>
                      <c:pt idx="2037">
                        <c:v>101875</c:v>
                      </c:pt>
                      <c:pt idx="2038">
                        <c:v>101925</c:v>
                      </c:pt>
                      <c:pt idx="2039">
                        <c:v>101975</c:v>
                      </c:pt>
                      <c:pt idx="2040">
                        <c:v>102024</c:v>
                      </c:pt>
                      <c:pt idx="2041">
                        <c:v>102074</c:v>
                      </c:pt>
                      <c:pt idx="2042">
                        <c:v>102124</c:v>
                      </c:pt>
                      <c:pt idx="2043">
                        <c:v>102175</c:v>
                      </c:pt>
                      <c:pt idx="2044">
                        <c:v>102225</c:v>
                      </c:pt>
                      <c:pt idx="2045">
                        <c:v>102275</c:v>
                      </c:pt>
                      <c:pt idx="2046">
                        <c:v>102325</c:v>
                      </c:pt>
                      <c:pt idx="2047">
                        <c:v>102374</c:v>
                      </c:pt>
                      <c:pt idx="2048">
                        <c:v>102424</c:v>
                      </c:pt>
                      <c:pt idx="2049">
                        <c:v>102475</c:v>
                      </c:pt>
                      <c:pt idx="2050">
                        <c:v>102524</c:v>
                      </c:pt>
                      <c:pt idx="2051">
                        <c:v>102575</c:v>
                      </c:pt>
                      <c:pt idx="2052">
                        <c:v>102624</c:v>
                      </c:pt>
                      <c:pt idx="2053">
                        <c:v>102674</c:v>
                      </c:pt>
                      <c:pt idx="2054">
                        <c:v>102724</c:v>
                      </c:pt>
                      <c:pt idx="2055">
                        <c:v>102775</c:v>
                      </c:pt>
                      <c:pt idx="2056">
                        <c:v>102825</c:v>
                      </c:pt>
                      <c:pt idx="2057">
                        <c:v>102874</c:v>
                      </c:pt>
                      <c:pt idx="2058">
                        <c:v>102925</c:v>
                      </c:pt>
                      <c:pt idx="2059">
                        <c:v>102975</c:v>
                      </c:pt>
                      <c:pt idx="2060">
                        <c:v>103024</c:v>
                      </c:pt>
                      <c:pt idx="2061">
                        <c:v>103074</c:v>
                      </c:pt>
                      <c:pt idx="2062">
                        <c:v>103124</c:v>
                      </c:pt>
                      <c:pt idx="2063">
                        <c:v>103174</c:v>
                      </c:pt>
                      <c:pt idx="2064">
                        <c:v>103224</c:v>
                      </c:pt>
                      <c:pt idx="2065">
                        <c:v>103275</c:v>
                      </c:pt>
                      <c:pt idx="2066">
                        <c:v>103325</c:v>
                      </c:pt>
                      <c:pt idx="2067">
                        <c:v>103374</c:v>
                      </c:pt>
                      <c:pt idx="2068">
                        <c:v>103424</c:v>
                      </c:pt>
                      <c:pt idx="2069">
                        <c:v>103474</c:v>
                      </c:pt>
                      <c:pt idx="2070">
                        <c:v>103525</c:v>
                      </c:pt>
                      <c:pt idx="2071">
                        <c:v>103574</c:v>
                      </c:pt>
                      <c:pt idx="2072">
                        <c:v>103625</c:v>
                      </c:pt>
                      <c:pt idx="2073">
                        <c:v>103674</c:v>
                      </c:pt>
                      <c:pt idx="2074">
                        <c:v>103724</c:v>
                      </c:pt>
                      <c:pt idx="2075">
                        <c:v>103775</c:v>
                      </c:pt>
                      <c:pt idx="2076">
                        <c:v>103825</c:v>
                      </c:pt>
                      <c:pt idx="2077">
                        <c:v>103878</c:v>
                      </c:pt>
                      <c:pt idx="2078">
                        <c:v>103925</c:v>
                      </c:pt>
                      <c:pt idx="2079">
                        <c:v>103974</c:v>
                      </c:pt>
                      <c:pt idx="2080">
                        <c:v>104024</c:v>
                      </c:pt>
                      <c:pt idx="2081">
                        <c:v>104074</c:v>
                      </c:pt>
                      <c:pt idx="2082">
                        <c:v>104125</c:v>
                      </c:pt>
                      <c:pt idx="2083">
                        <c:v>104175</c:v>
                      </c:pt>
                      <c:pt idx="2084">
                        <c:v>104225</c:v>
                      </c:pt>
                      <c:pt idx="2085">
                        <c:v>104274</c:v>
                      </c:pt>
                      <c:pt idx="2086">
                        <c:v>104325</c:v>
                      </c:pt>
                      <c:pt idx="2087">
                        <c:v>104374</c:v>
                      </c:pt>
                      <c:pt idx="2088">
                        <c:v>104425</c:v>
                      </c:pt>
                      <c:pt idx="2089">
                        <c:v>104474</c:v>
                      </c:pt>
                      <c:pt idx="2090">
                        <c:v>104525</c:v>
                      </c:pt>
                      <c:pt idx="2091">
                        <c:v>104575</c:v>
                      </c:pt>
                      <c:pt idx="2092">
                        <c:v>104625</c:v>
                      </c:pt>
                      <c:pt idx="2093">
                        <c:v>104674</c:v>
                      </c:pt>
                      <c:pt idx="2094">
                        <c:v>104725</c:v>
                      </c:pt>
                      <c:pt idx="2095">
                        <c:v>104774</c:v>
                      </c:pt>
                      <c:pt idx="2096">
                        <c:v>104825</c:v>
                      </c:pt>
                      <c:pt idx="2097">
                        <c:v>104874</c:v>
                      </c:pt>
                      <c:pt idx="2098">
                        <c:v>104925</c:v>
                      </c:pt>
                      <c:pt idx="2099">
                        <c:v>104974</c:v>
                      </c:pt>
                      <c:pt idx="2100">
                        <c:v>105024</c:v>
                      </c:pt>
                      <c:pt idx="2101">
                        <c:v>105074</c:v>
                      </c:pt>
                      <c:pt idx="2102">
                        <c:v>105125</c:v>
                      </c:pt>
                      <c:pt idx="2103">
                        <c:v>105175</c:v>
                      </c:pt>
                      <c:pt idx="2104">
                        <c:v>105225</c:v>
                      </c:pt>
                      <c:pt idx="2105">
                        <c:v>105274</c:v>
                      </c:pt>
                      <c:pt idx="2106">
                        <c:v>105325</c:v>
                      </c:pt>
                      <c:pt idx="2107">
                        <c:v>105374</c:v>
                      </c:pt>
                      <c:pt idx="2108">
                        <c:v>105424</c:v>
                      </c:pt>
                      <c:pt idx="2109">
                        <c:v>105474</c:v>
                      </c:pt>
                      <c:pt idx="2110">
                        <c:v>105524</c:v>
                      </c:pt>
                      <c:pt idx="2111">
                        <c:v>105574</c:v>
                      </c:pt>
                      <c:pt idx="2112">
                        <c:v>105624</c:v>
                      </c:pt>
                      <c:pt idx="2113">
                        <c:v>105675</c:v>
                      </c:pt>
                      <c:pt idx="2114">
                        <c:v>105725</c:v>
                      </c:pt>
                      <c:pt idx="2115">
                        <c:v>105775</c:v>
                      </c:pt>
                      <c:pt idx="2116">
                        <c:v>105824</c:v>
                      </c:pt>
                      <c:pt idx="2117">
                        <c:v>105875</c:v>
                      </c:pt>
                      <c:pt idx="2118">
                        <c:v>105925</c:v>
                      </c:pt>
                      <c:pt idx="2119">
                        <c:v>105974</c:v>
                      </c:pt>
                      <c:pt idx="2120">
                        <c:v>106025</c:v>
                      </c:pt>
                      <c:pt idx="2121">
                        <c:v>106075</c:v>
                      </c:pt>
                      <c:pt idx="2122">
                        <c:v>106125</c:v>
                      </c:pt>
                      <c:pt idx="2123">
                        <c:v>106175</c:v>
                      </c:pt>
                      <c:pt idx="2124">
                        <c:v>106224</c:v>
                      </c:pt>
                      <c:pt idx="2125">
                        <c:v>106275</c:v>
                      </c:pt>
                      <c:pt idx="2126">
                        <c:v>106325</c:v>
                      </c:pt>
                      <c:pt idx="2127">
                        <c:v>106375</c:v>
                      </c:pt>
                      <c:pt idx="2128">
                        <c:v>106425</c:v>
                      </c:pt>
                      <c:pt idx="2129">
                        <c:v>106475</c:v>
                      </c:pt>
                      <c:pt idx="2130">
                        <c:v>106525</c:v>
                      </c:pt>
                      <c:pt idx="2131">
                        <c:v>106574</c:v>
                      </c:pt>
                      <c:pt idx="2132">
                        <c:v>106625</c:v>
                      </c:pt>
                      <c:pt idx="2133">
                        <c:v>106674</c:v>
                      </c:pt>
                      <c:pt idx="2134">
                        <c:v>106725</c:v>
                      </c:pt>
                      <c:pt idx="2135">
                        <c:v>106775</c:v>
                      </c:pt>
                      <c:pt idx="2136">
                        <c:v>106825</c:v>
                      </c:pt>
                      <c:pt idx="2137">
                        <c:v>106875</c:v>
                      </c:pt>
                      <c:pt idx="2138">
                        <c:v>106924</c:v>
                      </c:pt>
                      <c:pt idx="2139">
                        <c:v>106974</c:v>
                      </c:pt>
                      <c:pt idx="2140">
                        <c:v>107025</c:v>
                      </c:pt>
                      <c:pt idx="2141">
                        <c:v>107075</c:v>
                      </c:pt>
                      <c:pt idx="2142">
                        <c:v>107124</c:v>
                      </c:pt>
                      <c:pt idx="2143">
                        <c:v>107175</c:v>
                      </c:pt>
                      <c:pt idx="2144">
                        <c:v>107225</c:v>
                      </c:pt>
                      <c:pt idx="2145">
                        <c:v>107275</c:v>
                      </c:pt>
                      <c:pt idx="2146">
                        <c:v>107324</c:v>
                      </c:pt>
                      <c:pt idx="2147">
                        <c:v>107375</c:v>
                      </c:pt>
                      <c:pt idx="2148">
                        <c:v>107424</c:v>
                      </c:pt>
                      <c:pt idx="2149">
                        <c:v>107475</c:v>
                      </c:pt>
                      <c:pt idx="2150">
                        <c:v>107524</c:v>
                      </c:pt>
                      <c:pt idx="2151">
                        <c:v>107575</c:v>
                      </c:pt>
                      <c:pt idx="2152">
                        <c:v>107625</c:v>
                      </c:pt>
                      <c:pt idx="2153">
                        <c:v>107675</c:v>
                      </c:pt>
                      <c:pt idx="2154">
                        <c:v>107724</c:v>
                      </c:pt>
                      <c:pt idx="2155">
                        <c:v>107774</c:v>
                      </c:pt>
                      <c:pt idx="2156">
                        <c:v>107824</c:v>
                      </c:pt>
                      <c:pt idx="2157">
                        <c:v>107875</c:v>
                      </c:pt>
                      <c:pt idx="2158">
                        <c:v>107924</c:v>
                      </c:pt>
                      <c:pt idx="2159">
                        <c:v>107974</c:v>
                      </c:pt>
                      <c:pt idx="2160">
                        <c:v>108025</c:v>
                      </c:pt>
                      <c:pt idx="2161">
                        <c:v>108075</c:v>
                      </c:pt>
                      <c:pt idx="2162">
                        <c:v>108124</c:v>
                      </c:pt>
                      <c:pt idx="2163">
                        <c:v>108174</c:v>
                      </c:pt>
                      <c:pt idx="2164">
                        <c:v>108224</c:v>
                      </c:pt>
                      <c:pt idx="2165">
                        <c:v>108274</c:v>
                      </c:pt>
                      <c:pt idx="2166">
                        <c:v>108325</c:v>
                      </c:pt>
                      <c:pt idx="2167">
                        <c:v>108375</c:v>
                      </c:pt>
                      <c:pt idx="2168">
                        <c:v>108425</c:v>
                      </c:pt>
                      <c:pt idx="2169">
                        <c:v>108475</c:v>
                      </c:pt>
                      <c:pt idx="2170">
                        <c:v>108525</c:v>
                      </c:pt>
                      <c:pt idx="2171">
                        <c:v>108575</c:v>
                      </c:pt>
                      <c:pt idx="2172">
                        <c:v>108625</c:v>
                      </c:pt>
                      <c:pt idx="2173">
                        <c:v>108675</c:v>
                      </c:pt>
                      <c:pt idx="2174">
                        <c:v>108724</c:v>
                      </c:pt>
                      <c:pt idx="2175">
                        <c:v>108775</c:v>
                      </c:pt>
                      <c:pt idx="2176">
                        <c:v>108824</c:v>
                      </c:pt>
                      <c:pt idx="2177">
                        <c:v>108875</c:v>
                      </c:pt>
                      <c:pt idx="2178">
                        <c:v>108925</c:v>
                      </c:pt>
                      <c:pt idx="2179">
                        <c:v>108975</c:v>
                      </c:pt>
                      <c:pt idx="2180">
                        <c:v>109024</c:v>
                      </c:pt>
                      <c:pt idx="2181">
                        <c:v>109075</c:v>
                      </c:pt>
                      <c:pt idx="2182">
                        <c:v>109125</c:v>
                      </c:pt>
                      <c:pt idx="2183">
                        <c:v>109175</c:v>
                      </c:pt>
                      <c:pt idx="2184">
                        <c:v>109225</c:v>
                      </c:pt>
                      <c:pt idx="2185">
                        <c:v>109274</c:v>
                      </c:pt>
                      <c:pt idx="2186">
                        <c:v>109324</c:v>
                      </c:pt>
                      <c:pt idx="2187">
                        <c:v>109378</c:v>
                      </c:pt>
                      <c:pt idx="2188">
                        <c:v>109425</c:v>
                      </c:pt>
                      <c:pt idx="2189">
                        <c:v>109475</c:v>
                      </c:pt>
                      <c:pt idx="2190">
                        <c:v>109525</c:v>
                      </c:pt>
                      <c:pt idx="2191">
                        <c:v>109575</c:v>
                      </c:pt>
                      <c:pt idx="2192">
                        <c:v>109625</c:v>
                      </c:pt>
                      <c:pt idx="2193">
                        <c:v>109674</c:v>
                      </c:pt>
                      <c:pt idx="2194">
                        <c:v>109725</c:v>
                      </c:pt>
                      <c:pt idx="2195">
                        <c:v>109775</c:v>
                      </c:pt>
                      <c:pt idx="2196">
                        <c:v>109824</c:v>
                      </c:pt>
                      <c:pt idx="2197">
                        <c:v>109875</c:v>
                      </c:pt>
                      <c:pt idx="2198">
                        <c:v>109925</c:v>
                      </c:pt>
                      <c:pt idx="2199">
                        <c:v>109974</c:v>
                      </c:pt>
                      <c:pt idx="2200">
                        <c:v>110024</c:v>
                      </c:pt>
                      <c:pt idx="2201">
                        <c:v>110074</c:v>
                      </c:pt>
                      <c:pt idx="2202">
                        <c:v>110125</c:v>
                      </c:pt>
                      <c:pt idx="2203">
                        <c:v>110175</c:v>
                      </c:pt>
                      <c:pt idx="2204">
                        <c:v>110225</c:v>
                      </c:pt>
                      <c:pt idx="2205">
                        <c:v>110274</c:v>
                      </c:pt>
                      <c:pt idx="2206">
                        <c:v>110324</c:v>
                      </c:pt>
                      <c:pt idx="2207">
                        <c:v>110376</c:v>
                      </c:pt>
                      <c:pt idx="2208">
                        <c:v>110424</c:v>
                      </c:pt>
                      <c:pt idx="2209">
                        <c:v>110474</c:v>
                      </c:pt>
                      <c:pt idx="2210">
                        <c:v>110524</c:v>
                      </c:pt>
                      <c:pt idx="2211">
                        <c:v>110575</c:v>
                      </c:pt>
                      <c:pt idx="2212">
                        <c:v>110625</c:v>
                      </c:pt>
                      <c:pt idx="2213">
                        <c:v>110674</c:v>
                      </c:pt>
                      <c:pt idx="2214">
                        <c:v>110725</c:v>
                      </c:pt>
                      <c:pt idx="2215">
                        <c:v>110775</c:v>
                      </c:pt>
                      <c:pt idx="2216">
                        <c:v>110824</c:v>
                      </c:pt>
                      <c:pt idx="2217">
                        <c:v>110878</c:v>
                      </c:pt>
                      <c:pt idx="2218">
                        <c:v>110925</c:v>
                      </c:pt>
                      <c:pt idx="2219">
                        <c:v>110974</c:v>
                      </c:pt>
                      <c:pt idx="2220">
                        <c:v>111024</c:v>
                      </c:pt>
                      <c:pt idx="2221">
                        <c:v>111074</c:v>
                      </c:pt>
                      <c:pt idx="2222">
                        <c:v>111124</c:v>
                      </c:pt>
                      <c:pt idx="2223">
                        <c:v>111174</c:v>
                      </c:pt>
                      <c:pt idx="2224">
                        <c:v>111224</c:v>
                      </c:pt>
                      <c:pt idx="2225">
                        <c:v>111274</c:v>
                      </c:pt>
                      <c:pt idx="2226">
                        <c:v>111325</c:v>
                      </c:pt>
                      <c:pt idx="2227">
                        <c:v>111375</c:v>
                      </c:pt>
                      <c:pt idx="2228">
                        <c:v>111424</c:v>
                      </c:pt>
                      <c:pt idx="2229">
                        <c:v>111474</c:v>
                      </c:pt>
                      <c:pt idx="2230">
                        <c:v>111525</c:v>
                      </c:pt>
                      <c:pt idx="2231">
                        <c:v>111575</c:v>
                      </c:pt>
                      <c:pt idx="2232">
                        <c:v>111625</c:v>
                      </c:pt>
                      <c:pt idx="2233">
                        <c:v>111675</c:v>
                      </c:pt>
                      <c:pt idx="2234">
                        <c:v>111725</c:v>
                      </c:pt>
                      <c:pt idx="2235">
                        <c:v>111774</c:v>
                      </c:pt>
                      <c:pt idx="2236">
                        <c:v>111825</c:v>
                      </c:pt>
                      <c:pt idx="2237">
                        <c:v>111874</c:v>
                      </c:pt>
                      <c:pt idx="2238">
                        <c:v>111924</c:v>
                      </c:pt>
                      <c:pt idx="2239">
                        <c:v>111976</c:v>
                      </c:pt>
                      <c:pt idx="2240">
                        <c:v>112025</c:v>
                      </c:pt>
                      <c:pt idx="2241">
                        <c:v>112075</c:v>
                      </c:pt>
                      <c:pt idx="2242">
                        <c:v>112124</c:v>
                      </c:pt>
                      <c:pt idx="2243">
                        <c:v>112174</c:v>
                      </c:pt>
                      <c:pt idx="2244">
                        <c:v>112225</c:v>
                      </c:pt>
                      <c:pt idx="2245">
                        <c:v>112274</c:v>
                      </c:pt>
                      <c:pt idx="2246">
                        <c:v>112324</c:v>
                      </c:pt>
                      <c:pt idx="2247">
                        <c:v>112374</c:v>
                      </c:pt>
                      <c:pt idx="2248">
                        <c:v>112425</c:v>
                      </c:pt>
                      <c:pt idx="2249">
                        <c:v>112475</c:v>
                      </c:pt>
                      <c:pt idx="2250">
                        <c:v>112525</c:v>
                      </c:pt>
                      <c:pt idx="2251">
                        <c:v>112575</c:v>
                      </c:pt>
                      <c:pt idx="2252">
                        <c:v>112625</c:v>
                      </c:pt>
                      <c:pt idx="2253">
                        <c:v>112674</c:v>
                      </c:pt>
                      <c:pt idx="2254">
                        <c:v>112725</c:v>
                      </c:pt>
                      <c:pt idx="2255">
                        <c:v>112775</c:v>
                      </c:pt>
                      <c:pt idx="2256">
                        <c:v>112824</c:v>
                      </c:pt>
                      <c:pt idx="2257">
                        <c:v>112874</c:v>
                      </c:pt>
                      <c:pt idx="2258">
                        <c:v>112924</c:v>
                      </c:pt>
                      <c:pt idx="2259">
                        <c:v>112975</c:v>
                      </c:pt>
                      <c:pt idx="2260">
                        <c:v>113025</c:v>
                      </c:pt>
                      <c:pt idx="2261">
                        <c:v>113075</c:v>
                      </c:pt>
                      <c:pt idx="2262">
                        <c:v>113125</c:v>
                      </c:pt>
                      <c:pt idx="2263">
                        <c:v>113175</c:v>
                      </c:pt>
                      <c:pt idx="2264">
                        <c:v>113225</c:v>
                      </c:pt>
                      <c:pt idx="2265">
                        <c:v>113275</c:v>
                      </c:pt>
                      <c:pt idx="2266">
                        <c:v>113325</c:v>
                      </c:pt>
                      <c:pt idx="2267">
                        <c:v>113374</c:v>
                      </c:pt>
                      <c:pt idx="2268">
                        <c:v>113424</c:v>
                      </c:pt>
                      <c:pt idx="2269">
                        <c:v>113475</c:v>
                      </c:pt>
                      <c:pt idx="2270">
                        <c:v>113525</c:v>
                      </c:pt>
                      <c:pt idx="2271">
                        <c:v>113574</c:v>
                      </c:pt>
                      <c:pt idx="2272">
                        <c:v>113625</c:v>
                      </c:pt>
                      <c:pt idx="2273">
                        <c:v>113675</c:v>
                      </c:pt>
                      <c:pt idx="2274">
                        <c:v>113725</c:v>
                      </c:pt>
                      <c:pt idx="2275">
                        <c:v>113774</c:v>
                      </c:pt>
                      <c:pt idx="2276">
                        <c:v>113824</c:v>
                      </c:pt>
                      <c:pt idx="2277">
                        <c:v>113875</c:v>
                      </c:pt>
                      <c:pt idx="2278">
                        <c:v>113924</c:v>
                      </c:pt>
                      <c:pt idx="2279">
                        <c:v>113975</c:v>
                      </c:pt>
                      <c:pt idx="2280">
                        <c:v>114025</c:v>
                      </c:pt>
                      <c:pt idx="2281">
                        <c:v>114074</c:v>
                      </c:pt>
                      <c:pt idx="2282">
                        <c:v>114124</c:v>
                      </c:pt>
                      <c:pt idx="2283">
                        <c:v>114175</c:v>
                      </c:pt>
                      <c:pt idx="2284">
                        <c:v>114225</c:v>
                      </c:pt>
                      <c:pt idx="2285">
                        <c:v>114274</c:v>
                      </c:pt>
                      <c:pt idx="2286">
                        <c:v>114325</c:v>
                      </c:pt>
                      <c:pt idx="2287">
                        <c:v>114374</c:v>
                      </c:pt>
                      <c:pt idx="2288">
                        <c:v>114425</c:v>
                      </c:pt>
                      <c:pt idx="2289">
                        <c:v>114475</c:v>
                      </c:pt>
                      <c:pt idx="2290">
                        <c:v>114524</c:v>
                      </c:pt>
                      <c:pt idx="2291">
                        <c:v>114575</c:v>
                      </c:pt>
                      <c:pt idx="2292">
                        <c:v>114625</c:v>
                      </c:pt>
                      <c:pt idx="2293">
                        <c:v>114675</c:v>
                      </c:pt>
                      <c:pt idx="2294">
                        <c:v>114725</c:v>
                      </c:pt>
                      <c:pt idx="2295">
                        <c:v>114774</c:v>
                      </c:pt>
                      <c:pt idx="2296">
                        <c:v>114824</c:v>
                      </c:pt>
                      <c:pt idx="2297">
                        <c:v>114875</c:v>
                      </c:pt>
                      <c:pt idx="2298">
                        <c:v>114924</c:v>
                      </c:pt>
                      <c:pt idx="2299">
                        <c:v>114975</c:v>
                      </c:pt>
                      <c:pt idx="2300">
                        <c:v>115025</c:v>
                      </c:pt>
                      <c:pt idx="2301">
                        <c:v>115075</c:v>
                      </c:pt>
                      <c:pt idx="2302">
                        <c:v>115124</c:v>
                      </c:pt>
                      <c:pt idx="2303">
                        <c:v>115175</c:v>
                      </c:pt>
                      <c:pt idx="2304">
                        <c:v>115225</c:v>
                      </c:pt>
                      <c:pt idx="2305">
                        <c:v>115274</c:v>
                      </c:pt>
                      <c:pt idx="2306">
                        <c:v>115324</c:v>
                      </c:pt>
                      <c:pt idx="2307">
                        <c:v>115374</c:v>
                      </c:pt>
                      <c:pt idx="2308">
                        <c:v>115424</c:v>
                      </c:pt>
                      <c:pt idx="2309">
                        <c:v>115475</c:v>
                      </c:pt>
                      <c:pt idx="2310">
                        <c:v>115525</c:v>
                      </c:pt>
                      <c:pt idx="2311">
                        <c:v>115575</c:v>
                      </c:pt>
                      <c:pt idx="2312">
                        <c:v>115625</c:v>
                      </c:pt>
                      <c:pt idx="2313">
                        <c:v>115675</c:v>
                      </c:pt>
                      <c:pt idx="2314">
                        <c:v>115725</c:v>
                      </c:pt>
                      <c:pt idx="2315">
                        <c:v>115775</c:v>
                      </c:pt>
                      <c:pt idx="2316">
                        <c:v>115824</c:v>
                      </c:pt>
                      <c:pt idx="2317">
                        <c:v>115874</c:v>
                      </c:pt>
                      <c:pt idx="2318">
                        <c:v>115924</c:v>
                      </c:pt>
                      <c:pt idx="2319">
                        <c:v>115975</c:v>
                      </c:pt>
                      <c:pt idx="2320">
                        <c:v>116024</c:v>
                      </c:pt>
                      <c:pt idx="2321">
                        <c:v>116074</c:v>
                      </c:pt>
                      <c:pt idx="2322">
                        <c:v>116124</c:v>
                      </c:pt>
                      <c:pt idx="2323">
                        <c:v>116174</c:v>
                      </c:pt>
                      <c:pt idx="2324">
                        <c:v>116225</c:v>
                      </c:pt>
                      <c:pt idx="2325">
                        <c:v>116274</c:v>
                      </c:pt>
                      <c:pt idx="2326">
                        <c:v>116325</c:v>
                      </c:pt>
                      <c:pt idx="2327">
                        <c:v>116375</c:v>
                      </c:pt>
                      <c:pt idx="2328">
                        <c:v>116424</c:v>
                      </c:pt>
                      <c:pt idx="2329">
                        <c:v>116474</c:v>
                      </c:pt>
                      <c:pt idx="2330">
                        <c:v>116524</c:v>
                      </c:pt>
                      <c:pt idx="2331">
                        <c:v>116574</c:v>
                      </c:pt>
                      <c:pt idx="2332">
                        <c:v>116624</c:v>
                      </c:pt>
                      <c:pt idx="2333">
                        <c:v>116675</c:v>
                      </c:pt>
                      <c:pt idx="2334">
                        <c:v>116724</c:v>
                      </c:pt>
                      <c:pt idx="2335">
                        <c:v>116774</c:v>
                      </c:pt>
                      <c:pt idx="2336">
                        <c:v>116825</c:v>
                      </c:pt>
                      <c:pt idx="2337">
                        <c:v>116875</c:v>
                      </c:pt>
                      <c:pt idx="2338">
                        <c:v>116925</c:v>
                      </c:pt>
                      <c:pt idx="2339">
                        <c:v>116975</c:v>
                      </c:pt>
                      <c:pt idx="2340">
                        <c:v>117025</c:v>
                      </c:pt>
                      <c:pt idx="2341">
                        <c:v>117074</c:v>
                      </c:pt>
                      <c:pt idx="2342">
                        <c:v>117125</c:v>
                      </c:pt>
                      <c:pt idx="2343">
                        <c:v>117175</c:v>
                      </c:pt>
                      <c:pt idx="2344">
                        <c:v>117225</c:v>
                      </c:pt>
                      <c:pt idx="2345">
                        <c:v>117275</c:v>
                      </c:pt>
                      <c:pt idx="2346">
                        <c:v>117324</c:v>
                      </c:pt>
                      <c:pt idx="2347">
                        <c:v>117377</c:v>
                      </c:pt>
                      <c:pt idx="2348">
                        <c:v>117424</c:v>
                      </c:pt>
                      <c:pt idx="2349">
                        <c:v>117475</c:v>
                      </c:pt>
                      <c:pt idx="2350">
                        <c:v>117525</c:v>
                      </c:pt>
                      <c:pt idx="2351">
                        <c:v>117575</c:v>
                      </c:pt>
                      <c:pt idx="2352">
                        <c:v>117625</c:v>
                      </c:pt>
                      <c:pt idx="2353">
                        <c:v>117675</c:v>
                      </c:pt>
                      <c:pt idx="2354">
                        <c:v>117725</c:v>
                      </c:pt>
                      <c:pt idx="2355">
                        <c:v>117775</c:v>
                      </c:pt>
                      <c:pt idx="2356">
                        <c:v>117825</c:v>
                      </c:pt>
                      <c:pt idx="2357">
                        <c:v>117875</c:v>
                      </c:pt>
                      <c:pt idx="2358">
                        <c:v>117924</c:v>
                      </c:pt>
                      <c:pt idx="2359">
                        <c:v>117974</c:v>
                      </c:pt>
                      <c:pt idx="2360">
                        <c:v>118024</c:v>
                      </c:pt>
                      <c:pt idx="2361">
                        <c:v>118074</c:v>
                      </c:pt>
                      <c:pt idx="2362">
                        <c:v>118124</c:v>
                      </c:pt>
                      <c:pt idx="2363">
                        <c:v>118175</c:v>
                      </c:pt>
                      <c:pt idx="2364">
                        <c:v>118224</c:v>
                      </c:pt>
                      <c:pt idx="2365">
                        <c:v>118275</c:v>
                      </c:pt>
                      <c:pt idx="2366">
                        <c:v>118325</c:v>
                      </c:pt>
                      <c:pt idx="2367">
                        <c:v>118374</c:v>
                      </c:pt>
                      <c:pt idx="2368">
                        <c:v>118424</c:v>
                      </c:pt>
                      <c:pt idx="2369">
                        <c:v>118474</c:v>
                      </c:pt>
                      <c:pt idx="2370">
                        <c:v>118524</c:v>
                      </c:pt>
                      <c:pt idx="2371">
                        <c:v>118575</c:v>
                      </c:pt>
                      <c:pt idx="2372">
                        <c:v>118624</c:v>
                      </c:pt>
                      <c:pt idx="2373">
                        <c:v>118675</c:v>
                      </c:pt>
                      <c:pt idx="2374">
                        <c:v>118725</c:v>
                      </c:pt>
                      <c:pt idx="2375">
                        <c:v>118775</c:v>
                      </c:pt>
                      <c:pt idx="2376">
                        <c:v>118825</c:v>
                      </c:pt>
                      <c:pt idx="2377">
                        <c:v>118874</c:v>
                      </c:pt>
                      <c:pt idx="2378">
                        <c:v>118924</c:v>
                      </c:pt>
                      <c:pt idx="2379">
                        <c:v>118975</c:v>
                      </c:pt>
                      <c:pt idx="2380">
                        <c:v>119024</c:v>
                      </c:pt>
                      <c:pt idx="2381">
                        <c:v>119074</c:v>
                      </c:pt>
                      <c:pt idx="2382">
                        <c:v>119124</c:v>
                      </c:pt>
                      <c:pt idx="2383">
                        <c:v>119174</c:v>
                      </c:pt>
                      <c:pt idx="2384">
                        <c:v>119225</c:v>
                      </c:pt>
                      <c:pt idx="2385">
                        <c:v>119274</c:v>
                      </c:pt>
                      <c:pt idx="2386">
                        <c:v>119325</c:v>
                      </c:pt>
                      <c:pt idx="2387">
                        <c:v>119375</c:v>
                      </c:pt>
                      <c:pt idx="2388">
                        <c:v>119425</c:v>
                      </c:pt>
                      <c:pt idx="2389">
                        <c:v>119475</c:v>
                      </c:pt>
                      <c:pt idx="2390">
                        <c:v>119525</c:v>
                      </c:pt>
                      <c:pt idx="2391">
                        <c:v>119575</c:v>
                      </c:pt>
                      <c:pt idx="2392">
                        <c:v>119625</c:v>
                      </c:pt>
                      <c:pt idx="2393">
                        <c:v>119675</c:v>
                      </c:pt>
                      <c:pt idx="2394">
                        <c:v>119724</c:v>
                      </c:pt>
                      <c:pt idx="2395">
                        <c:v>119775</c:v>
                      </c:pt>
                      <c:pt idx="2396">
                        <c:v>119825</c:v>
                      </c:pt>
                      <c:pt idx="2397">
                        <c:v>119874</c:v>
                      </c:pt>
                      <c:pt idx="2398">
                        <c:v>119925</c:v>
                      </c:pt>
                      <c:pt idx="2399">
                        <c:v>119975</c:v>
                      </c:pt>
                      <c:pt idx="2400">
                        <c:v>120024</c:v>
                      </c:pt>
                      <c:pt idx="2401">
                        <c:v>120075</c:v>
                      </c:pt>
                      <c:pt idx="2402">
                        <c:v>120125</c:v>
                      </c:pt>
                      <c:pt idx="2403">
                        <c:v>120175</c:v>
                      </c:pt>
                      <c:pt idx="2404">
                        <c:v>120225</c:v>
                      </c:pt>
                      <c:pt idx="2405">
                        <c:v>120274</c:v>
                      </c:pt>
                      <c:pt idx="2406">
                        <c:v>120325</c:v>
                      </c:pt>
                      <c:pt idx="2407">
                        <c:v>120375</c:v>
                      </c:pt>
                      <c:pt idx="2408">
                        <c:v>120424</c:v>
                      </c:pt>
                      <c:pt idx="2409">
                        <c:v>120474</c:v>
                      </c:pt>
                      <c:pt idx="2410">
                        <c:v>120524</c:v>
                      </c:pt>
                      <c:pt idx="2411">
                        <c:v>120574</c:v>
                      </c:pt>
                      <c:pt idx="2412">
                        <c:v>120625</c:v>
                      </c:pt>
                      <c:pt idx="2413">
                        <c:v>120674</c:v>
                      </c:pt>
                      <c:pt idx="2414">
                        <c:v>120725</c:v>
                      </c:pt>
                      <c:pt idx="2415">
                        <c:v>120774</c:v>
                      </c:pt>
                      <c:pt idx="2416">
                        <c:v>120824</c:v>
                      </c:pt>
                      <c:pt idx="2417">
                        <c:v>120877</c:v>
                      </c:pt>
                      <c:pt idx="2418">
                        <c:v>120924</c:v>
                      </c:pt>
                      <c:pt idx="2419">
                        <c:v>120975</c:v>
                      </c:pt>
                      <c:pt idx="2420">
                        <c:v>121025</c:v>
                      </c:pt>
                      <c:pt idx="2421">
                        <c:v>121074</c:v>
                      </c:pt>
                      <c:pt idx="2422">
                        <c:v>121124</c:v>
                      </c:pt>
                      <c:pt idx="2423">
                        <c:v>121174</c:v>
                      </c:pt>
                      <c:pt idx="2424">
                        <c:v>121225</c:v>
                      </c:pt>
                      <c:pt idx="2425">
                        <c:v>121274</c:v>
                      </c:pt>
                      <c:pt idx="2426">
                        <c:v>121325</c:v>
                      </c:pt>
                      <c:pt idx="2427">
                        <c:v>121375</c:v>
                      </c:pt>
                      <c:pt idx="2428">
                        <c:v>121425</c:v>
                      </c:pt>
                      <c:pt idx="2429">
                        <c:v>121475</c:v>
                      </c:pt>
                      <c:pt idx="2430">
                        <c:v>121524</c:v>
                      </c:pt>
                      <c:pt idx="2431">
                        <c:v>121575</c:v>
                      </c:pt>
                      <c:pt idx="2432">
                        <c:v>121624</c:v>
                      </c:pt>
                      <c:pt idx="2433">
                        <c:v>121675</c:v>
                      </c:pt>
                      <c:pt idx="2434">
                        <c:v>121725</c:v>
                      </c:pt>
                      <c:pt idx="2435">
                        <c:v>121775</c:v>
                      </c:pt>
                      <c:pt idx="2436">
                        <c:v>121825</c:v>
                      </c:pt>
                      <c:pt idx="2437">
                        <c:v>121875</c:v>
                      </c:pt>
                      <c:pt idx="2438">
                        <c:v>121925</c:v>
                      </c:pt>
                      <c:pt idx="2439">
                        <c:v>121975</c:v>
                      </c:pt>
                      <c:pt idx="2440">
                        <c:v>122025</c:v>
                      </c:pt>
                      <c:pt idx="2441">
                        <c:v>122074</c:v>
                      </c:pt>
                      <c:pt idx="2442">
                        <c:v>122124</c:v>
                      </c:pt>
                      <c:pt idx="2443">
                        <c:v>122174</c:v>
                      </c:pt>
                      <c:pt idx="2444">
                        <c:v>122225</c:v>
                      </c:pt>
                      <c:pt idx="2445">
                        <c:v>122275</c:v>
                      </c:pt>
                      <c:pt idx="2446">
                        <c:v>122325</c:v>
                      </c:pt>
                      <c:pt idx="2447">
                        <c:v>122375</c:v>
                      </c:pt>
                      <c:pt idx="2448">
                        <c:v>122425</c:v>
                      </c:pt>
                      <c:pt idx="2449">
                        <c:v>122474</c:v>
                      </c:pt>
                      <c:pt idx="2450">
                        <c:v>122524</c:v>
                      </c:pt>
                      <c:pt idx="2451">
                        <c:v>122575</c:v>
                      </c:pt>
                      <c:pt idx="2452">
                        <c:v>122624</c:v>
                      </c:pt>
                      <c:pt idx="2453">
                        <c:v>122675</c:v>
                      </c:pt>
                      <c:pt idx="2454">
                        <c:v>122725</c:v>
                      </c:pt>
                      <c:pt idx="2455">
                        <c:v>122774</c:v>
                      </c:pt>
                      <c:pt idx="2456">
                        <c:v>122824</c:v>
                      </c:pt>
                      <c:pt idx="2457">
                        <c:v>122875</c:v>
                      </c:pt>
                      <c:pt idx="2458">
                        <c:v>122925</c:v>
                      </c:pt>
                      <c:pt idx="2459">
                        <c:v>122975</c:v>
                      </c:pt>
                      <c:pt idx="2460">
                        <c:v>123025</c:v>
                      </c:pt>
                      <c:pt idx="2461">
                        <c:v>123074</c:v>
                      </c:pt>
                      <c:pt idx="2462">
                        <c:v>123124</c:v>
                      </c:pt>
                      <c:pt idx="2463">
                        <c:v>123174</c:v>
                      </c:pt>
                      <c:pt idx="2464">
                        <c:v>123225</c:v>
                      </c:pt>
                      <c:pt idx="2465">
                        <c:v>123275</c:v>
                      </c:pt>
                      <c:pt idx="2466">
                        <c:v>123325</c:v>
                      </c:pt>
                      <c:pt idx="2467">
                        <c:v>123374</c:v>
                      </c:pt>
                      <c:pt idx="2468">
                        <c:v>123424</c:v>
                      </c:pt>
                      <c:pt idx="2469">
                        <c:v>123474</c:v>
                      </c:pt>
                      <c:pt idx="2470">
                        <c:v>123525</c:v>
                      </c:pt>
                      <c:pt idx="2471">
                        <c:v>123575</c:v>
                      </c:pt>
                      <c:pt idx="2472">
                        <c:v>123625</c:v>
                      </c:pt>
                      <c:pt idx="2473">
                        <c:v>123674</c:v>
                      </c:pt>
                      <c:pt idx="2474">
                        <c:v>123725</c:v>
                      </c:pt>
                      <c:pt idx="2475">
                        <c:v>123775</c:v>
                      </c:pt>
                      <c:pt idx="2476">
                        <c:v>123825</c:v>
                      </c:pt>
                      <c:pt idx="2477">
                        <c:v>123874</c:v>
                      </c:pt>
                      <c:pt idx="2478">
                        <c:v>123925</c:v>
                      </c:pt>
                      <c:pt idx="2479">
                        <c:v>123975</c:v>
                      </c:pt>
                      <c:pt idx="2480">
                        <c:v>124024</c:v>
                      </c:pt>
                      <c:pt idx="2481">
                        <c:v>124074</c:v>
                      </c:pt>
                      <c:pt idx="2482">
                        <c:v>124125</c:v>
                      </c:pt>
                      <c:pt idx="2483">
                        <c:v>124174</c:v>
                      </c:pt>
                      <c:pt idx="2484">
                        <c:v>124225</c:v>
                      </c:pt>
                      <c:pt idx="2485">
                        <c:v>124274</c:v>
                      </c:pt>
                      <c:pt idx="2486">
                        <c:v>124325</c:v>
                      </c:pt>
                      <c:pt idx="2487">
                        <c:v>124375</c:v>
                      </c:pt>
                      <c:pt idx="2488">
                        <c:v>124424</c:v>
                      </c:pt>
                      <c:pt idx="2489">
                        <c:v>124474</c:v>
                      </c:pt>
                      <c:pt idx="2490">
                        <c:v>124524</c:v>
                      </c:pt>
                      <c:pt idx="2491">
                        <c:v>124575</c:v>
                      </c:pt>
                      <c:pt idx="2492">
                        <c:v>124625</c:v>
                      </c:pt>
                      <c:pt idx="2493">
                        <c:v>124675</c:v>
                      </c:pt>
                      <c:pt idx="2494">
                        <c:v>124725</c:v>
                      </c:pt>
                      <c:pt idx="2495">
                        <c:v>124774</c:v>
                      </c:pt>
                      <c:pt idx="2496">
                        <c:v>124825</c:v>
                      </c:pt>
                      <c:pt idx="2497">
                        <c:v>124874</c:v>
                      </c:pt>
                      <c:pt idx="2498">
                        <c:v>124924</c:v>
                      </c:pt>
                      <c:pt idx="2499">
                        <c:v>124975</c:v>
                      </c:pt>
                      <c:pt idx="2500">
                        <c:v>125025</c:v>
                      </c:pt>
                      <c:pt idx="2501">
                        <c:v>125075</c:v>
                      </c:pt>
                      <c:pt idx="2502">
                        <c:v>125125</c:v>
                      </c:pt>
                      <c:pt idx="2503">
                        <c:v>125175</c:v>
                      </c:pt>
                      <c:pt idx="2504">
                        <c:v>125224</c:v>
                      </c:pt>
                      <c:pt idx="2505">
                        <c:v>125274</c:v>
                      </c:pt>
                      <c:pt idx="2506">
                        <c:v>125325</c:v>
                      </c:pt>
                      <c:pt idx="2507">
                        <c:v>125374</c:v>
                      </c:pt>
                      <c:pt idx="2508">
                        <c:v>125425</c:v>
                      </c:pt>
                      <c:pt idx="2509">
                        <c:v>125475</c:v>
                      </c:pt>
                      <c:pt idx="2510">
                        <c:v>125525</c:v>
                      </c:pt>
                      <c:pt idx="2511">
                        <c:v>125575</c:v>
                      </c:pt>
                      <c:pt idx="2512">
                        <c:v>125624</c:v>
                      </c:pt>
                      <c:pt idx="2513">
                        <c:v>125674</c:v>
                      </c:pt>
                      <c:pt idx="2514">
                        <c:v>125725</c:v>
                      </c:pt>
                      <c:pt idx="2515">
                        <c:v>125774</c:v>
                      </c:pt>
                      <c:pt idx="2516">
                        <c:v>125825</c:v>
                      </c:pt>
                      <c:pt idx="2517">
                        <c:v>125875</c:v>
                      </c:pt>
                      <c:pt idx="2518">
                        <c:v>125924</c:v>
                      </c:pt>
                      <c:pt idx="2519">
                        <c:v>125974</c:v>
                      </c:pt>
                      <c:pt idx="2520">
                        <c:v>126025</c:v>
                      </c:pt>
                      <c:pt idx="2521">
                        <c:v>126075</c:v>
                      </c:pt>
                      <c:pt idx="2522">
                        <c:v>126125</c:v>
                      </c:pt>
                      <c:pt idx="2523">
                        <c:v>126175</c:v>
                      </c:pt>
                      <c:pt idx="2524">
                        <c:v>126225</c:v>
                      </c:pt>
                      <c:pt idx="2525">
                        <c:v>126275</c:v>
                      </c:pt>
                      <c:pt idx="2526">
                        <c:v>126324</c:v>
                      </c:pt>
                      <c:pt idx="2527">
                        <c:v>126374</c:v>
                      </c:pt>
                      <c:pt idx="2528">
                        <c:v>126424</c:v>
                      </c:pt>
                      <c:pt idx="2529">
                        <c:v>126475</c:v>
                      </c:pt>
                      <c:pt idx="2530">
                        <c:v>126524</c:v>
                      </c:pt>
                      <c:pt idx="2531">
                        <c:v>126574</c:v>
                      </c:pt>
                      <c:pt idx="2532">
                        <c:v>126625</c:v>
                      </c:pt>
                      <c:pt idx="2533">
                        <c:v>126675</c:v>
                      </c:pt>
                      <c:pt idx="2534">
                        <c:v>126725</c:v>
                      </c:pt>
                      <c:pt idx="2535">
                        <c:v>126775</c:v>
                      </c:pt>
                      <c:pt idx="2536">
                        <c:v>126824</c:v>
                      </c:pt>
                      <c:pt idx="2537">
                        <c:v>126875</c:v>
                      </c:pt>
                      <c:pt idx="2538">
                        <c:v>126925</c:v>
                      </c:pt>
                      <c:pt idx="2539">
                        <c:v>126974</c:v>
                      </c:pt>
                      <c:pt idx="2540">
                        <c:v>127024</c:v>
                      </c:pt>
                      <c:pt idx="2541">
                        <c:v>127075</c:v>
                      </c:pt>
                      <c:pt idx="2542">
                        <c:v>127125</c:v>
                      </c:pt>
                      <c:pt idx="2543">
                        <c:v>127174</c:v>
                      </c:pt>
                      <c:pt idx="2544">
                        <c:v>127224</c:v>
                      </c:pt>
                      <c:pt idx="2545">
                        <c:v>127275</c:v>
                      </c:pt>
                      <c:pt idx="2546">
                        <c:v>127325</c:v>
                      </c:pt>
                      <c:pt idx="2547">
                        <c:v>127375</c:v>
                      </c:pt>
                      <c:pt idx="2548">
                        <c:v>127424</c:v>
                      </c:pt>
                      <c:pt idx="2549">
                        <c:v>127475</c:v>
                      </c:pt>
                      <c:pt idx="2550">
                        <c:v>127524</c:v>
                      </c:pt>
                      <c:pt idx="2551">
                        <c:v>127575</c:v>
                      </c:pt>
                      <c:pt idx="2552">
                        <c:v>127625</c:v>
                      </c:pt>
                      <c:pt idx="2553">
                        <c:v>127674</c:v>
                      </c:pt>
                      <c:pt idx="2554">
                        <c:v>127725</c:v>
                      </c:pt>
                      <c:pt idx="2555">
                        <c:v>127774</c:v>
                      </c:pt>
                      <c:pt idx="2556">
                        <c:v>127825</c:v>
                      </c:pt>
                      <c:pt idx="2557">
                        <c:v>127874</c:v>
                      </c:pt>
                      <c:pt idx="2558">
                        <c:v>127924</c:v>
                      </c:pt>
                      <c:pt idx="2559">
                        <c:v>127976</c:v>
                      </c:pt>
                      <c:pt idx="2560">
                        <c:v>128025</c:v>
                      </c:pt>
                      <c:pt idx="2561">
                        <c:v>128075</c:v>
                      </c:pt>
                      <c:pt idx="2562">
                        <c:v>128124</c:v>
                      </c:pt>
                      <c:pt idx="2563">
                        <c:v>128174</c:v>
                      </c:pt>
                      <c:pt idx="2564">
                        <c:v>128225</c:v>
                      </c:pt>
                      <c:pt idx="2565">
                        <c:v>128275</c:v>
                      </c:pt>
                      <c:pt idx="2566">
                        <c:v>128324</c:v>
                      </c:pt>
                      <c:pt idx="2567">
                        <c:v>128375</c:v>
                      </c:pt>
                      <c:pt idx="2568">
                        <c:v>128424</c:v>
                      </c:pt>
                      <c:pt idx="2569">
                        <c:v>128475</c:v>
                      </c:pt>
                      <c:pt idx="2570">
                        <c:v>128524</c:v>
                      </c:pt>
                      <c:pt idx="2571">
                        <c:v>128574</c:v>
                      </c:pt>
                      <c:pt idx="2572">
                        <c:v>128625</c:v>
                      </c:pt>
                      <c:pt idx="2573">
                        <c:v>128676</c:v>
                      </c:pt>
                      <c:pt idx="2574">
                        <c:v>128725</c:v>
                      </c:pt>
                      <c:pt idx="2575">
                        <c:v>128775</c:v>
                      </c:pt>
                      <c:pt idx="2576">
                        <c:v>128824</c:v>
                      </c:pt>
                      <c:pt idx="2577">
                        <c:v>128874</c:v>
                      </c:pt>
                      <c:pt idx="2578">
                        <c:v>128924</c:v>
                      </c:pt>
                      <c:pt idx="2579">
                        <c:v>128974</c:v>
                      </c:pt>
                      <c:pt idx="2580">
                        <c:v>129025</c:v>
                      </c:pt>
                      <c:pt idx="2581">
                        <c:v>129075</c:v>
                      </c:pt>
                      <c:pt idx="2582">
                        <c:v>129125</c:v>
                      </c:pt>
                      <c:pt idx="2583">
                        <c:v>129174</c:v>
                      </c:pt>
                      <c:pt idx="2584">
                        <c:v>129224</c:v>
                      </c:pt>
                      <c:pt idx="2585">
                        <c:v>129274</c:v>
                      </c:pt>
                      <c:pt idx="2586">
                        <c:v>129325</c:v>
                      </c:pt>
                      <c:pt idx="2587">
                        <c:v>129374</c:v>
                      </c:pt>
                      <c:pt idx="2588">
                        <c:v>129424</c:v>
                      </c:pt>
                      <c:pt idx="2589">
                        <c:v>129474</c:v>
                      </c:pt>
                      <c:pt idx="2590">
                        <c:v>129525</c:v>
                      </c:pt>
                      <c:pt idx="2591">
                        <c:v>129575</c:v>
                      </c:pt>
                      <c:pt idx="2592">
                        <c:v>129625</c:v>
                      </c:pt>
                      <c:pt idx="2593">
                        <c:v>129674</c:v>
                      </c:pt>
                      <c:pt idx="2594">
                        <c:v>129724</c:v>
                      </c:pt>
                      <c:pt idx="2595">
                        <c:v>129775</c:v>
                      </c:pt>
                      <c:pt idx="2596">
                        <c:v>129824</c:v>
                      </c:pt>
                      <c:pt idx="2597">
                        <c:v>129875</c:v>
                      </c:pt>
                      <c:pt idx="2598">
                        <c:v>129925</c:v>
                      </c:pt>
                      <c:pt idx="2599">
                        <c:v>129974</c:v>
                      </c:pt>
                      <c:pt idx="2600">
                        <c:v>130025</c:v>
                      </c:pt>
                      <c:pt idx="2601">
                        <c:v>130075</c:v>
                      </c:pt>
                      <c:pt idx="2602">
                        <c:v>130124</c:v>
                      </c:pt>
                      <c:pt idx="2603">
                        <c:v>130174</c:v>
                      </c:pt>
                      <c:pt idx="2604">
                        <c:v>130224</c:v>
                      </c:pt>
                      <c:pt idx="2605">
                        <c:v>130274</c:v>
                      </c:pt>
                      <c:pt idx="2606">
                        <c:v>130324</c:v>
                      </c:pt>
                      <c:pt idx="2607">
                        <c:v>130375</c:v>
                      </c:pt>
                      <c:pt idx="2608">
                        <c:v>130425</c:v>
                      </c:pt>
                      <c:pt idx="2609">
                        <c:v>130474</c:v>
                      </c:pt>
                      <c:pt idx="2610">
                        <c:v>130525</c:v>
                      </c:pt>
                      <c:pt idx="2611">
                        <c:v>130574</c:v>
                      </c:pt>
                      <c:pt idx="2612">
                        <c:v>130625</c:v>
                      </c:pt>
                      <c:pt idx="2613">
                        <c:v>130675</c:v>
                      </c:pt>
                      <c:pt idx="2614">
                        <c:v>130725</c:v>
                      </c:pt>
                      <c:pt idx="2615">
                        <c:v>130774</c:v>
                      </c:pt>
                      <c:pt idx="2616">
                        <c:v>130825</c:v>
                      </c:pt>
                      <c:pt idx="2617">
                        <c:v>130875</c:v>
                      </c:pt>
                      <c:pt idx="2618">
                        <c:v>130925</c:v>
                      </c:pt>
                      <c:pt idx="2619">
                        <c:v>130975</c:v>
                      </c:pt>
                      <c:pt idx="2620">
                        <c:v>131024</c:v>
                      </c:pt>
                      <c:pt idx="2621">
                        <c:v>131074</c:v>
                      </c:pt>
                      <c:pt idx="2622">
                        <c:v>131125</c:v>
                      </c:pt>
                      <c:pt idx="2623">
                        <c:v>131175</c:v>
                      </c:pt>
                      <c:pt idx="2624">
                        <c:v>131225</c:v>
                      </c:pt>
                      <c:pt idx="2625">
                        <c:v>131275</c:v>
                      </c:pt>
                      <c:pt idx="2626">
                        <c:v>131324</c:v>
                      </c:pt>
                      <c:pt idx="2627">
                        <c:v>131375</c:v>
                      </c:pt>
                      <c:pt idx="2628">
                        <c:v>131424</c:v>
                      </c:pt>
                      <c:pt idx="2629">
                        <c:v>131475</c:v>
                      </c:pt>
                      <c:pt idx="2630">
                        <c:v>131525</c:v>
                      </c:pt>
                      <c:pt idx="2631">
                        <c:v>131574</c:v>
                      </c:pt>
                      <c:pt idx="2632">
                        <c:v>131625</c:v>
                      </c:pt>
                      <c:pt idx="2633">
                        <c:v>131675</c:v>
                      </c:pt>
                      <c:pt idx="2634">
                        <c:v>131725</c:v>
                      </c:pt>
                      <c:pt idx="2635">
                        <c:v>131775</c:v>
                      </c:pt>
                      <c:pt idx="2636">
                        <c:v>131824</c:v>
                      </c:pt>
                      <c:pt idx="2637">
                        <c:v>131874</c:v>
                      </c:pt>
                      <c:pt idx="2638">
                        <c:v>131924</c:v>
                      </c:pt>
                      <c:pt idx="2639">
                        <c:v>131975</c:v>
                      </c:pt>
                      <c:pt idx="2640">
                        <c:v>132025</c:v>
                      </c:pt>
                      <c:pt idx="2641">
                        <c:v>132075</c:v>
                      </c:pt>
                      <c:pt idx="2642">
                        <c:v>132124</c:v>
                      </c:pt>
                      <c:pt idx="2643">
                        <c:v>132174</c:v>
                      </c:pt>
                      <c:pt idx="2644">
                        <c:v>132224</c:v>
                      </c:pt>
                      <c:pt idx="2645">
                        <c:v>132274</c:v>
                      </c:pt>
                      <c:pt idx="2646">
                        <c:v>132324</c:v>
                      </c:pt>
                      <c:pt idx="2647">
                        <c:v>132374</c:v>
                      </c:pt>
                      <c:pt idx="2648">
                        <c:v>132425</c:v>
                      </c:pt>
                      <c:pt idx="2649">
                        <c:v>132475</c:v>
                      </c:pt>
                      <c:pt idx="2650">
                        <c:v>132525</c:v>
                      </c:pt>
                      <c:pt idx="2651">
                        <c:v>132575</c:v>
                      </c:pt>
                      <c:pt idx="2652">
                        <c:v>132624</c:v>
                      </c:pt>
                      <c:pt idx="2653">
                        <c:v>132674</c:v>
                      </c:pt>
                      <c:pt idx="2654">
                        <c:v>132724</c:v>
                      </c:pt>
                      <c:pt idx="2655">
                        <c:v>132774</c:v>
                      </c:pt>
                      <c:pt idx="2656">
                        <c:v>132824</c:v>
                      </c:pt>
                      <c:pt idx="2657">
                        <c:v>132875</c:v>
                      </c:pt>
                      <c:pt idx="2658">
                        <c:v>132925</c:v>
                      </c:pt>
                      <c:pt idx="2659">
                        <c:v>132975</c:v>
                      </c:pt>
                      <c:pt idx="2660">
                        <c:v>133024</c:v>
                      </c:pt>
                      <c:pt idx="2661">
                        <c:v>133074</c:v>
                      </c:pt>
                      <c:pt idx="2662">
                        <c:v>133124</c:v>
                      </c:pt>
                      <c:pt idx="2663">
                        <c:v>133174</c:v>
                      </c:pt>
                      <c:pt idx="2664">
                        <c:v>133224</c:v>
                      </c:pt>
                      <c:pt idx="2665">
                        <c:v>133275</c:v>
                      </c:pt>
                      <c:pt idx="2666">
                        <c:v>133325</c:v>
                      </c:pt>
                      <c:pt idx="2667">
                        <c:v>133375</c:v>
                      </c:pt>
                      <c:pt idx="2668">
                        <c:v>133425</c:v>
                      </c:pt>
                      <c:pt idx="2669">
                        <c:v>133474</c:v>
                      </c:pt>
                      <c:pt idx="2670">
                        <c:v>133524</c:v>
                      </c:pt>
                      <c:pt idx="2671">
                        <c:v>133574</c:v>
                      </c:pt>
                      <c:pt idx="2672">
                        <c:v>133625</c:v>
                      </c:pt>
                      <c:pt idx="2673">
                        <c:v>133674</c:v>
                      </c:pt>
                      <c:pt idx="2674">
                        <c:v>133724</c:v>
                      </c:pt>
                      <c:pt idx="2675">
                        <c:v>133775</c:v>
                      </c:pt>
                      <c:pt idx="2676">
                        <c:v>133825</c:v>
                      </c:pt>
                      <c:pt idx="2677">
                        <c:v>133875</c:v>
                      </c:pt>
                      <c:pt idx="2678">
                        <c:v>133925</c:v>
                      </c:pt>
                      <c:pt idx="2679">
                        <c:v>133974</c:v>
                      </c:pt>
                      <c:pt idx="2680">
                        <c:v>134025</c:v>
                      </c:pt>
                      <c:pt idx="2681">
                        <c:v>134074</c:v>
                      </c:pt>
                      <c:pt idx="2682">
                        <c:v>134125</c:v>
                      </c:pt>
                      <c:pt idx="2683">
                        <c:v>134175</c:v>
                      </c:pt>
                      <c:pt idx="2684">
                        <c:v>134224</c:v>
                      </c:pt>
                      <c:pt idx="2685">
                        <c:v>134276</c:v>
                      </c:pt>
                      <c:pt idx="2686">
                        <c:v>134325</c:v>
                      </c:pt>
                      <c:pt idx="2687">
                        <c:v>134375</c:v>
                      </c:pt>
                      <c:pt idx="2688">
                        <c:v>134425</c:v>
                      </c:pt>
                      <c:pt idx="2689">
                        <c:v>134475</c:v>
                      </c:pt>
                      <c:pt idx="2690">
                        <c:v>134525</c:v>
                      </c:pt>
                      <c:pt idx="2691">
                        <c:v>134574</c:v>
                      </c:pt>
                      <c:pt idx="2692">
                        <c:v>134624</c:v>
                      </c:pt>
                      <c:pt idx="2693">
                        <c:v>134674</c:v>
                      </c:pt>
                      <c:pt idx="2694">
                        <c:v>134725</c:v>
                      </c:pt>
                      <c:pt idx="2695">
                        <c:v>134774</c:v>
                      </c:pt>
                      <c:pt idx="2696">
                        <c:v>134824</c:v>
                      </c:pt>
                      <c:pt idx="2697">
                        <c:v>134876</c:v>
                      </c:pt>
                      <c:pt idx="2698">
                        <c:v>134925</c:v>
                      </c:pt>
                      <c:pt idx="2699">
                        <c:v>134974</c:v>
                      </c:pt>
                      <c:pt idx="2700">
                        <c:v>135024</c:v>
                      </c:pt>
                      <c:pt idx="2701">
                        <c:v>135074</c:v>
                      </c:pt>
                      <c:pt idx="2702">
                        <c:v>135125</c:v>
                      </c:pt>
                      <c:pt idx="2703">
                        <c:v>135174</c:v>
                      </c:pt>
                      <c:pt idx="2704">
                        <c:v>135224</c:v>
                      </c:pt>
                      <c:pt idx="2705">
                        <c:v>135274</c:v>
                      </c:pt>
                      <c:pt idx="2706">
                        <c:v>135325</c:v>
                      </c:pt>
                      <c:pt idx="2707">
                        <c:v>135374</c:v>
                      </c:pt>
                      <c:pt idx="2708">
                        <c:v>135424</c:v>
                      </c:pt>
                      <c:pt idx="2709">
                        <c:v>135474</c:v>
                      </c:pt>
                      <c:pt idx="2710">
                        <c:v>135524</c:v>
                      </c:pt>
                      <c:pt idx="2711">
                        <c:v>135575</c:v>
                      </c:pt>
                      <c:pt idx="2712">
                        <c:v>135624</c:v>
                      </c:pt>
                      <c:pt idx="2713">
                        <c:v>135675</c:v>
                      </c:pt>
                      <c:pt idx="2714">
                        <c:v>135725</c:v>
                      </c:pt>
                      <c:pt idx="2715">
                        <c:v>135775</c:v>
                      </c:pt>
                      <c:pt idx="2716">
                        <c:v>135824</c:v>
                      </c:pt>
                      <c:pt idx="2717">
                        <c:v>135875</c:v>
                      </c:pt>
                      <c:pt idx="2718">
                        <c:v>135924</c:v>
                      </c:pt>
                      <c:pt idx="2719">
                        <c:v>135975</c:v>
                      </c:pt>
                      <c:pt idx="2720">
                        <c:v>136025</c:v>
                      </c:pt>
                      <c:pt idx="2721">
                        <c:v>136074</c:v>
                      </c:pt>
                      <c:pt idx="2722">
                        <c:v>136124</c:v>
                      </c:pt>
                      <c:pt idx="2723">
                        <c:v>136174</c:v>
                      </c:pt>
                      <c:pt idx="2724">
                        <c:v>136224</c:v>
                      </c:pt>
                      <c:pt idx="2725">
                        <c:v>136275</c:v>
                      </c:pt>
                      <c:pt idx="2726">
                        <c:v>136325</c:v>
                      </c:pt>
                      <c:pt idx="2727">
                        <c:v>136375</c:v>
                      </c:pt>
                      <c:pt idx="2728">
                        <c:v>136429</c:v>
                      </c:pt>
                      <c:pt idx="2729">
                        <c:v>136474</c:v>
                      </c:pt>
                      <c:pt idx="2730">
                        <c:v>136524</c:v>
                      </c:pt>
                      <c:pt idx="2731">
                        <c:v>136574</c:v>
                      </c:pt>
                      <c:pt idx="2732">
                        <c:v>136624</c:v>
                      </c:pt>
                      <c:pt idx="2733">
                        <c:v>136674</c:v>
                      </c:pt>
                      <c:pt idx="2734">
                        <c:v>136725</c:v>
                      </c:pt>
                      <c:pt idx="2735">
                        <c:v>136774</c:v>
                      </c:pt>
                      <c:pt idx="2736">
                        <c:v>136824</c:v>
                      </c:pt>
                      <c:pt idx="2737">
                        <c:v>136874</c:v>
                      </c:pt>
                      <c:pt idx="2738">
                        <c:v>136924</c:v>
                      </c:pt>
                      <c:pt idx="2739">
                        <c:v>136976</c:v>
                      </c:pt>
                      <c:pt idx="2740">
                        <c:v>137024</c:v>
                      </c:pt>
                      <c:pt idx="2741">
                        <c:v>137074</c:v>
                      </c:pt>
                      <c:pt idx="2742">
                        <c:v>137125</c:v>
                      </c:pt>
                      <c:pt idx="2743">
                        <c:v>137175</c:v>
                      </c:pt>
                      <c:pt idx="2744">
                        <c:v>137224</c:v>
                      </c:pt>
                      <c:pt idx="2745">
                        <c:v>137274</c:v>
                      </c:pt>
                      <c:pt idx="2746">
                        <c:v>137324</c:v>
                      </c:pt>
                      <c:pt idx="2747">
                        <c:v>137375</c:v>
                      </c:pt>
                      <c:pt idx="2748">
                        <c:v>137425</c:v>
                      </c:pt>
                      <c:pt idx="2749">
                        <c:v>137475</c:v>
                      </c:pt>
                      <c:pt idx="2750">
                        <c:v>137525</c:v>
                      </c:pt>
                      <c:pt idx="2751">
                        <c:v>137575</c:v>
                      </c:pt>
                      <c:pt idx="2752">
                        <c:v>137624</c:v>
                      </c:pt>
                      <c:pt idx="2753">
                        <c:v>137675</c:v>
                      </c:pt>
                      <c:pt idx="2754">
                        <c:v>137725</c:v>
                      </c:pt>
                      <c:pt idx="2755">
                        <c:v>137774</c:v>
                      </c:pt>
                      <c:pt idx="2756">
                        <c:v>137825</c:v>
                      </c:pt>
                      <c:pt idx="2757">
                        <c:v>137874</c:v>
                      </c:pt>
                      <c:pt idx="2758">
                        <c:v>137925</c:v>
                      </c:pt>
                      <c:pt idx="2759">
                        <c:v>137974</c:v>
                      </c:pt>
                      <c:pt idx="2760">
                        <c:v>138024</c:v>
                      </c:pt>
                      <c:pt idx="2761">
                        <c:v>138074</c:v>
                      </c:pt>
                      <c:pt idx="2762">
                        <c:v>138125</c:v>
                      </c:pt>
                      <c:pt idx="2763">
                        <c:v>138174</c:v>
                      </c:pt>
                      <c:pt idx="2764">
                        <c:v>138225</c:v>
                      </c:pt>
                      <c:pt idx="2765">
                        <c:v>138274</c:v>
                      </c:pt>
                      <c:pt idx="2766">
                        <c:v>138325</c:v>
                      </c:pt>
                      <c:pt idx="2767">
                        <c:v>138375</c:v>
                      </c:pt>
                      <c:pt idx="2768">
                        <c:v>138426</c:v>
                      </c:pt>
                      <c:pt idx="2769">
                        <c:v>138474</c:v>
                      </c:pt>
                      <c:pt idx="2770">
                        <c:v>138524</c:v>
                      </c:pt>
                      <c:pt idx="2771">
                        <c:v>138575</c:v>
                      </c:pt>
                      <c:pt idx="2772">
                        <c:v>138625</c:v>
                      </c:pt>
                      <c:pt idx="2773">
                        <c:v>138675</c:v>
                      </c:pt>
                      <c:pt idx="2774">
                        <c:v>138725</c:v>
                      </c:pt>
                      <c:pt idx="2775">
                        <c:v>138775</c:v>
                      </c:pt>
                      <c:pt idx="2776">
                        <c:v>138825</c:v>
                      </c:pt>
                      <c:pt idx="2777">
                        <c:v>138874</c:v>
                      </c:pt>
                      <c:pt idx="2778">
                        <c:v>138924</c:v>
                      </c:pt>
                      <c:pt idx="2779">
                        <c:v>138974</c:v>
                      </c:pt>
                      <c:pt idx="2780">
                        <c:v>139025</c:v>
                      </c:pt>
                      <c:pt idx="2781">
                        <c:v>139075</c:v>
                      </c:pt>
                      <c:pt idx="2782">
                        <c:v>139124</c:v>
                      </c:pt>
                      <c:pt idx="2783">
                        <c:v>139174</c:v>
                      </c:pt>
                      <c:pt idx="2784">
                        <c:v>139225</c:v>
                      </c:pt>
                      <c:pt idx="2785">
                        <c:v>139274</c:v>
                      </c:pt>
                      <c:pt idx="2786">
                        <c:v>139324</c:v>
                      </c:pt>
                      <c:pt idx="2787">
                        <c:v>139375</c:v>
                      </c:pt>
                      <c:pt idx="2788">
                        <c:v>139426</c:v>
                      </c:pt>
                      <c:pt idx="2789">
                        <c:v>139474</c:v>
                      </c:pt>
                      <c:pt idx="2790">
                        <c:v>139524</c:v>
                      </c:pt>
                      <c:pt idx="2791">
                        <c:v>139574</c:v>
                      </c:pt>
                      <c:pt idx="2792">
                        <c:v>139625</c:v>
                      </c:pt>
                      <c:pt idx="2793">
                        <c:v>139675</c:v>
                      </c:pt>
                      <c:pt idx="2794">
                        <c:v>139725</c:v>
                      </c:pt>
                      <c:pt idx="2795">
                        <c:v>139775</c:v>
                      </c:pt>
                      <c:pt idx="2796">
                        <c:v>139825</c:v>
                      </c:pt>
                      <c:pt idx="2797">
                        <c:v>139874</c:v>
                      </c:pt>
                      <c:pt idx="2798">
                        <c:v>139924</c:v>
                      </c:pt>
                      <c:pt idx="2799">
                        <c:v>139974</c:v>
                      </c:pt>
                      <c:pt idx="2800">
                        <c:v>140024</c:v>
                      </c:pt>
                      <c:pt idx="2801">
                        <c:v>140074</c:v>
                      </c:pt>
                      <c:pt idx="2802">
                        <c:v>140124</c:v>
                      </c:pt>
                      <c:pt idx="2803">
                        <c:v>140174</c:v>
                      </c:pt>
                      <c:pt idx="2804">
                        <c:v>140225</c:v>
                      </c:pt>
                      <c:pt idx="2805">
                        <c:v>140275</c:v>
                      </c:pt>
                      <c:pt idx="2806">
                        <c:v>140325</c:v>
                      </c:pt>
                      <c:pt idx="2807">
                        <c:v>140375</c:v>
                      </c:pt>
                      <c:pt idx="2808">
                        <c:v>140425</c:v>
                      </c:pt>
                      <c:pt idx="2809">
                        <c:v>140474</c:v>
                      </c:pt>
                      <c:pt idx="2810">
                        <c:v>140525</c:v>
                      </c:pt>
                      <c:pt idx="2811">
                        <c:v>140575</c:v>
                      </c:pt>
                      <c:pt idx="2812">
                        <c:v>140625</c:v>
                      </c:pt>
                      <c:pt idx="2813">
                        <c:v>140674</c:v>
                      </c:pt>
                      <c:pt idx="2814">
                        <c:v>140725</c:v>
                      </c:pt>
                      <c:pt idx="2815">
                        <c:v>140774</c:v>
                      </c:pt>
                      <c:pt idx="2816">
                        <c:v>140824</c:v>
                      </c:pt>
                      <c:pt idx="2817">
                        <c:v>140874</c:v>
                      </c:pt>
                      <c:pt idx="2818">
                        <c:v>140924</c:v>
                      </c:pt>
                      <c:pt idx="2819">
                        <c:v>140975</c:v>
                      </c:pt>
                      <c:pt idx="2820">
                        <c:v>141025</c:v>
                      </c:pt>
                      <c:pt idx="2821">
                        <c:v>141074</c:v>
                      </c:pt>
                      <c:pt idx="2822">
                        <c:v>141124</c:v>
                      </c:pt>
                      <c:pt idx="2823">
                        <c:v>141174</c:v>
                      </c:pt>
                      <c:pt idx="2824">
                        <c:v>141225</c:v>
                      </c:pt>
                      <c:pt idx="2825">
                        <c:v>141275</c:v>
                      </c:pt>
                      <c:pt idx="2826">
                        <c:v>141324</c:v>
                      </c:pt>
                      <c:pt idx="2827">
                        <c:v>141374</c:v>
                      </c:pt>
                      <c:pt idx="2828">
                        <c:v>141425</c:v>
                      </c:pt>
                      <c:pt idx="2829">
                        <c:v>141474</c:v>
                      </c:pt>
                      <c:pt idx="2830">
                        <c:v>141525</c:v>
                      </c:pt>
                      <c:pt idx="2831">
                        <c:v>141574</c:v>
                      </c:pt>
                      <c:pt idx="2832">
                        <c:v>141624</c:v>
                      </c:pt>
                      <c:pt idx="2833">
                        <c:v>141675</c:v>
                      </c:pt>
                      <c:pt idx="2834">
                        <c:v>141724</c:v>
                      </c:pt>
                      <c:pt idx="2835">
                        <c:v>141775</c:v>
                      </c:pt>
                      <c:pt idx="2836">
                        <c:v>141824</c:v>
                      </c:pt>
                      <c:pt idx="2837">
                        <c:v>141874</c:v>
                      </c:pt>
                      <c:pt idx="2838">
                        <c:v>141925</c:v>
                      </c:pt>
                      <c:pt idx="2839">
                        <c:v>141974</c:v>
                      </c:pt>
                      <c:pt idx="2840">
                        <c:v>142024</c:v>
                      </c:pt>
                      <c:pt idx="2841">
                        <c:v>142074</c:v>
                      </c:pt>
                      <c:pt idx="2842">
                        <c:v>142126</c:v>
                      </c:pt>
                      <c:pt idx="2843">
                        <c:v>142174</c:v>
                      </c:pt>
                      <c:pt idx="2844">
                        <c:v>142225</c:v>
                      </c:pt>
                      <c:pt idx="2845">
                        <c:v>142275</c:v>
                      </c:pt>
                      <c:pt idx="2846">
                        <c:v>142325</c:v>
                      </c:pt>
                      <c:pt idx="2847">
                        <c:v>142375</c:v>
                      </c:pt>
                      <c:pt idx="2848">
                        <c:v>142425</c:v>
                      </c:pt>
                      <c:pt idx="2849">
                        <c:v>142474</c:v>
                      </c:pt>
                      <c:pt idx="2850">
                        <c:v>142524</c:v>
                      </c:pt>
                      <c:pt idx="2851">
                        <c:v>142575</c:v>
                      </c:pt>
                      <c:pt idx="2852">
                        <c:v>142625</c:v>
                      </c:pt>
                      <c:pt idx="2853">
                        <c:v>142674</c:v>
                      </c:pt>
                      <c:pt idx="2854">
                        <c:v>142724</c:v>
                      </c:pt>
                      <c:pt idx="2855">
                        <c:v>142774</c:v>
                      </c:pt>
                      <c:pt idx="2856">
                        <c:v>142824</c:v>
                      </c:pt>
                      <c:pt idx="2857">
                        <c:v>142874</c:v>
                      </c:pt>
                      <c:pt idx="2858">
                        <c:v>142924</c:v>
                      </c:pt>
                      <c:pt idx="2859">
                        <c:v>142974</c:v>
                      </c:pt>
                      <c:pt idx="2860">
                        <c:v>143025</c:v>
                      </c:pt>
                      <c:pt idx="2861">
                        <c:v>143075</c:v>
                      </c:pt>
                      <c:pt idx="2862">
                        <c:v>143125</c:v>
                      </c:pt>
                      <c:pt idx="2863">
                        <c:v>143175</c:v>
                      </c:pt>
                      <c:pt idx="2864">
                        <c:v>143225</c:v>
                      </c:pt>
                      <c:pt idx="2865">
                        <c:v>143275</c:v>
                      </c:pt>
                      <c:pt idx="2866">
                        <c:v>143324</c:v>
                      </c:pt>
                      <c:pt idx="2867">
                        <c:v>143375</c:v>
                      </c:pt>
                      <c:pt idx="2868">
                        <c:v>143425</c:v>
                      </c:pt>
                      <c:pt idx="2869">
                        <c:v>143475</c:v>
                      </c:pt>
                      <c:pt idx="2870">
                        <c:v>143525</c:v>
                      </c:pt>
                      <c:pt idx="2871">
                        <c:v>143575</c:v>
                      </c:pt>
                      <c:pt idx="2872">
                        <c:v>143625</c:v>
                      </c:pt>
                      <c:pt idx="2873">
                        <c:v>143675</c:v>
                      </c:pt>
                      <c:pt idx="2874">
                        <c:v>143725</c:v>
                      </c:pt>
                      <c:pt idx="2875">
                        <c:v>143776</c:v>
                      </c:pt>
                      <c:pt idx="2876">
                        <c:v>143825</c:v>
                      </c:pt>
                      <c:pt idx="2877">
                        <c:v>143875</c:v>
                      </c:pt>
                      <c:pt idx="2878">
                        <c:v>143924</c:v>
                      </c:pt>
                      <c:pt idx="2879">
                        <c:v>143974</c:v>
                      </c:pt>
                      <c:pt idx="2880">
                        <c:v>144024</c:v>
                      </c:pt>
                      <c:pt idx="2881">
                        <c:v>144074</c:v>
                      </c:pt>
                      <c:pt idx="2882">
                        <c:v>144124</c:v>
                      </c:pt>
                      <c:pt idx="2883">
                        <c:v>144174</c:v>
                      </c:pt>
                      <c:pt idx="2884">
                        <c:v>144224</c:v>
                      </c:pt>
                      <c:pt idx="2885">
                        <c:v>144274</c:v>
                      </c:pt>
                      <c:pt idx="2886">
                        <c:v>144325</c:v>
                      </c:pt>
                      <c:pt idx="2887">
                        <c:v>144375</c:v>
                      </c:pt>
                      <c:pt idx="2888">
                        <c:v>144425</c:v>
                      </c:pt>
                      <c:pt idx="2889">
                        <c:v>144475</c:v>
                      </c:pt>
                      <c:pt idx="2890">
                        <c:v>144525</c:v>
                      </c:pt>
                      <c:pt idx="2891">
                        <c:v>144574</c:v>
                      </c:pt>
                      <c:pt idx="2892">
                        <c:v>144624</c:v>
                      </c:pt>
                      <c:pt idx="2893">
                        <c:v>144675</c:v>
                      </c:pt>
                      <c:pt idx="2894">
                        <c:v>144725</c:v>
                      </c:pt>
                      <c:pt idx="2895">
                        <c:v>144774</c:v>
                      </c:pt>
                      <c:pt idx="2896">
                        <c:v>144824</c:v>
                      </c:pt>
                      <c:pt idx="2897">
                        <c:v>144874</c:v>
                      </c:pt>
                      <c:pt idx="2898">
                        <c:v>144925</c:v>
                      </c:pt>
                      <c:pt idx="2899">
                        <c:v>144975</c:v>
                      </c:pt>
                      <c:pt idx="2900">
                        <c:v>145025</c:v>
                      </c:pt>
                      <c:pt idx="2901">
                        <c:v>145074</c:v>
                      </c:pt>
                      <c:pt idx="2902">
                        <c:v>145124</c:v>
                      </c:pt>
                      <c:pt idx="2903">
                        <c:v>145175</c:v>
                      </c:pt>
                      <c:pt idx="2904">
                        <c:v>145224</c:v>
                      </c:pt>
                      <c:pt idx="2905">
                        <c:v>145275</c:v>
                      </c:pt>
                      <c:pt idx="2906">
                        <c:v>145325</c:v>
                      </c:pt>
                      <c:pt idx="2907">
                        <c:v>145374</c:v>
                      </c:pt>
                      <c:pt idx="2908">
                        <c:v>145425</c:v>
                      </c:pt>
                      <c:pt idx="2909">
                        <c:v>145475</c:v>
                      </c:pt>
                      <c:pt idx="2910">
                        <c:v>145525</c:v>
                      </c:pt>
                      <c:pt idx="2911">
                        <c:v>145575</c:v>
                      </c:pt>
                      <c:pt idx="2912">
                        <c:v>145625</c:v>
                      </c:pt>
                      <c:pt idx="2913">
                        <c:v>145675</c:v>
                      </c:pt>
                      <c:pt idx="2914">
                        <c:v>145725</c:v>
                      </c:pt>
                      <c:pt idx="2915">
                        <c:v>145775</c:v>
                      </c:pt>
                      <c:pt idx="2916">
                        <c:v>145824</c:v>
                      </c:pt>
                      <c:pt idx="2917">
                        <c:v>145875</c:v>
                      </c:pt>
                      <c:pt idx="2918">
                        <c:v>145924</c:v>
                      </c:pt>
                      <c:pt idx="2919">
                        <c:v>145974</c:v>
                      </c:pt>
                      <c:pt idx="2920">
                        <c:v>146024</c:v>
                      </c:pt>
                      <c:pt idx="2921">
                        <c:v>146075</c:v>
                      </c:pt>
                      <c:pt idx="2922">
                        <c:v>146125</c:v>
                      </c:pt>
                      <c:pt idx="2923">
                        <c:v>146175</c:v>
                      </c:pt>
                      <c:pt idx="2924">
                        <c:v>146225</c:v>
                      </c:pt>
                      <c:pt idx="2925">
                        <c:v>146275</c:v>
                      </c:pt>
                      <c:pt idx="2926">
                        <c:v>146325</c:v>
                      </c:pt>
                      <c:pt idx="2927">
                        <c:v>146374</c:v>
                      </c:pt>
                      <c:pt idx="2928">
                        <c:v>146425</c:v>
                      </c:pt>
                      <c:pt idx="2929">
                        <c:v>146475</c:v>
                      </c:pt>
                      <c:pt idx="2930">
                        <c:v>146524</c:v>
                      </c:pt>
                      <c:pt idx="2931">
                        <c:v>146575</c:v>
                      </c:pt>
                      <c:pt idx="2932">
                        <c:v>146624</c:v>
                      </c:pt>
                      <c:pt idx="2933">
                        <c:v>146675</c:v>
                      </c:pt>
                      <c:pt idx="2934">
                        <c:v>146724</c:v>
                      </c:pt>
                      <c:pt idx="2935">
                        <c:v>146774</c:v>
                      </c:pt>
                      <c:pt idx="2936">
                        <c:v>146825</c:v>
                      </c:pt>
                      <c:pt idx="2937">
                        <c:v>146874</c:v>
                      </c:pt>
                      <c:pt idx="2938">
                        <c:v>146924</c:v>
                      </c:pt>
                      <c:pt idx="2939">
                        <c:v>146974</c:v>
                      </c:pt>
                      <c:pt idx="2940">
                        <c:v>147024</c:v>
                      </c:pt>
                      <c:pt idx="2941">
                        <c:v>147075</c:v>
                      </c:pt>
                      <c:pt idx="2942">
                        <c:v>147125</c:v>
                      </c:pt>
                      <c:pt idx="2943">
                        <c:v>147174</c:v>
                      </c:pt>
                      <c:pt idx="2944">
                        <c:v>147225</c:v>
                      </c:pt>
                      <c:pt idx="2945">
                        <c:v>147274</c:v>
                      </c:pt>
                      <c:pt idx="2946">
                        <c:v>147325</c:v>
                      </c:pt>
                      <c:pt idx="2947">
                        <c:v>147374</c:v>
                      </c:pt>
                      <c:pt idx="2948">
                        <c:v>147424</c:v>
                      </c:pt>
                      <c:pt idx="2949">
                        <c:v>147475</c:v>
                      </c:pt>
                      <c:pt idx="2950">
                        <c:v>147525</c:v>
                      </c:pt>
                      <c:pt idx="2951">
                        <c:v>147575</c:v>
                      </c:pt>
                      <c:pt idx="2952">
                        <c:v>147625</c:v>
                      </c:pt>
                      <c:pt idx="2953">
                        <c:v>147675</c:v>
                      </c:pt>
                      <c:pt idx="2954">
                        <c:v>147725</c:v>
                      </c:pt>
                      <c:pt idx="2955">
                        <c:v>147775</c:v>
                      </c:pt>
                      <c:pt idx="2956">
                        <c:v>147825</c:v>
                      </c:pt>
                      <c:pt idx="2957">
                        <c:v>147874</c:v>
                      </c:pt>
                      <c:pt idx="2958">
                        <c:v>147925</c:v>
                      </c:pt>
                      <c:pt idx="2959">
                        <c:v>147974</c:v>
                      </c:pt>
                      <c:pt idx="2960">
                        <c:v>148024</c:v>
                      </c:pt>
                      <c:pt idx="2961">
                        <c:v>148074</c:v>
                      </c:pt>
                      <c:pt idx="2962">
                        <c:v>148125</c:v>
                      </c:pt>
                      <c:pt idx="2963">
                        <c:v>148174</c:v>
                      </c:pt>
                      <c:pt idx="2964">
                        <c:v>148224</c:v>
                      </c:pt>
                      <c:pt idx="2965">
                        <c:v>148274</c:v>
                      </c:pt>
                      <c:pt idx="2966">
                        <c:v>148326</c:v>
                      </c:pt>
                      <c:pt idx="2967">
                        <c:v>148375</c:v>
                      </c:pt>
                      <c:pt idx="2968">
                        <c:v>148425</c:v>
                      </c:pt>
                      <c:pt idx="2969">
                        <c:v>148475</c:v>
                      </c:pt>
                      <c:pt idx="2970">
                        <c:v>148524</c:v>
                      </c:pt>
                      <c:pt idx="2971">
                        <c:v>148574</c:v>
                      </c:pt>
                      <c:pt idx="2972">
                        <c:v>148624</c:v>
                      </c:pt>
                      <c:pt idx="2973">
                        <c:v>148675</c:v>
                      </c:pt>
                      <c:pt idx="2974">
                        <c:v>148724</c:v>
                      </c:pt>
                      <c:pt idx="2975">
                        <c:v>148774</c:v>
                      </c:pt>
                      <c:pt idx="2976">
                        <c:v>148824</c:v>
                      </c:pt>
                      <c:pt idx="2977">
                        <c:v>148874</c:v>
                      </c:pt>
                      <c:pt idx="2978">
                        <c:v>148924</c:v>
                      </c:pt>
                      <c:pt idx="2979">
                        <c:v>148974</c:v>
                      </c:pt>
                      <c:pt idx="2980">
                        <c:v>149025</c:v>
                      </c:pt>
                      <c:pt idx="2981">
                        <c:v>149075</c:v>
                      </c:pt>
                      <c:pt idx="2982">
                        <c:v>149124</c:v>
                      </c:pt>
                      <c:pt idx="2983">
                        <c:v>149175</c:v>
                      </c:pt>
                      <c:pt idx="2984">
                        <c:v>149225</c:v>
                      </c:pt>
                      <c:pt idx="2985">
                        <c:v>149274</c:v>
                      </c:pt>
                      <c:pt idx="2986">
                        <c:v>149324</c:v>
                      </c:pt>
                      <c:pt idx="2987">
                        <c:v>149374</c:v>
                      </c:pt>
                      <c:pt idx="2988">
                        <c:v>149425</c:v>
                      </c:pt>
                      <c:pt idx="2989">
                        <c:v>149475</c:v>
                      </c:pt>
                      <c:pt idx="2990">
                        <c:v>149525</c:v>
                      </c:pt>
                      <c:pt idx="2991">
                        <c:v>149575</c:v>
                      </c:pt>
                      <c:pt idx="2992">
                        <c:v>149624</c:v>
                      </c:pt>
                      <c:pt idx="2993">
                        <c:v>149675</c:v>
                      </c:pt>
                      <c:pt idx="2994">
                        <c:v>149725</c:v>
                      </c:pt>
                      <c:pt idx="2995">
                        <c:v>149775</c:v>
                      </c:pt>
                      <c:pt idx="2996">
                        <c:v>149825</c:v>
                      </c:pt>
                      <c:pt idx="2997">
                        <c:v>149875</c:v>
                      </c:pt>
                      <c:pt idx="2998">
                        <c:v>149925</c:v>
                      </c:pt>
                      <c:pt idx="2999">
                        <c:v>149974</c:v>
                      </c:pt>
                      <c:pt idx="3000">
                        <c:v>150024</c:v>
                      </c:pt>
                      <c:pt idx="3001">
                        <c:v>150075</c:v>
                      </c:pt>
                      <c:pt idx="3002">
                        <c:v>150125</c:v>
                      </c:pt>
                      <c:pt idx="3003">
                        <c:v>150175</c:v>
                      </c:pt>
                      <c:pt idx="3004">
                        <c:v>150224</c:v>
                      </c:pt>
                      <c:pt idx="3005">
                        <c:v>150275</c:v>
                      </c:pt>
                      <c:pt idx="3006">
                        <c:v>150324</c:v>
                      </c:pt>
                      <c:pt idx="3007">
                        <c:v>150375</c:v>
                      </c:pt>
                      <c:pt idx="3008">
                        <c:v>150424</c:v>
                      </c:pt>
                      <c:pt idx="3009">
                        <c:v>150475</c:v>
                      </c:pt>
                      <c:pt idx="3010">
                        <c:v>150524</c:v>
                      </c:pt>
                      <c:pt idx="3011">
                        <c:v>150574</c:v>
                      </c:pt>
                      <c:pt idx="3012">
                        <c:v>150625</c:v>
                      </c:pt>
                      <c:pt idx="3013">
                        <c:v>150675</c:v>
                      </c:pt>
                      <c:pt idx="3014">
                        <c:v>150725</c:v>
                      </c:pt>
                      <c:pt idx="3015">
                        <c:v>150774</c:v>
                      </c:pt>
                      <c:pt idx="3016">
                        <c:v>150835</c:v>
                      </c:pt>
                      <c:pt idx="3017">
                        <c:v>150874</c:v>
                      </c:pt>
                      <c:pt idx="3018">
                        <c:v>150925</c:v>
                      </c:pt>
                      <c:pt idx="3019">
                        <c:v>150975</c:v>
                      </c:pt>
                      <c:pt idx="3020">
                        <c:v>151025</c:v>
                      </c:pt>
                      <c:pt idx="3021">
                        <c:v>151075</c:v>
                      </c:pt>
                      <c:pt idx="3022">
                        <c:v>151124</c:v>
                      </c:pt>
                      <c:pt idx="3023">
                        <c:v>151175</c:v>
                      </c:pt>
                      <c:pt idx="3024">
                        <c:v>151224</c:v>
                      </c:pt>
                      <c:pt idx="3025">
                        <c:v>151274</c:v>
                      </c:pt>
                      <c:pt idx="3026">
                        <c:v>151324</c:v>
                      </c:pt>
                      <c:pt idx="3027">
                        <c:v>151374</c:v>
                      </c:pt>
                      <c:pt idx="3028">
                        <c:v>151424</c:v>
                      </c:pt>
                      <c:pt idx="3029">
                        <c:v>151474</c:v>
                      </c:pt>
                      <c:pt idx="3030">
                        <c:v>151524</c:v>
                      </c:pt>
                      <c:pt idx="3031">
                        <c:v>151574</c:v>
                      </c:pt>
                      <c:pt idx="3032">
                        <c:v>151625</c:v>
                      </c:pt>
                      <c:pt idx="3033">
                        <c:v>151675</c:v>
                      </c:pt>
                      <c:pt idx="3034">
                        <c:v>151725</c:v>
                      </c:pt>
                      <c:pt idx="3035">
                        <c:v>151774</c:v>
                      </c:pt>
                      <c:pt idx="3036">
                        <c:v>151824</c:v>
                      </c:pt>
                      <c:pt idx="3037">
                        <c:v>151874</c:v>
                      </c:pt>
                      <c:pt idx="3038">
                        <c:v>151927</c:v>
                      </c:pt>
                      <c:pt idx="3039">
                        <c:v>151975</c:v>
                      </c:pt>
                      <c:pt idx="3040">
                        <c:v>152025</c:v>
                      </c:pt>
                      <c:pt idx="3041">
                        <c:v>152075</c:v>
                      </c:pt>
                      <c:pt idx="3042">
                        <c:v>152125</c:v>
                      </c:pt>
                      <c:pt idx="3043">
                        <c:v>152174</c:v>
                      </c:pt>
                      <c:pt idx="3044">
                        <c:v>152225</c:v>
                      </c:pt>
                      <c:pt idx="3045">
                        <c:v>152274</c:v>
                      </c:pt>
                      <c:pt idx="3046">
                        <c:v>152325</c:v>
                      </c:pt>
                      <c:pt idx="3047">
                        <c:v>152374</c:v>
                      </c:pt>
                      <c:pt idx="3048">
                        <c:v>152425</c:v>
                      </c:pt>
                      <c:pt idx="3049">
                        <c:v>152474</c:v>
                      </c:pt>
                      <c:pt idx="3050">
                        <c:v>152524</c:v>
                      </c:pt>
                      <c:pt idx="3051">
                        <c:v>152574</c:v>
                      </c:pt>
                      <c:pt idx="3052">
                        <c:v>152624</c:v>
                      </c:pt>
                      <c:pt idx="3053">
                        <c:v>152675</c:v>
                      </c:pt>
                      <c:pt idx="3054">
                        <c:v>152724</c:v>
                      </c:pt>
                      <c:pt idx="3055">
                        <c:v>152775</c:v>
                      </c:pt>
                      <c:pt idx="3056">
                        <c:v>152825</c:v>
                      </c:pt>
                      <c:pt idx="3057">
                        <c:v>152874</c:v>
                      </c:pt>
                      <c:pt idx="3058">
                        <c:v>152925</c:v>
                      </c:pt>
                      <c:pt idx="3059">
                        <c:v>152975</c:v>
                      </c:pt>
                      <c:pt idx="3060">
                        <c:v>153025</c:v>
                      </c:pt>
                      <c:pt idx="3061">
                        <c:v>153074</c:v>
                      </c:pt>
                      <c:pt idx="3062">
                        <c:v>153124</c:v>
                      </c:pt>
                      <c:pt idx="3063">
                        <c:v>153174</c:v>
                      </c:pt>
                      <c:pt idx="3064">
                        <c:v>153224</c:v>
                      </c:pt>
                      <c:pt idx="3065">
                        <c:v>153274</c:v>
                      </c:pt>
                      <c:pt idx="3066">
                        <c:v>153325</c:v>
                      </c:pt>
                      <c:pt idx="3067">
                        <c:v>153375</c:v>
                      </c:pt>
                      <c:pt idx="3068">
                        <c:v>153424</c:v>
                      </c:pt>
                      <c:pt idx="3069">
                        <c:v>153474</c:v>
                      </c:pt>
                      <c:pt idx="3070">
                        <c:v>153524</c:v>
                      </c:pt>
                      <c:pt idx="3071">
                        <c:v>153574</c:v>
                      </c:pt>
                      <c:pt idx="3072">
                        <c:v>153624</c:v>
                      </c:pt>
                      <c:pt idx="3073">
                        <c:v>153674</c:v>
                      </c:pt>
                      <c:pt idx="3074">
                        <c:v>153724</c:v>
                      </c:pt>
                      <c:pt idx="3075">
                        <c:v>153776</c:v>
                      </c:pt>
                      <c:pt idx="3076">
                        <c:v>153825</c:v>
                      </c:pt>
                      <c:pt idx="3077">
                        <c:v>153874</c:v>
                      </c:pt>
                      <c:pt idx="3078">
                        <c:v>153924</c:v>
                      </c:pt>
                      <c:pt idx="3079">
                        <c:v>153974</c:v>
                      </c:pt>
                      <c:pt idx="3080">
                        <c:v>154025</c:v>
                      </c:pt>
                      <c:pt idx="3081">
                        <c:v>154075</c:v>
                      </c:pt>
                      <c:pt idx="3082">
                        <c:v>154124</c:v>
                      </c:pt>
                      <c:pt idx="3083">
                        <c:v>154175</c:v>
                      </c:pt>
                      <c:pt idx="3084">
                        <c:v>154224</c:v>
                      </c:pt>
                      <c:pt idx="3085">
                        <c:v>154274</c:v>
                      </c:pt>
                      <c:pt idx="3086">
                        <c:v>154326</c:v>
                      </c:pt>
                      <c:pt idx="3087">
                        <c:v>154375</c:v>
                      </c:pt>
                      <c:pt idx="3088">
                        <c:v>154424</c:v>
                      </c:pt>
                      <c:pt idx="3089">
                        <c:v>154475</c:v>
                      </c:pt>
                      <c:pt idx="3090">
                        <c:v>154525</c:v>
                      </c:pt>
                      <c:pt idx="3091">
                        <c:v>154575</c:v>
                      </c:pt>
                      <c:pt idx="3092">
                        <c:v>154625</c:v>
                      </c:pt>
                      <c:pt idx="3093">
                        <c:v>154675</c:v>
                      </c:pt>
                      <c:pt idx="3094">
                        <c:v>154725</c:v>
                      </c:pt>
                      <c:pt idx="3095">
                        <c:v>154774</c:v>
                      </c:pt>
                      <c:pt idx="3096">
                        <c:v>154824</c:v>
                      </c:pt>
                      <c:pt idx="3097">
                        <c:v>154875</c:v>
                      </c:pt>
                      <c:pt idx="3098">
                        <c:v>154925</c:v>
                      </c:pt>
                      <c:pt idx="3099">
                        <c:v>154974</c:v>
                      </c:pt>
                      <c:pt idx="3100">
                        <c:v>155024</c:v>
                      </c:pt>
                      <c:pt idx="3101">
                        <c:v>155074</c:v>
                      </c:pt>
                      <c:pt idx="3102">
                        <c:v>155124</c:v>
                      </c:pt>
                      <c:pt idx="3103">
                        <c:v>155175</c:v>
                      </c:pt>
                      <c:pt idx="3104">
                        <c:v>155225</c:v>
                      </c:pt>
                      <c:pt idx="3105">
                        <c:v>155275</c:v>
                      </c:pt>
                      <c:pt idx="3106">
                        <c:v>155325</c:v>
                      </c:pt>
                      <c:pt idx="3107">
                        <c:v>155375</c:v>
                      </c:pt>
                      <c:pt idx="3108">
                        <c:v>155424</c:v>
                      </c:pt>
                      <c:pt idx="3109">
                        <c:v>155474</c:v>
                      </c:pt>
                      <c:pt idx="3110">
                        <c:v>155524</c:v>
                      </c:pt>
                      <c:pt idx="3111">
                        <c:v>155574</c:v>
                      </c:pt>
                      <c:pt idx="3112">
                        <c:v>155624</c:v>
                      </c:pt>
                      <c:pt idx="3113">
                        <c:v>155676</c:v>
                      </c:pt>
                      <c:pt idx="3114">
                        <c:v>155724</c:v>
                      </c:pt>
                      <c:pt idx="3115">
                        <c:v>155775</c:v>
                      </c:pt>
                      <c:pt idx="3116">
                        <c:v>155825</c:v>
                      </c:pt>
                      <c:pt idx="3117">
                        <c:v>155874</c:v>
                      </c:pt>
                      <c:pt idx="3118">
                        <c:v>155924</c:v>
                      </c:pt>
                      <c:pt idx="3119">
                        <c:v>155974</c:v>
                      </c:pt>
                      <c:pt idx="3120">
                        <c:v>156024</c:v>
                      </c:pt>
                      <c:pt idx="3121">
                        <c:v>156075</c:v>
                      </c:pt>
                      <c:pt idx="3122">
                        <c:v>156125</c:v>
                      </c:pt>
                      <c:pt idx="3123">
                        <c:v>156174</c:v>
                      </c:pt>
                      <c:pt idx="3124">
                        <c:v>156225</c:v>
                      </c:pt>
                      <c:pt idx="3125">
                        <c:v>156275</c:v>
                      </c:pt>
                      <c:pt idx="3126">
                        <c:v>156325</c:v>
                      </c:pt>
                      <c:pt idx="3127">
                        <c:v>156374</c:v>
                      </c:pt>
                      <c:pt idx="3128">
                        <c:v>156424</c:v>
                      </c:pt>
                      <c:pt idx="3129">
                        <c:v>156475</c:v>
                      </c:pt>
                      <c:pt idx="3130">
                        <c:v>156524</c:v>
                      </c:pt>
                      <c:pt idx="3131">
                        <c:v>156575</c:v>
                      </c:pt>
                      <c:pt idx="3132">
                        <c:v>156625</c:v>
                      </c:pt>
                      <c:pt idx="3133">
                        <c:v>156675</c:v>
                      </c:pt>
                      <c:pt idx="3134">
                        <c:v>156725</c:v>
                      </c:pt>
                      <c:pt idx="3135">
                        <c:v>156775</c:v>
                      </c:pt>
                      <c:pt idx="3136">
                        <c:v>156824</c:v>
                      </c:pt>
                      <c:pt idx="3137">
                        <c:v>156874</c:v>
                      </c:pt>
                      <c:pt idx="3138">
                        <c:v>156924</c:v>
                      </c:pt>
                      <c:pt idx="3139">
                        <c:v>156974</c:v>
                      </c:pt>
                      <c:pt idx="3140">
                        <c:v>157025</c:v>
                      </c:pt>
                      <c:pt idx="3141">
                        <c:v>157074</c:v>
                      </c:pt>
                      <c:pt idx="3142">
                        <c:v>157124</c:v>
                      </c:pt>
                      <c:pt idx="3143">
                        <c:v>157175</c:v>
                      </c:pt>
                      <c:pt idx="3144">
                        <c:v>157225</c:v>
                      </c:pt>
                      <c:pt idx="3145">
                        <c:v>157275</c:v>
                      </c:pt>
                      <c:pt idx="3146">
                        <c:v>157325</c:v>
                      </c:pt>
                      <c:pt idx="3147">
                        <c:v>157375</c:v>
                      </c:pt>
                      <c:pt idx="3148">
                        <c:v>157425</c:v>
                      </c:pt>
                      <c:pt idx="3149">
                        <c:v>157475</c:v>
                      </c:pt>
                      <c:pt idx="3150">
                        <c:v>157524</c:v>
                      </c:pt>
                      <c:pt idx="3151">
                        <c:v>157574</c:v>
                      </c:pt>
                      <c:pt idx="3152">
                        <c:v>157625</c:v>
                      </c:pt>
                      <c:pt idx="3153">
                        <c:v>157675</c:v>
                      </c:pt>
                      <c:pt idx="3154">
                        <c:v>157725</c:v>
                      </c:pt>
                      <c:pt idx="3155">
                        <c:v>157774</c:v>
                      </c:pt>
                      <c:pt idx="3156">
                        <c:v>157824</c:v>
                      </c:pt>
                      <c:pt idx="3157">
                        <c:v>157875</c:v>
                      </c:pt>
                      <c:pt idx="3158">
                        <c:v>157925</c:v>
                      </c:pt>
                      <c:pt idx="3159">
                        <c:v>157974</c:v>
                      </c:pt>
                      <c:pt idx="3160">
                        <c:v>158024</c:v>
                      </c:pt>
                      <c:pt idx="3161">
                        <c:v>158075</c:v>
                      </c:pt>
                      <c:pt idx="3162">
                        <c:v>158126</c:v>
                      </c:pt>
                      <c:pt idx="3163">
                        <c:v>158174</c:v>
                      </c:pt>
                      <c:pt idx="3164">
                        <c:v>158224</c:v>
                      </c:pt>
                      <c:pt idx="3165">
                        <c:v>158275</c:v>
                      </c:pt>
                      <c:pt idx="3166">
                        <c:v>158325</c:v>
                      </c:pt>
                      <c:pt idx="3167">
                        <c:v>158374</c:v>
                      </c:pt>
                      <c:pt idx="3168">
                        <c:v>158424</c:v>
                      </c:pt>
                      <c:pt idx="3169">
                        <c:v>158474</c:v>
                      </c:pt>
                      <c:pt idx="3170">
                        <c:v>158524</c:v>
                      </c:pt>
                      <c:pt idx="3171">
                        <c:v>158575</c:v>
                      </c:pt>
                      <c:pt idx="3172">
                        <c:v>158624</c:v>
                      </c:pt>
                      <c:pt idx="3173">
                        <c:v>158674</c:v>
                      </c:pt>
                      <c:pt idx="3174">
                        <c:v>158725</c:v>
                      </c:pt>
                      <c:pt idx="3175">
                        <c:v>158775</c:v>
                      </c:pt>
                      <c:pt idx="3176">
                        <c:v>158825</c:v>
                      </c:pt>
                      <c:pt idx="3177">
                        <c:v>158875</c:v>
                      </c:pt>
                      <c:pt idx="3178">
                        <c:v>158925</c:v>
                      </c:pt>
                      <c:pt idx="3179">
                        <c:v>158974</c:v>
                      </c:pt>
                      <c:pt idx="3180">
                        <c:v>159024</c:v>
                      </c:pt>
                      <c:pt idx="3181">
                        <c:v>159075</c:v>
                      </c:pt>
                      <c:pt idx="3182">
                        <c:v>159125</c:v>
                      </c:pt>
                      <c:pt idx="3183">
                        <c:v>159175</c:v>
                      </c:pt>
                      <c:pt idx="3184">
                        <c:v>159224</c:v>
                      </c:pt>
                      <c:pt idx="3185">
                        <c:v>159275</c:v>
                      </c:pt>
                      <c:pt idx="3186">
                        <c:v>159324</c:v>
                      </c:pt>
                      <c:pt idx="3187">
                        <c:v>159374</c:v>
                      </c:pt>
                      <c:pt idx="3188">
                        <c:v>159424</c:v>
                      </c:pt>
                      <c:pt idx="3189">
                        <c:v>159474</c:v>
                      </c:pt>
                      <c:pt idx="3190">
                        <c:v>159525</c:v>
                      </c:pt>
                      <c:pt idx="3191">
                        <c:v>159574</c:v>
                      </c:pt>
                      <c:pt idx="3192">
                        <c:v>159629</c:v>
                      </c:pt>
                      <c:pt idx="3193">
                        <c:v>159675</c:v>
                      </c:pt>
                      <c:pt idx="3194">
                        <c:v>159724</c:v>
                      </c:pt>
                      <c:pt idx="3195">
                        <c:v>159775</c:v>
                      </c:pt>
                      <c:pt idx="3196">
                        <c:v>159825</c:v>
                      </c:pt>
                      <c:pt idx="3197">
                        <c:v>159875</c:v>
                      </c:pt>
                      <c:pt idx="3198">
                        <c:v>159925</c:v>
                      </c:pt>
                      <c:pt idx="3199">
                        <c:v>159975</c:v>
                      </c:pt>
                      <c:pt idx="3200">
                        <c:v>160025</c:v>
                      </c:pt>
                      <c:pt idx="3201">
                        <c:v>160074</c:v>
                      </c:pt>
                      <c:pt idx="3202">
                        <c:v>160124</c:v>
                      </c:pt>
                      <c:pt idx="3203">
                        <c:v>160174</c:v>
                      </c:pt>
                      <c:pt idx="3204">
                        <c:v>160225</c:v>
                      </c:pt>
                      <c:pt idx="3205">
                        <c:v>160275</c:v>
                      </c:pt>
                      <c:pt idx="3206">
                        <c:v>160325</c:v>
                      </c:pt>
                      <c:pt idx="3207">
                        <c:v>160374</c:v>
                      </c:pt>
                      <c:pt idx="3208">
                        <c:v>160426</c:v>
                      </c:pt>
                      <c:pt idx="3209">
                        <c:v>160474</c:v>
                      </c:pt>
                      <c:pt idx="3210">
                        <c:v>160525</c:v>
                      </c:pt>
                      <c:pt idx="3211">
                        <c:v>160575</c:v>
                      </c:pt>
                      <c:pt idx="3212">
                        <c:v>160624</c:v>
                      </c:pt>
                      <c:pt idx="3213">
                        <c:v>160675</c:v>
                      </c:pt>
                      <c:pt idx="3214">
                        <c:v>160724</c:v>
                      </c:pt>
                      <c:pt idx="3215">
                        <c:v>160774</c:v>
                      </c:pt>
                      <c:pt idx="3216">
                        <c:v>160824</c:v>
                      </c:pt>
                      <c:pt idx="3217">
                        <c:v>160875</c:v>
                      </c:pt>
                      <c:pt idx="3218">
                        <c:v>160925</c:v>
                      </c:pt>
                      <c:pt idx="3219">
                        <c:v>160975</c:v>
                      </c:pt>
                      <c:pt idx="3220">
                        <c:v>161024</c:v>
                      </c:pt>
                      <c:pt idx="3221">
                        <c:v>161074</c:v>
                      </c:pt>
                      <c:pt idx="3222">
                        <c:v>161124</c:v>
                      </c:pt>
                      <c:pt idx="3223">
                        <c:v>161174</c:v>
                      </c:pt>
                      <c:pt idx="3224">
                        <c:v>161224</c:v>
                      </c:pt>
                      <c:pt idx="3225">
                        <c:v>161274</c:v>
                      </c:pt>
                      <c:pt idx="3226">
                        <c:v>161325</c:v>
                      </c:pt>
                      <c:pt idx="3227">
                        <c:v>161374</c:v>
                      </c:pt>
                      <c:pt idx="3228">
                        <c:v>161425</c:v>
                      </c:pt>
                      <c:pt idx="3229">
                        <c:v>161474</c:v>
                      </c:pt>
                      <c:pt idx="3230">
                        <c:v>161525</c:v>
                      </c:pt>
                      <c:pt idx="3231">
                        <c:v>161575</c:v>
                      </c:pt>
                      <c:pt idx="3232">
                        <c:v>161625</c:v>
                      </c:pt>
                      <c:pt idx="3233">
                        <c:v>161675</c:v>
                      </c:pt>
                      <c:pt idx="3234">
                        <c:v>161725</c:v>
                      </c:pt>
                      <c:pt idx="3235">
                        <c:v>161775</c:v>
                      </c:pt>
                      <c:pt idx="3236">
                        <c:v>161825</c:v>
                      </c:pt>
                      <c:pt idx="3237">
                        <c:v>161879</c:v>
                      </c:pt>
                      <c:pt idx="3238">
                        <c:v>161925</c:v>
                      </c:pt>
                      <c:pt idx="3239">
                        <c:v>161974</c:v>
                      </c:pt>
                      <c:pt idx="3240">
                        <c:v>162024</c:v>
                      </c:pt>
                      <c:pt idx="3241">
                        <c:v>162075</c:v>
                      </c:pt>
                      <c:pt idx="3242">
                        <c:v>162129</c:v>
                      </c:pt>
                      <c:pt idx="3243">
                        <c:v>162175</c:v>
                      </c:pt>
                      <c:pt idx="3244">
                        <c:v>162225</c:v>
                      </c:pt>
                      <c:pt idx="3245">
                        <c:v>162275</c:v>
                      </c:pt>
                      <c:pt idx="3246">
                        <c:v>162325</c:v>
                      </c:pt>
                      <c:pt idx="3247">
                        <c:v>162375</c:v>
                      </c:pt>
                      <c:pt idx="3248">
                        <c:v>162425</c:v>
                      </c:pt>
                      <c:pt idx="3249">
                        <c:v>162475</c:v>
                      </c:pt>
                      <c:pt idx="3250">
                        <c:v>162524</c:v>
                      </c:pt>
                      <c:pt idx="3251">
                        <c:v>162575</c:v>
                      </c:pt>
                      <c:pt idx="3252">
                        <c:v>162625</c:v>
                      </c:pt>
                      <c:pt idx="3253">
                        <c:v>162674</c:v>
                      </c:pt>
                      <c:pt idx="3254">
                        <c:v>162725</c:v>
                      </c:pt>
                      <c:pt idx="3255">
                        <c:v>162774</c:v>
                      </c:pt>
                      <c:pt idx="3256">
                        <c:v>162824</c:v>
                      </c:pt>
                      <c:pt idx="3257">
                        <c:v>162874</c:v>
                      </c:pt>
                      <c:pt idx="3258">
                        <c:v>162924</c:v>
                      </c:pt>
                      <c:pt idx="3259">
                        <c:v>162974</c:v>
                      </c:pt>
                      <c:pt idx="3260">
                        <c:v>163024</c:v>
                      </c:pt>
                      <c:pt idx="3261">
                        <c:v>163075</c:v>
                      </c:pt>
                      <c:pt idx="3262">
                        <c:v>163124</c:v>
                      </c:pt>
                      <c:pt idx="3263">
                        <c:v>163174</c:v>
                      </c:pt>
                      <c:pt idx="3264">
                        <c:v>163225</c:v>
                      </c:pt>
                      <c:pt idx="3265">
                        <c:v>163274</c:v>
                      </c:pt>
                      <c:pt idx="3266">
                        <c:v>163326</c:v>
                      </c:pt>
                      <c:pt idx="3267">
                        <c:v>163374</c:v>
                      </c:pt>
                      <c:pt idx="3268">
                        <c:v>163424</c:v>
                      </c:pt>
                      <c:pt idx="3269">
                        <c:v>163475</c:v>
                      </c:pt>
                      <c:pt idx="3270">
                        <c:v>163524</c:v>
                      </c:pt>
                      <c:pt idx="3271">
                        <c:v>163575</c:v>
                      </c:pt>
                      <c:pt idx="3272">
                        <c:v>163624</c:v>
                      </c:pt>
                      <c:pt idx="3273">
                        <c:v>163675</c:v>
                      </c:pt>
                      <c:pt idx="3274">
                        <c:v>163724</c:v>
                      </c:pt>
                      <c:pt idx="3275">
                        <c:v>163774</c:v>
                      </c:pt>
                      <c:pt idx="3276">
                        <c:v>163825</c:v>
                      </c:pt>
                      <c:pt idx="3277">
                        <c:v>163875</c:v>
                      </c:pt>
                      <c:pt idx="3278">
                        <c:v>163925</c:v>
                      </c:pt>
                      <c:pt idx="3279">
                        <c:v>163974</c:v>
                      </c:pt>
                      <c:pt idx="3280">
                        <c:v>164024</c:v>
                      </c:pt>
                      <c:pt idx="3281">
                        <c:v>164074</c:v>
                      </c:pt>
                      <c:pt idx="3282">
                        <c:v>164124</c:v>
                      </c:pt>
                      <c:pt idx="3283">
                        <c:v>164175</c:v>
                      </c:pt>
                      <c:pt idx="3284">
                        <c:v>164225</c:v>
                      </c:pt>
                      <c:pt idx="3285">
                        <c:v>164275</c:v>
                      </c:pt>
                      <c:pt idx="3286">
                        <c:v>164325</c:v>
                      </c:pt>
                      <c:pt idx="3287">
                        <c:v>164375</c:v>
                      </c:pt>
                      <c:pt idx="3288">
                        <c:v>164424</c:v>
                      </c:pt>
                      <c:pt idx="3289">
                        <c:v>164475</c:v>
                      </c:pt>
                      <c:pt idx="3290">
                        <c:v>164524</c:v>
                      </c:pt>
                      <c:pt idx="3291">
                        <c:v>164574</c:v>
                      </c:pt>
                      <c:pt idx="3292">
                        <c:v>164625</c:v>
                      </c:pt>
                      <c:pt idx="3293">
                        <c:v>164674</c:v>
                      </c:pt>
                      <c:pt idx="3294">
                        <c:v>164724</c:v>
                      </c:pt>
                      <c:pt idx="3295">
                        <c:v>164774</c:v>
                      </c:pt>
                      <c:pt idx="3296">
                        <c:v>164825</c:v>
                      </c:pt>
                      <c:pt idx="3297">
                        <c:v>164874</c:v>
                      </c:pt>
                      <c:pt idx="3298">
                        <c:v>164925</c:v>
                      </c:pt>
                      <c:pt idx="3299">
                        <c:v>164974</c:v>
                      </c:pt>
                      <c:pt idx="3300">
                        <c:v>165025</c:v>
                      </c:pt>
                      <c:pt idx="3301">
                        <c:v>165075</c:v>
                      </c:pt>
                      <c:pt idx="3302">
                        <c:v>165124</c:v>
                      </c:pt>
                      <c:pt idx="3303">
                        <c:v>165174</c:v>
                      </c:pt>
                      <c:pt idx="3304">
                        <c:v>165225</c:v>
                      </c:pt>
                      <c:pt idx="3305">
                        <c:v>165275</c:v>
                      </c:pt>
                      <c:pt idx="3306">
                        <c:v>165324</c:v>
                      </c:pt>
                      <c:pt idx="3307">
                        <c:v>165374</c:v>
                      </c:pt>
                      <c:pt idx="3308">
                        <c:v>165424</c:v>
                      </c:pt>
                      <c:pt idx="3309">
                        <c:v>165475</c:v>
                      </c:pt>
                      <c:pt idx="3310">
                        <c:v>165524</c:v>
                      </c:pt>
                      <c:pt idx="3311">
                        <c:v>165575</c:v>
                      </c:pt>
                      <c:pt idx="3312">
                        <c:v>165626</c:v>
                      </c:pt>
                      <c:pt idx="3313">
                        <c:v>165675</c:v>
                      </c:pt>
                      <c:pt idx="3314">
                        <c:v>165724</c:v>
                      </c:pt>
                      <c:pt idx="3315">
                        <c:v>165774</c:v>
                      </c:pt>
                      <c:pt idx="3316">
                        <c:v>165824</c:v>
                      </c:pt>
                      <c:pt idx="3317">
                        <c:v>165875</c:v>
                      </c:pt>
                      <c:pt idx="3318">
                        <c:v>165924</c:v>
                      </c:pt>
                      <c:pt idx="3319">
                        <c:v>165974</c:v>
                      </c:pt>
                      <c:pt idx="3320">
                        <c:v>166024</c:v>
                      </c:pt>
                      <c:pt idx="3321">
                        <c:v>166075</c:v>
                      </c:pt>
                      <c:pt idx="3322">
                        <c:v>166124</c:v>
                      </c:pt>
                      <c:pt idx="3323">
                        <c:v>166174</c:v>
                      </c:pt>
                      <c:pt idx="3324">
                        <c:v>166225</c:v>
                      </c:pt>
                      <c:pt idx="3325">
                        <c:v>166274</c:v>
                      </c:pt>
                      <c:pt idx="3326">
                        <c:v>166324</c:v>
                      </c:pt>
                      <c:pt idx="3327">
                        <c:v>166374</c:v>
                      </c:pt>
                      <c:pt idx="3328">
                        <c:v>166424</c:v>
                      </c:pt>
                      <c:pt idx="3329">
                        <c:v>166474</c:v>
                      </c:pt>
                      <c:pt idx="3330">
                        <c:v>166524</c:v>
                      </c:pt>
                      <c:pt idx="3331">
                        <c:v>166575</c:v>
                      </c:pt>
                      <c:pt idx="3332">
                        <c:v>166625</c:v>
                      </c:pt>
                      <c:pt idx="3333">
                        <c:v>166675</c:v>
                      </c:pt>
                      <c:pt idx="3334">
                        <c:v>166724</c:v>
                      </c:pt>
                      <c:pt idx="3335">
                        <c:v>166774</c:v>
                      </c:pt>
                      <c:pt idx="3336">
                        <c:v>166825</c:v>
                      </c:pt>
                      <c:pt idx="3337">
                        <c:v>166875</c:v>
                      </c:pt>
                      <c:pt idx="3338">
                        <c:v>166925</c:v>
                      </c:pt>
                      <c:pt idx="3339">
                        <c:v>166975</c:v>
                      </c:pt>
                      <c:pt idx="3340">
                        <c:v>167024</c:v>
                      </c:pt>
                      <c:pt idx="3341">
                        <c:v>167074</c:v>
                      </c:pt>
                      <c:pt idx="3342">
                        <c:v>167125</c:v>
                      </c:pt>
                      <c:pt idx="3343">
                        <c:v>167174</c:v>
                      </c:pt>
                      <c:pt idx="3344">
                        <c:v>167224</c:v>
                      </c:pt>
                      <c:pt idx="3345">
                        <c:v>167274</c:v>
                      </c:pt>
                      <c:pt idx="3346">
                        <c:v>167324</c:v>
                      </c:pt>
                      <c:pt idx="3347">
                        <c:v>167375</c:v>
                      </c:pt>
                      <c:pt idx="3348">
                        <c:v>167424</c:v>
                      </c:pt>
                      <c:pt idx="3349">
                        <c:v>167474</c:v>
                      </c:pt>
                      <c:pt idx="3350">
                        <c:v>167525</c:v>
                      </c:pt>
                      <c:pt idx="3351">
                        <c:v>167575</c:v>
                      </c:pt>
                      <c:pt idx="3352">
                        <c:v>167624</c:v>
                      </c:pt>
                      <c:pt idx="3353">
                        <c:v>167674</c:v>
                      </c:pt>
                      <c:pt idx="3354">
                        <c:v>167725</c:v>
                      </c:pt>
                      <c:pt idx="3355">
                        <c:v>167774</c:v>
                      </c:pt>
                      <c:pt idx="3356">
                        <c:v>167824</c:v>
                      </c:pt>
                      <c:pt idx="3357">
                        <c:v>167875</c:v>
                      </c:pt>
                      <c:pt idx="3358">
                        <c:v>167925</c:v>
                      </c:pt>
                      <c:pt idx="3359">
                        <c:v>167974</c:v>
                      </c:pt>
                      <c:pt idx="3360">
                        <c:v>168024</c:v>
                      </c:pt>
                      <c:pt idx="3361">
                        <c:v>168074</c:v>
                      </c:pt>
                      <c:pt idx="3362">
                        <c:v>168124</c:v>
                      </c:pt>
                      <c:pt idx="3363">
                        <c:v>168174</c:v>
                      </c:pt>
                      <c:pt idx="3364">
                        <c:v>168224</c:v>
                      </c:pt>
                      <c:pt idx="3365">
                        <c:v>168274</c:v>
                      </c:pt>
                      <c:pt idx="3366">
                        <c:v>168325</c:v>
                      </c:pt>
                      <c:pt idx="3367">
                        <c:v>168374</c:v>
                      </c:pt>
                      <c:pt idx="3368">
                        <c:v>168425</c:v>
                      </c:pt>
                      <c:pt idx="3369">
                        <c:v>168474</c:v>
                      </c:pt>
                      <c:pt idx="3370">
                        <c:v>168524</c:v>
                      </c:pt>
                      <c:pt idx="3371">
                        <c:v>168575</c:v>
                      </c:pt>
                      <c:pt idx="3372">
                        <c:v>168624</c:v>
                      </c:pt>
                      <c:pt idx="3373">
                        <c:v>168674</c:v>
                      </c:pt>
                      <c:pt idx="3374">
                        <c:v>168725</c:v>
                      </c:pt>
                      <c:pt idx="3375">
                        <c:v>168775</c:v>
                      </c:pt>
                      <c:pt idx="3376">
                        <c:v>168824</c:v>
                      </c:pt>
                      <c:pt idx="3377">
                        <c:v>168875</c:v>
                      </c:pt>
                      <c:pt idx="3378">
                        <c:v>168925</c:v>
                      </c:pt>
                      <c:pt idx="3379">
                        <c:v>168975</c:v>
                      </c:pt>
                      <c:pt idx="3380">
                        <c:v>169024</c:v>
                      </c:pt>
                      <c:pt idx="3381">
                        <c:v>169074</c:v>
                      </c:pt>
                      <c:pt idx="3382">
                        <c:v>169124</c:v>
                      </c:pt>
                      <c:pt idx="3383">
                        <c:v>169174</c:v>
                      </c:pt>
                      <c:pt idx="3384">
                        <c:v>169225</c:v>
                      </c:pt>
                      <c:pt idx="3385">
                        <c:v>169274</c:v>
                      </c:pt>
                      <c:pt idx="3386">
                        <c:v>169325</c:v>
                      </c:pt>
                      <c:pt idx="3387">
                        <c:v>169375</c:v>
                      </c:pt>
                      <c:pt idx="3388">
                        <c:v>169425</c:v>
                      </c:pt>
                      <c:pt idx="3389">
                        <c:v>169475</c:v>
                      </c:pt>
                      <c:pt idx="3390">
                        <c:v>169525</c:v>
                      </c:pt>
                      <c:pt idx="3391">
                        <c:v>169575</c:v>
                      </c:pt>
                      <c:pt idx="3392">
                        <c:v>169625</c:v>
                      </c:pt>
                      <c:pt idx="3393">
                        <c:v>169675</c:v>
                      </c:pt>
                      <c:pt idx="3394">
                        <c:v>169725</c:v>
                      </c:pt>
                      <c:pt idx="3395">
                        <c:v>169775</c:v>
                      </c:pt>
                      <c:pt idx="3396">
                        <c:v>169825</c:v>
                      </c:pt>
                      <c:pt idx="3397">
                        <c:v>169874</c:v>
                      </c:pt>
                      <c:pt idx="3398">
                        <c:v>169924</c:v>
                      </c:pt>
                      <c:pt idx="3399">
                        <c:v>169975</c:v>
                      </c:pt>
                      <c:pt idx="3400">
                        <c:v>170025</c:v>
                      </c:pt>
                      <c:pt idx="3401">
                        <c:v>170075</c:v>
                      </c:pt>
                      <c:pt idx="3402">
                        <c:v>170125</c:v>
                      </c:pt>
                      <c:pt idx="3403">
                        <c:v>170174</c:v>
                      </c:pt>
                      <c:pt idx="3404">
                        <c:v>170225</c:v>
                      </c:pt>
                      <c:pt idx="3405">
                        <c:v>170276</c:v>
                      </c:pt>
                      <c:pt idx="3406">
                        <c:v>170325</c:v>
                      </c:pt>
                      <c:pt idx="3407">
                        <c:v>170374</c:v>
                      </c:pt>
                      <c:pt idx="3408">
                        <c:v>170424</c:v>
                      </c:pt>
                      <c:pt idx="3409">
                        <c:v>170474</c:v>
                      </c:pt>
                      <c:pt idx="3410">
                        <c:v>170525</c:v>
                      </c:pt>
                      <c:pt idx="3411">
                        <c:v>170575</c:v>
                      </c:pt>
                      <c:pt idx="3412">
                        <c:v>170625</c:v>
                      </c:pt>
                      <c:pt idx="3413">
                        <c:v>170675</c:v>
                      </c:pt>
                      <c:pt idx="3414">
                        <c:v>170725</c:v>
                      </c:pt>
                      <c:pt idx="3415">
                        <c:v>170774</c:v>
                      </c:pt>
                      <c:pt idx="3416">
                        <c:v>170824</c:v>
                      </c:pt>
                      <c:pt idx="3417">
                        <c:v>170874</c:v>
                      </c:pt>
                      <c:pt idx="3418">
                        <c:v>170925</c:v>
                      </c:pt>
                      <c:pt idx="3419">
                        <c:v>170975</c:v>
                      </c:pt>
                      <c:pt idx="3420">
                        <c:v>171025</c:v>
                      </c:pt>
                      <c:pt idx="3421">
                        <c:v>171074</c:v>
                      </c:pt>
                      <c:pt idx="3422">
                        <c:v>171124</c:v>
                      </c:pt>
                      <c:pt idx="3423">
                        <c:v>171174</c:v>
                      </c:pt>
                      <c:pt idx="3424">
                        <c:v>171224</c:v>
                      </c:pt>
                      <c:pt idx="3425">
                        <c:v>171275</c:v>
                      </c:pt>
                      <c:pt idx="3426">
                        <c:v>171324</c:v>
                      </c:pt>
                      <c:pt idx="3427">
                        <c:v>171374</c:v>
                      </c:pt>
                      <c:pt idx="3428">
                        <c:v>171424</c:v>
                      </c:pt>
                      <c:pt idx="3429">
                        <c:v>171474</c:v>
                      </c:pt>
                      <c:pt idx="3430">
                        <c:v>171524</c:v>
                      </c:pt>
                      <c:pt idx="3431">
                        <c:v>171575</c:v>
                      </c:pt>
                      <c:pt idx="3432">
                        <c:v>171625</c:v>
                      </c:pt>
                      <c:pt idx="3433">
                        <c:v>171674</c:v>
                      </c:pt>
                      <c:pt idx="3434">
                        <c:v>171724</c:v>
                      </c:pt>
                      <c:pt idx="3435">
                        <c:v>171774</c:v>
                      </c:pt>
                      <c:pt idx="3436">
                        <c:v>171825</c:v>
                      </c:pt>
                      <c:pt idx="3437">
                        <c:v>171875</c:v>
                      </c:pt>
                      <c:pt idx="3438">
                        <c:v>171925</c:v>
                      </c:pt>
                      <c:pt idx="3439">
                        <c:v>171974</c:v>
                      </c:pt>
                      <c:pt idx="3440">
                        <c:v>172024</c:v>
                      </c:pt>
                      <c:pt idx="3441">
                        <c:v>172074</c:v>
                      </c:pt>
                      <c:pt idx="3442">
                        <c:v>172125</c:v>
                      </c:pt>
                      <c:pt idx="3443">
                        <c:v>172175</c:v>
                      </c:pt>
                      <c:pt idx="3444">
                        <c:v>172224</c:v>
                      </c:pt>
                      <c:pt idx="3445">
                        <c:v>172274</c:v>
                      </c:pt>
                      <c:pt idx="3446">
                        <c:v>172324</c:v>
                      </c:pt>
                      <c:pt idx="3447">
                        <c:v>172374</c:v>
                      </c:pt>
                      <c:pt idx="3448">
                        <c:v>172424</c:v>
                      </c:pt>
                      <c:pt idx="3449">
                        <c:v>172474</c:v>
                      </c:pt>
                      <c:pt idx="3450">
                        <c:v>172525</c:v>
                      </c:pt>
                      <c:pt idx="3451">
                        <c:v>172574</c:v>
                      </c:pt>
                      <c:pt idx="3452">
                        <c:v>172624</c:v>
                      </c:pt>
                      <c:pt idx="3453">
                        <c:v>172674</c:v>
                      </c:pt>
                      <c:pt idx="3454">
                        <c:v>172724</c:v>
                      </c:pt>
                      <c:pt idx="3455">
                        <c:v>172775</c:v>
                      </c:pt>
                      <c:pt idx="3456">
                        <c:v>172825</c:v>
                      </c:pt>
                      <c:pt idx="3457">
                        <c:v>172875</c:v>
                      </c:pt>
                      <c:pt idx="3458">
                        <c:v>172925</c:v>
                      </c:pt>
                      <c:pt idx="3459">
                        <c:v>172975</c:v>
                      </c:pt>
                      <c:pt idx="3460">
                        <c:v>173024</c:v>
                      </c:pt>
                      <c:pt idx="3461">
                        <c:v>173074</c:v>
                      </c:pt>
                      <c:pt idx="3462">
                        <c:v>173125</c:v>
                      </c:pt>
                      <c:pt idx="3463">
                        <c:v>173175</c:v>
                      </c:pt>
                      <c:pt idx="3464">
                        <c:v>173224</c:v>
                      </c:pt>
                      <c:pt idx="3465">
                        <c:v>173274</c:v>
                      </c:pt>
                      <c:pt idx="3466">
                        <c:v>173324</c:v>
                      </c:pt>
                      <c:pt idx="3467">
                        <c:v>173374</c:v>
                      </c:pt>
                      <c:pt idx="3468">
                        <c:v>173424</c:v>
                      </c:pt>
                      <c:pt idx="3469">
                        <c:v>173474</c:v>
                      </c:pt>
                      <c:pt idx="3470">
                        <c:v>173524</c:v>
                      </c:pt>
                      <c:pt idx="3471">
                        <c:v>173574</c:v>
                      </c:pt>
                      <c:pt idx="3472">
                        <c:v>173624</c:v>
                      </c:pt>
                      <c:pt idx="3473">
                        <c:v>173674</c:v>
                      </c:pt>
                      <c:pt idx="3474">
                        <c:v>173724</c:v>
                      </c:pt>
                      <c:pt idx="3475">
                        <c:v>173774</c:v>
                      </c:pt>
                      <c:pt idx="3476">
                        <c:v>173824</c:v>
                      </c:pt>
                      <c:pt idx="3477">
                        <c:v>173874</c:v>
                      </c:pt>
                      <c:pt idx="3478">
                        <c:v>173924</c:v>
                      </c:pt>
                      <c:pt idx="3479">
                        <c:v>173974</c:v>
                      </c:pt>
                      <c:pt idx="3480">
                        <c:v>174024</c:v>
                      </c:pt>
                      <c:pt idx="3481">
                        <c:v>174075</c:v>
                      </c:pt>
                      <c:pt idx="3482">
                        <c:v>174125</c:v>
                      </c:pt>
                      <c:pt idx="3483">
                        <c:v>174174</c:v>
                      </c:pt>
                      <c:pt idx="3484">
                        <c:v>174225</c:v>
                      </c:pt>
                      <c:pt idx="3485">
                        <c:v>174275</c:v>
                      </c:pt>
                      <c:pt idx="3486">
                        <c:v>174324</c:v>
                      </c:pt>
                      <c:pt idx="3487">
                        <c:v>174375</c:v>
                      </c:pt>
                      <c:pt idx="3488">
                        <c:v>174425</c:v>
                      </c:pt>
                      <c:pt idx="3489">
                        <c:v>174475</c:v>
                      </c:pt>
                      <c:pt idx="3490">
                        <c:v>174524</c:v>
                      </c:pt>
                      <c:pt idx="3491">
                        <c:v>174574</c:v>
                      </c:pt>
                      <c:pt idx="3492">
                        <c:v>174625</c:v>
                      </c:pt>
                      <c:pt idx="3493">
                        <c:v>174675</c:v>
                      </c:pt>
                      <c:pt idx="3494">
                        <c:v>174725</c:v>
                      </c:pt>
                      <c:pt idx="3495">
                        <c:v>174775</c:v>
                      </c:pt>
                      <c:pt idx="3496">
                        <c:v>174825</c:v>
                      </c:pt>
                      <c:pt idx="3497">
                        <c:v>174874</c:v>
                      </c:pt>
                      <c:pt idx="3498">
                        <c:v>174924</c:v>
                      </c:pt>
                      <c:pt idx="3499">
                        <c:v>174974</c:v>
                      </c:pt>
                      <c:pt idx="3500">
                        <c:v>175024</c:v>
                      </c:pt>
                      <c:pt idx="3501">
                        <c:v>175074</c:v>
                      </c:pt>
                      <c:pt idx="3502">
                        <c:v>175127</c:v>
                      </c:pt>
                      <c:pt idx="3503">
                        <c:v>175175</c:v>
                      </c:pt>
                      <c:pt idx="3504">
                        <c:v>175224</c:v>
                      </c:pt>
                      <c:pt idx="3505">
                        <c:v>175274</c:v>
                      </c:pt>
                      <c:pt idx="3506">
                        <c:v>175324</c:v>
                      </c:pt>
                      <c:pt idx="3507">
                        <c:v>175374</c:v>
                      </c:pt>
                      <c:pt idx="3508">
                        <c:v>175425</c:v>
                      </c:pt>
                      <c:pt idx="3509">
                        <c:v>175475</c:v>
                      </c:pt>
                      <c:pt idx="3510">
                        <c:v>175525</c:v>
                      </c:pt>
                      <c:pt idx="3511">
                        <c:v>175574</c:v>
                      </c:pt>
                      <c:pt idx="3512">
                        <c:v>175624</c:v>
                      </c:pt>
                      <c:pt idx="3513">
                        <c:v>175674</c:v>
                      </c:pt>
                      <c:pt idx="3514">
                        <c:v>175724</c:v>
                      </c:pt>
                      <c:pt idx="3515">
                        <c:v>175775</c:v>
                      </c:pt>
                      <c:pt idx="3516">
                        <c:v>175825</c:v>
                      </c:pt>
                      <c:pt idx="3517">
                        <c:v>175874</c:v>
                      </c:pt>
                      <c:pt idx="3518">
                        <c:v>175924</c:v>
                      </c:pt>
                      <c:pt idx="3519">
                        <c:v>175975</c:v>
                      </c:pt>
                      <c:pt idx="3520">
                        <c:v>176025</c:v>
                      </c:pt>
                      <c:pt idx="3521">
                        <c:v>176074</c:v>
                      </c:pt>
                      <c:pt idx="3522">
                        <c:v>176124</c:v>
                      </c:pt>
                      <c:pt idx="3523">
                        <c:v>176174</c:v>
                      </c:pt>
                      <c:pt idx="3524">
                        <c:v>176224</c:v>
                      </c:pt>
                      <c:pt idx="3525">
                        <c:v>176275</c:v>
                      </c:pt>
                      <c:pt idx="3526">
                        <c:v>176325</c:v>
                      </c:pt>
                      <c:pt idx="3527">
                        <c:v>176374</c:v>
                      </c:pt>
                      <c:pt idx="3528">
                        <c:v>176424</c:v>
                      </c:pt>
                      <c:pt idx="3529">
                        <c:v>176478</c:v>
                      </c:pt>
                      <c:pt idx="3530">
                        <c:v>176525</c:v>
                      </c:pt>
                      <c:pt idx="3531">
                        <c:v>176575</c:v>
                      </c:pt>
                      <c:pt idx="3532">
                        <c:v>176624</c:v>
                      </c:pt>
                      <c:pt idx="3533">
                        <c:v>176674</c:v>
                      </c:pt>
                      <c:pt idx="3534">
                        <c:v>176724</c:v>
                      </c:pt>
                      <c:pt idx="3535">
                        <c:v>176774</c:v>
                      </c:pt>
                      <c:pt idx="3536">
                        <c:v>176824</c:v>
                      </c:pt>
                      <c:pt idx="3537">
                        <c:v>176874</c:v>
                      </c:pt>
                      <c:pt idx="3538">
                        <c:v>176925</c:v>
                      </c:pt>
                      <c:pt idx="3539">
                        <c:v>176975</c:v>
                      </c:pt>
                      <c:pt idx="3540">
                        <c:v>177025</c:v>
                      </c:pt>
                      <c:pt idx="3541">
                        <c:v>177074</c:v>
                      </c:pt>
                      <c:pt idx="3542">
                        <c:v>177125</c:v>
                      </c:pt>
                      <c:pt idx="3543">
                        <c:v>177174</c:v>
                      </c:pt>
                      <c:pt idx="3544">
                        <c:v>177225</c:v>
                      </c:pt>
                      <c:pt idx="3545">
                        <c:v>177275</c:v>
                      </c:pt>
                      <c:pt idx="3546">
                        <c:v>177325</c:v>
                      </c:pt>
                      <c:pt idx="3547">
                        <c:v>177374</c:v>
                      </c:pt>
                      <c:pt idx="3548">
                        <c:v>177424</c:v>
                      </c:pt>
                      <c:pt idx="3549">
                        <c:v>177474</c:v>
                      </c:pt>
                      <c:pt idx="3550">
                        <c:v>177525</c:v>
                      </c:pt>
                      <c:pt idx="3551">
                        <c:v>177575</c:v>
                      </c:pt>
                      <c:pt idx="3552">
                        <c:v>177625</c:v>
                      </c:pt>
                      <c:pt idx="3553">
                        <c:v>177675</c:v>
                      </c:pt>
                      <c:pt idx="3554">
                        <c:v>177724</c:v>
                      </c:pt>
                      <c:pt idx="3555">
                        <c:v>177774</c:v>
                      </c:pt>
                      <c:pt idx="3556">
                        <c:v>177824</c:v>
                      </c:pt>
                      <c:pt idx="3557">
                        <c:v>177874</c:v>
                      </c:pt>
                      <c:pt idx="3558">
                        <c:v>177925</c:v>
                      </c:pt>
                      <c:pt idx="3559">
                        <c:v>177975</c:v>
                      </c:pt>
                      <c:pt idx="3560">
                        <c:v>178024</c:v>
                      </c:pt>
                      <c:pt idx="3561">
                        <c:v>178074</c:v>
                      </c:pt>
                      <c:pt idx="3562">
                        <c:v>178124</c:v>
                      </c:pt>
                      <c:pt idx="3563">
                        <c:v>178174</c:v>
                      </c:pt>
                      <c:pt idx="3564">
                        <c:v>178225</c:v>
                      </c:pt>
                      <c:pt idx="3565">
                        <c:v>178275</c:v>
                      </c:pt>
                      <c:pt idx="3566">
                        <c:v>178325</c:v>
                      </c:pt>
                      <c:pt idx="3567">
                        <c:v>178374</c:v>
                      </c:pt>
                      <c:pt idx="3568">
                        <c:v>178425</c:v>
                      </c:pt>
                      <c:pt idx="3569">
                        <c:v>178475</c:v>
                      </c:pt>
                      <c:pt idx="3570">
                        <c:v>178524</c:v>
                      </c:pt>
                      <c:pt idx="3571">
                        <c:v>178575</c:v>
                      </c:pt>
                      <c:pt idx="3572">
                        <c:v>178625</c:v>
                      </c:pt>
                      <c:pt idx="3573">
                        <c:v>178674</c:v>
                      </c:pt>
                      <c:pt idx="3574">
                        <c:v>178725</c:v>
                      </c:pt>
                      <c:pt idx="3575">
                        <c:v>178775</c:v>
                      </c:pt>
                      <c:pt idx="3576">
                        <c:v>178824</c:v>
                      </c:pt>
                      <c:pt idx="3577">
                        <c:v>178874</c:v>
                      </c:pt>
                      <c:pt idx="3578">
                        <c:v>178925</c:v>
                      </c:pt>
                      <c:pt idx="3579">
                        <c:v>178974</c:v>
                      </c:pt>
                      <c:pt idx="3580">
                        <c:v>179024</c:v>
                      </c:pt>
                      <c:pt idx="3581">
                        <c:v>179074</c:v>
                      </c:pt>
                      <c:pt idx="3582">
                        <c:v>179124</c:v>
                      </c:pt>
                      <c:pt idx="3583">
                        <c:v>179174</c:v>
                      </c:pt>
                      <c:pt idx="3584">
                        <c:v>179224</c:v>
                      </c:pt>
                      <c:pt idx="3585">
                        <c:v>179275</c:v>
                      </c:pt>
                      <c:pt idx="3586">
                        <c:v>179325</c:v>
                      </c:pt>
                      <c:pt idx="3587">
                        <c:v>179374</c:v>
                      </c:pt>
                      <c:pt idx="3588">
                        <c:v>179424</c:v>
                      </c:pt>
                      <c:pt idx="3589">
                        <c:v>179475</c:v>
                      </c:pt>
                      <c:pt idx="3590">
                        <c:v>179525</c:v>
                      </c:pt>
                      <c:pt idx="3591">
                        <c:v>179575</c:v>
                      </c:pt>
                      <c:pt idx="3592">
                        <c:v>179624</c:v>
                      </c:pt>
                      <c:pt idx="3593">
                        <c:v>179675</c:v>
                      </c:pt>
                      <c:pt idx="3594">
                        <c:v>179725</c:v>
                      </c:pt>
                      <c:pt idx="3595">
                        <c:v>179774</c:v>
                      </c:pt>
                      <c:pt idx="3596">
                        <c:v>179825</c:v>
                      </c:pt>
                      <c:pt idx="3597">
                        <c:v>179875</c:v>
                      </c:pt>
                      <c:pt idx="3598">
                        <c:v>179925</c:v>
                      </c:pt>
                      <c:pt idx="3599">
                        <c:v>179975</c:v>
                      </c:pt>
                      <c:pt idx="3600">
                        <c:v>180025</c:v>
                      </c:pt>
                      <c:pt idx="3601">
                        <c:v>180074</c:v>
                      </c:pt>
                      <c:pt idx="3602">
                        <c:v>180124</c:v>
                      </c:pt>
                      <c:pt idx="3603">
                        <c:v>180174</c:v>
                      </c:pt>
                      <c:pt idx="3604">
                        <c:v>180224</c:v>
                      </c:pt>
                      <c:pt idx="3605">
                        <c:v>180275</c:v>
                      </c:pt>
                      <c:pt idx="3606">
                        <c:v>180325</c:v>
                      </c:pt>
                      <c:pt idx="3607">
                        <c:v>180375</c:v>
                      </c:pt>
                      <c:pt idx="3608">
                        <c:v>180425</c:v>
                      </c:pt>
                      <c:pt idx="3609">
                        <c:v>180474</c:v>
                      </c:pt>
                      <c:pt idx="3610">
                        <c:v>180524</c:v>
                      </c:pt>
                      <c:pt idx="3611">
                        <c:v>180575</c:v>
                      </c:pt>
                      <c:pt idx="3612">
                        <c:v>180624</c:v>
                      </c:pt>
                      <c:pt idx="3613">
                        <c:v>180674</c:v>
                      </c:pt>
                      <c:pt idx="3614">
                        <c:v>180724</c:v>
                      </c:pt>
                      <c:pt idx="3615">
                        <c:v>180775</c:v>
                      </c:pt>
                      <c:pt idx="3616">
                        <c:v>180824</c:v>
                      </c:pt>
                      <c:pt idx="3617">
                        <c:v>180874</c:v>
                      </c:pt>
                      <c:pt idx="3618">
                        <c:v>180925</c:v>
                      </c:pt>
                      <c:pt idx="3619">
                        <c:v>180975</c:v>
                      </c:pt>
                      <c:pt idx="3620">
                        <c:v>181024</c:v>
                      </c:pt>
                      <c:pt idx="3621">
                        <c:v>181075</c:v>
                      </c:pt>
                      <c:pt idx="3622">
                        <c:v>181125</c:v>
                      </c:pt>
                      <c:pt idx="3623">
                        <c:v>181174</c:v>
                      </c:pt>
                      <c:pt idx="3624">
                        <c:v>181225</c:v>
                      </c:pt>
                      <c:pt idx="3625">
                        <c:v>181274</c:v>
                      </c:pt>
                      <c:pt idx="3626">
                        <c:v>181324</c:v>
                      </c:pt>
                      <c:pt idx="3627">
                        <c:v>181375</c:v>
                      </c:pt>
                      <c:pt idx="3628">
                        <c:v>181425</c:v>
                      </c:pt>
                      <c:pt idx="3629">
                        <c:v>181475</c:v>
                      </c:pt>
                      <c:pt idx="3630">
                        <c:v>181525</c:v>
                      </c:pt>
                      <c:pt idx="3631">
                        <c:v>181575</c:v>
                      </c:pt>
                      <c:pt idx="3632">
                        <c:v>181625</c:v>
                      </c:pt>
                      <c:pt idx="3633">
                        <c:v>181675</c:v>
                      </c:pt>
                      <c:pt idx="3634">
                        <c:v>181724</c:v>
                      </c:pt>
                      <c:pt idx="3635">
                        <c:v>181774</c:v>
                      </c:pt>
                      <c:pt idx="3636">
                        <c:v>181824</c:v>
                      </c:pt>
                      <c:pt idx="3637">
                        <c:v>181875</c:v>
                      </c:pt>
                      <c:pt idx="3638">
                        <c:v>181925</c:v>
                      </c:pt>
                      <c:pt idx="3639">
                        <c:v>181974</c:v>
                      </c:pt>
                      <c:pt idx="3640">
                        <c:v>182024</c:v>
                      </c:pt>
                      <c:pt idx="3641">
                        <c:v>182074</c:v>
                      </c:pt>
                      <c:pt idx="3642">
                        <c:v>182125</c:v>
                      </c:pt>
                      <c:pt idx="3643">
                        <c:v>182176</c:v>
                      </c:pt>
                      <c:pt idx="3644">
                        <c:v>182224</c:v>
                      </c:pt>
                      <c:pt idx="3645">
                        <c:v>182275</c:v>
                      </c:pt>
                      <c:pt idx="3646">
                        <c:v>182324</c:v>
                      </c:pt>
                      <c:pt idx="3647">
                        <c:v>182374</c:v>
                      </c:pt>
                      <c:pt idx="3648">
                        <c:v>182424</c:v>
                      </c:pt>
                      <c:pt idx="3649">
                        <c:v>182475</c:v>
                      </c:pt>
                      <c:pt idx="3650">
                        <c:v>182525</c:v>
                      </c:pt>
                      <c:pt idx="3651">
                        <c:v>182575</c:v>
                      </c:pt>
                      <c:pt idx="3652">
                        <c:v>182625</c:v>
                      </c:pt>
                      <c:pt idx="3653">
                        <c:v>182675</c:v>
                      </c:pt>
                      <c:pt idx="3654">
                        <c:v>182725</c:v>
                      </c:pt>
                      <c:pt idx="3655">
                        <c:v>182775</c:v>
                      </c:pt>
                      <c:pt idx="3656">
                        <c:v>182824</c:v>
                      </c:pt>
                      <c:pt idx="3657">
                        <c:v>182874</c:v>
                      </c:pt>
                      <c:pt idx="3658">
                        <c:v>182926</c:v>
                      </c:pt>
                      <c:pt idx="3659">
                        <c:v>182976</c:v>
                      </c:pt>
                      <c:pt idx="3660">
                        <c:v>183024</c:v>
                      </c:pt>
                      <c:pt idx="3661">
                        <c:v>183074</c:v>
                      </c:pt>
                      <c:pt idx="3662">
                        <c:v>183125</c:v>
                      </c:pt>
                      <c:pt idx="3663">
                        <c:v>183175</c:v>
                      </c:pt>
                      <c:pt idx="3664">
                        <c:v>183225</c:v>
                      </c:pt>
                      <c:pt idx="3665">
                        <c:v>183275</c:v>
                      </c:pt>
                      <c:pt idx="3666">
                        <c:v>183325</c:v>
                      </c:pt>
                      <c:pt idx="3667">
                        <c:v>183375</c:v>
                      </c:pt>
                      <c:pt idx="3668">
                        <c:v>183424</c:v>
                      </c:pt>
                      <c:pt idx="3669">
                        <c:v>183474</c:v>
                      </c:pt>
                      <c:pt idx="3670">
                        <c:v>183525</c:v>
                      </c:pt>
                      <c:pt idx="3671">
                        <c:v>183575</c:v>
                      </c:pt>
                      <c:pt idx="3672">
                        <c:v>183624</c:v>
                      </c:pt>
                      <c:pt idx="3673">
                        <c:v>183674</c:v>
                      </c:pt>
                      <c:pt idx="3674">
                        <c:v>183725</c:v>
                      </c:pt>
                      <c:pt idx="3675">
                        <c:v>183775</c:v>
                      </c:pt>
                      <c:pt idx="3676">
                        <c:v>183824</c:v>
                      </c:pt>
                      <c:pt idx="3677">
                        <c:v>183874</c:v>
                      </c:pt>
                      <c:pt idx="3678">
                        <c:v>183924</c:v>
                      </c:pt>
                      <c:pt idx="3679">
                        <c:v>183975</c:v>
                      </c:pt>
                      <c:pt idx="3680">
                        <c:v>184025</c:v>
                      </c:pt>
                      <c:pt idx="3681">
                        <c:v>184075</c:v>
                      </c:pt>
                      <c:pt idx="3682">
                        <c:v>184125</c:v>
                      </c:pt>
                      <c:pt idx="3683">
                        <c:v>184175</c:v>
                      </c:pt>
                      <c:pt idx="3684">
                        <c:v>184224</c:v>
                      </c:pt>
                      <c:pt idx="3685">
                        <c:v>184275</c:v>
                      </c:pt>
                      <c:pt idx="3686">
                        <c:v>184324</c:v>
                      </c:pt>
                      <c:pt idx="3687">
                        <c:v>184375</c:v>
                      </c:pt>
                      <c:pt idx="3688">
                        <c:v>184425</c:v>
                      </c:pt>
                      <c:pt idx="3689">
                        <c:v>184475</c:v>
                      </c:pt>
                      <c:pt idx="3690">
                        <c:v>184524</c:v>
                      </c:pt>
                      <c:pt idx="3691">
                        <c:v>184575</c:v>
                      </c:pt>
                      <c:pt idx="3692">
                        <c:v>184625</c:v>
                      </c:pt>
                      <c:pt idx="3693">
                        <c:v>184674</c:v>
                      </c:pt>
                      <c:pt idx="3694">
                        <c:v>184724</c:v>
                      </c:pt>
                      <c:pt idx="3695">
                        <c:v>184774</c:v>
                      </c:pt>
                      <c:pt idx="3696">
                        <c:v>184825</c:v>
                      </c:pt>
                      <c:pt idx="3697">
                        <c:v>184875</c:v>
                      </c:pt>
                      <c:pt idx="3698">
                        <c:v>184927</c:v>
                      </c:pt>
                      <c:pt idx="3699">
                        <c:v>184974</c:v>
                      </c:pt>
                      <c:pt idx="3700">
                        <c:v>185024</c:v>
                      </c:pt>
                      <c:pt idx="3701">
                        <c:v>185075</c:v>
                      </c:pt>
                      <c:pt idx="3702">
                        <c:v>185124</c:v>
                      </c:pt>
                      <c:pt idx="3703">
                        <c:v>185175</c:v>
                      </c:pt>
                      <c:pt idx="3704">
                        <c:v>185224</c:v>
                      </c:pt>
                      <c:pt idx="3705">
                        <c:v>185275</c:v>
                      </c:pt>
                      <c:pt idx="3706">
                        <c:v>185324</c:v>
                      </c:pt>
                      <c:pt idx="3707">
                        <c:v>185375</c:v>
                      </c:pt>
                      <c:pt idx="3708">
                        <c:v>185425</c:v>
                      </c:pt>
                      <c:pt idx="3709">
                        <c:v>185475</c:v>
                      </c:pt>
                      <c:pt idx="3710">
                        <c:v>185525</c:v>
                      </c:pt>
                      <c:pt idx="3711">
                        <c:v>185574</c:v>
                      </c:pt>
                      <c:pt idx="3712">
                        <c:v>185625</c:v>
                      </c:pt>
                      <c:pt idx="3713">
                        <c:v>185675</c:v>
                      </c:pt>
                      <c:pt idx="3714">
                        <c:v>185725</c:v>
                      </c:pt>
                      <c:pt idx="3715">
                        <c:v>185774</c:v>
                      </c:pt>
                      <c:pt idx="3716">
                        <c:v>185824</c:v>
                      </c:pt>
                      <c:pt idx="3717">
                        <c:v>185874</c:v>
                      </c:pt>
                      <c:pt idx="3718">
                        <c:v>185924</c:v>
                      </c:pt>
                      <c:pt idx="3719">
                        <c:v>185976</c:v>
                      </c:pt>
                      <c:pt idx="3720">
                        <c:v>186025</c:v>
                      </c:pt>
                      <c:pt idx="3721">
                        <c:v>186075</c:v>
                      </c:pt>
                      <c:pt idx="3722">
                        <c:v>186125</c:v>
                      </c:pt>
                      <c:pt idx="3723">
                        <c:v>186174</c:v>
                      </c:pt>
                      <c:pt idx="3724">
                        <c:v>186225</c:v>
                      </c:pt>
                      <c:pt idx="3725">
                        <c:v>186275</c:v>
                      </c:pt>
                      <c:pt idx="3726">
                        <c:v>186325</c:v>
                      </c:pt>
                      <c:pt idx="3727">
                        <c:v>186374</c:v>
                      </c:pt>
                      <c:pt idx="3728">
                        <c:v>186424</c:v>
                      </c:pt>
                      <c:pt idx="3729">
                        <c:v>186475</c:v>
                      </c:pt>
                      <c:pt idx="3730">
                        <c:v>186525</c:v>
                      </c:pt>
                      <c:pt idx="3731">
                        <c:v>186575</c:v>
                      </c:pt>
                      <c:pt idx="3732">
                        <c:v>186625</c:v>
                      </c:pt>
                      <c:pt idx="3733">
                        <c:v>186675</c:v>
                      </c:pt>
                      <c:pt idx="3734">
                        <c:v>186725</c:v>
                      </c:pt>
                      <c:pt idx="3735">
                        <c:v>186775</c:v>
                      </c:pt>
                      <c:pt idx="3736">
                        <c:v>186825</c:v>
                      </c:pt>
                      <c:pt idx="3737">
                        <c:v>186875</c:v>
                      </c:pt>
                      <c:pt idx="3738">
                        <c:v>186925</c:v>
                      </c:pt>
                      <c:pt idx="3739">
                        <c:v>186974</c:v>
                      </c:pt>
                      <c:pt idx="3740">
                        <c:v>187024</c:v>
                      </c:pt>
                      <c:pt idx="3741">
                        <c:v>187074</c:v>
                      </c:pt>
                      <c:pt idx="3742">
                        <c:v>187125</c:v>
                      </c:pt>
                      <c:pt idx="3743">
                        <c:v>187174</c:v>
                      </c:pt>
                      <c:pt idx="3744">
                        <c:v>187225</c:v>
                      </c:pt>
                      <c:pt idx="3745">
                        <c:v>187274</c:v>
                      </c:pt>
                      <c:pt idx="3746">
                        <c:v>187324</c:v>
                      </c:pt>
                      <c:pt idx="3747">
                        <c:v>187375</c:v>
                      </c:pt>
                      <c:pt idx="3748">
                        <c:v>187425</c:v>
                      </c:pt>
                      <c:pt idx="3749">
                        <c:v>187475</c:v>
                      </c:pt>
                      <c:pt idx="3750">
                        <c:v>187525</c:v>
                      </c:pt>
                      <c:pt idx="3751">
                        <c:v>187575</c:v>
                      </c:pt>
                      <c:pt idx="3752">
                        <c:v>187625</c:v>
                      </c:pt>
                      <c:pt idx="3753">
                        <c:v>187675</c:v>
                      </c:pt>
                      <c:pt idx="3754">
                        <c:v>187724</c:v>
                      </c:pt>
                      <c:pt idx="3755">
                        <c:v>187774</c:v>
                      </c:pt>
                      <c:pt idx="3756">
                        <c:v>187825</c:v>
                      </c:pt>
                      <c:pt idx="3757">
                        <c:v>187875</c:v>
                      </c:pt>
                      <c:pt idx="3758">
                        <c:v>187925</c:v>
                      </c:pt>
                      <c:pt idx="3759">
                        <c:v>187975</c:v>
                      </c:pt>
                      <c:pt idx="3760">
                        <c:v>188024</c:v>
                      </c:pt>
                      <c:pt idx="3761">
                        <c:v>188075</c:v>
                      </c:pt>
                      <c:pt idx="3762">
                        <c:v>188125</c:v>
                      </c:pt>
                      <c:pt idx="3763">
                        <c:v>188175</c:v>
                      </c:pt>
                      <c:pt idx="3764">
                        <c:v>188224</c:v>
                      </c:pt>
                      <c:pt idx="3765">
                        <c:v>188274</c:v>
                      </c:pt>
                      <c:pt idx="3766">
                        <c:v>188325</c:v>
                      </c:pt>
                      <c:pt idx="3767">
                        <c:v>188375</c:v>
                      </c:pt>
                      <c:pt idx="3768">
                        <c:v>188425</c:v>
                      </c:pt>
                      <c:pt idx="3769">
                        <c:v>188475</c:v>
                      </c:pt>
                      <c:pt idx="3770">
                        <c:v>188525</c:v>
                      </c:pt>
                      <c:pt idx="3771">
                        <c:v>188575</c:v>
                      </c:pt>
                      <c:pt idx="3772">
                        <c:v>188624</c:v>
                      </c:pt>
                      <c:pt idx="3773">
                        <c:v>188675</c:v>
                      </c:pt>
                      <c:pt idx="3774">
                        <c:v>188724</c:v>
                      </c:pt>
                      <c:pt idx="3775">
                        <c:v>188774</c:v>
                      </c:pt>
                      <c:pt idx="3776">
                        <c:v>188825</c:v>
                      </c:pt>
                      <c:pt idx="3777">
                        <c:v>188874</c:v>
                      </c:pt>
                      <c:pt idx="3778">
                        <c:v>188925</c:v>
                      </c:pt>
                      <c:pt idx="3779">
                        <c:v>188974</c:v>
                      </c:pt>
                      <c:pt idx="3780">
                        <c:v>189024</c:v>
                      </c:pt>
                      <c:pt idx="3781">
                        <c:v>189074</c:v>
                      </c:pt>
                      <c:pt idx="3782">
                        <c:v>189124</c:v>
                      </c:pt>
                      <c:pt idx="3783">
                        <c:v>189174</c:v>
                      </c:pt>
                      <c:pt idx="3784">
                        <c:v>189225</c:v>
                      </c:pt>
                      <c:pt idx="3785">
                        <c:v>189275</c:v>
                      </c:pt>
                      <c:pt idx="3786">
                        <c:v>189324</c:v>
                      </c:pt>
                      <c:pt idx="3787">
                        <c:v>189374</c:v>
                      </c:pt>
                      <c:pt idx="3788">
                        <c:v>189424</c:v>
                      </c:pt>
                      <c:pt idx="3789">
                        <c:v>189474</c:v>
                      </c:pt>
                      <c:pt idx="3790">
                        <c:v>189524</c:v>
                      </c:pt>
                      <c:pt idx="3791">
                        <c:v>189574</c:v>
                      </c:pt>
                      <c:pt idx="3792">
                        <c:v>189624</c:v>
                      </c:pt>
                      <c:pt idx="3793">
                        <c:v>189675</c:v>
                      </c:pt>
                      <c:pt idx="3794">
                        <c:v>189724</c:v>
                      </c:pt>
                      <c:pt idx="3795">
                        <c:v>189774</c:v>
                      </c:pt>
                      <c:pt idx="3796">
                        <c:v>189825</c:v>
                      </c:pt>
                      <c:pt idx="3797">
                        <c:v>189874</c:v>
                      </c:pt>
                      <c:pt idx="3798">
                        <c:v>189924</c:v>
                      </c:pt>
                      <c:pt idx="3799">
                        <c:v>189974</c:v>
                      </c:pt>
                      <c:pt idx="3800">
                        <c:v>190024</c:v>
                      </c:pt>
                      <c:pt idx="3801">
                        <c:v>190074</c:v>
                      </c:pt>
                      <c:pt idx="3802">
                        <c:v>190125</c:v>
                      </c:pt>
                      <c:pt idx="3803">
                        <c:v>190175</c:v>
                      </c:pt>
                      <c:pt idx="3804">
                        <c:v>190224</c:v>
                      </c:pt>
                      <c:pt idx="3805">
                        <c:v>190275</c:v>
                      </c:pt>
                      <c:pt idx="3806">
                        <c:v>190325</c:v>
                      </c:pt>
                      <c:pt idx="3807">
                        <c:v>190374</c:v>
                      </c:pt>
                      <c:pt idx="3808">
                        <c:v>190425</c:v>
                      </c:pt>
                      <c:pt idx="3809">
                        <c:v>190474</c:v>
                      </c:pt>
                      <c:pt idx="3810">
                        <c:v>190524</c:v>
                      </c:pt>
                      <c:pt idx="3811">
                        <c:v>190575</c:v>
                      </c:pt>
                      <c:pt idx="3812">
                        <c:v>190624</c:v>
                      </c:pt>
                      <c:pt idx="3813">
                        <c:v>190675</c:v>
                      </c:pt>
                      <c:pt idx="3814">
                        <c:v>190724</c:v>
                      </c:pt>
                      <c:pt idx="3815">
                        <c:v>190775</c:v>
                      </c:pt>
                      <c:pt idx="3816">
                        <c:v>190825</c:v>
                      </c:pt>
                      <c:pt idx="3817">
                        <c:v>190874</c:v>
                      </c:pt>
                      <c:pt idx="3818">
                        <c:v>190924</c:v>
                      </c:pt>
                      <c:pt idx="3819">
                        <c:v>190974</c:v>
                      </c:pt>
                      <c:pt idx="3820">
                        <c:v>191024</c:v>
                      </c:pt>
                      <c:pt idx="3821">
                        <c:v>191074</c:v>
                      </c:pt>
                      <c:pt idx="3822">
                        <c:v>191124</c:v>
                      </c:pt>
                      <c:pt idx="3823">
                        <c:v>191175</c:v>
                      </c:pt>
                      <c:pt idx="3824">
                        <c:v>191225</c:v>
                      </c:pt>
                      <c:pt idx="3825">
                        <c:v>191275</c:v>
                      </c:pt>
                      <c:pt idx="3826">
                        <c:v>191325</c:v>
                      </c:pt>
                      <c:pt idx="3827">
                        <c:v>191374</c:v>
                      </c:pt>
                      <c:pt idx="3828">
                        <c:v>191426</c:v>
                      </c:pt>
                      <c:pt idx="3829">
                        <c:v>191474</c:v>
                      </c:pt>
                      <c:pt idx="3830">
                        <c:v>191524</c:v>
                      </c:pt>
                      <c:pt idx="3831">
                        <c:v>191574</c:v>
                      </c:pt>
                      <c:pt idx="3832">
                        <c:v>191625</c:v>
                      </c:pt>
                      <c:pt idx="3833">
                        <c:v>191677</c:v>
                      </c:pt>
                      <c:pt idx="3834">
                        <c:v>191725</c:v>
                      </c:pt>
                      <c:pt idx="3835">
                        <c:v>191774</c:v>
                      </c:pt>
                      <c:pt idx="3836">
                        <c:v>191824</c:v>
                      </c:pt>
                      <c:pt idx="3837">
                        <c:v>191875</c:v>
                      </c:pt>
                      <c:pt idx="3838">
                        <c:v>191925</c:v>
                      </c:pt>
                      <c:pt idx="3839">
                        <c:v>191974</c:v>
                      </c:pt>
                      <c:pt idx="3840">
                        <c:v>192024</c:v>
                      </c:pt>
                      <c:pt idx="3841">
                        <c:v>192074</c:v>
                      </c:pt>
                      <c:pt idx="3842">
                        <c:v>192125</c:v>
                      </c:pt>
                      <c:pt idx="3843">
                        <c:v>192175</c:v>
                      </c:pt>
                      <c:pt idx="3844">
                        <c:v>192224</c:v>
                      </c:pt>
                      <c:pt idx="3845">
                        <c:v>192275</c:v>
                      </c:pt>
                      <c:pt idx="3846">
                        <c:v>192325</c:v>
                      </c:pt>
                      <c:pt idx="3847">
                        <c:v>192374</c:v>
                      </c:pt>
                      <c:pt idx="3848">
                        <c:v>192425</c:v>
                      </c:pt>
                      <c:pt idx="3849">
                        <c:v>192474</c:v>
                      </c:pt>
                      <c:pt idx="3850">
                        <c:v>192524</c:v>
                      </c:pt>
                      <c:pt idx="3851">
                        <c:v>192575</c:v>
                      </c:pt>
                      <c:pt idx="3852">
                        <c:v>192625</c:v>
                      </c:pt>
                      <c:pt idx="3853">
                        <c:v>192675</c:v>
                      </c:pt>
                      <c:pt idx="3854">
                        <c:v>192725</c:v>
                      </c:pt>
                      <c:pt idx="3855">
                        <c:v>192774</c:v>
                      </c:pt>
                      <c:pt idx="3856">
                        <c:v>192824</c:v>
                      </c:pt>
                      <c:pt idx="3857">
                        <c:v>192874</c:v>
                      </c:pt>
                      <c:pt idx="3858">
                        <c:v>192924</c:v>
                      </c:pt>
                      <c:pt idx="3859">
                        <c:v>192974</c:v>
                      </c:pt>
                      <c:pt idx="3860">
                        <c:v>193024</c:v>
                      </c:pt>
                      <c:pt idx="3861">
                        <c:v>193075</c:v>
                      </c:pt>
                      <c:pt idx="3862">
                        <c:v>193125</c:v>
                      </c:pt>
                      <c:pt idx="3863">
                        <c:v>193174</c:v>
                      </c:pt>
                      <c:pt idx="3864">
                        <c:v>193225</c:v>
                      </c:pt>
                      <c:pt idx="3865">
                        <c:v>193275</c:v>
                      </c:pt>
                      <c:pt idx="3866">
                        <c:v>193324</c:v>
                      </c:pt>
                      <c:pt idx="3867">
                        <c:v>193374</c:v>
                      </c:pt>
                      <c:pt idx="3868">
                        <c:v>193424</c:v>
                      </c:pt>
                      <c:pt idx="3869">
                        <c:v>193475</c:v>
                      </c:pt>
                      <c:pt idx="3870">
                        <c:v>193525</c:v>
                      </c:pt>
                      <c:pt idx="3871">
                        <c:v>193574</c:v>
                      </c:pt>
                      <c:pt idx="3872">
                        <c:v>193624</c:v>
                      </c:pt>
                      <c:pt idx="3873">
                        <c:v>193674</c:v>
                      </c:pt>
                      <c:pt idx="3874">
                        <c:v>193724</c:v>
                      </c:pt>
                      <c:pt idx="3875">
                        <c:v>193774</c:v>
                      </c:pt>
                      <c:pt idx="3876">
                        <c:v>193825</c:v>
                      </c:pt>
                      <c:pt idx="3877">
                        <c:v>193876</c:v>
                      </c:pt>
                      <c:pt idx="3878">
                        <c:v>193925</c:v>
                      </c:pt>
                      <c:pt idx="3879">
                        <c:v>193975</c:v>
                      </c:pt>
                      <c:pt idx="3880">
                        <c:v>194025</c:v>
                      </c:pt>
                      <c:pt idx="3881">
                        <c:v>194075</c:v>
                      </c:pt>
                      <c:pt idx="3882">
                        <c:v>194124</c:v>
                      </c:pt>
                      <c:pt idx="3883">
                        <c:v>194175</c:v>
                      </c:pt>
                      <c:pt idx="3884">
                        <c:v>194225</c:v>
                      </c:pt>
                      <c:pt idx="3885">
                        <c:v>194275</c:v>
                      </c:pt>
                      <c:pt idx="3886">
                        <c:v>194324</c:v>
                      </c:pt>
                      <c:pt idx="3887">
                        <c:v>194375</c:v>
                      </c:pt>
                      <c:pt idx="3888">
                        <c:v>194425</c:v>
                      </c:pt>
                      <c:pt idx="3889">
                        <c:v>194475</c:v>
                      </c:pt>
                      <c:pt idx="3890">
                        <c:v>194526</c:v>
                      </c:pt>
                      <c:pt idx="3891">
                        <c:v>194575</c:v>
                      </c:pt>
                      <c:pt idx="3892">
                        <c:v>194625</c:v>
                      </c:pt>
                      <c:pt idx="3893">
                        <c:v>194674</c:v>
                      </c:pt>
                      <c:pt idx="3894">
                        <c:v>194725</c:v>
                      </c:pt>
                      <c:pt idx="3895">
                        <c:v>194775</c:v>
                      </c:pt>
                      <c:pt idx="3896">
                        <c:v>194825</c:v>
                      </c:pt>
                      <c:pt idx="3897">
                        <c:v>194875</c:v>
                      </c:pt>
                      <c:pt idx="3898">
                        <c:v>194924</c:v>
                      </c:pt>
                      <c:pt idx="3899">
                        <c:v>194974</c:v>
                      </c:pt>
                      <c:pt idx="3900">
                        <c:v>195024</c:v>
                      </c:pt>
                      <c:pt idx="3901">
                        <c:v>195074</c:v>
                      </c:pt>
                      <c:pt idx="3902">
                        <c:v>195124</c:v>
                      </c:pt>
                      <c:pt idx="3903">
                        <c:v>195174</c:v>
                      </c:pt>
                      <c:pt idx="3904">
                        <c:v>195225</c:v>
                      </c:pt>
                      <c:pt idx="3905">
                        <c:v>195275</c:v>
                      </c:pt>
                      <c:pt idx="3906">
                        <c:v>195325</c:v>
                      </c:pt>
                      <c:pt idx="3907">
                        <c:v>195375</c:v>
                      </c:pt>
                      <c:pt idx="3908">
                        <c:v>195424</c:v>
                      </c:pt>
                      <c:pt idx="3909">
                        <c:v>195475</c:v>
                      </c:pt>
                      <c:pt idx="3910">
                        <c:v>195524</c:v>
                      </c:pt>
                      <c:pt idx="3911">
                        <c:v>195575</c:v>
                      </c:pt>
                      <c:pt idx="3912">
                        <c:v>195625</c:v>
                      </c:pt>
                      <c:pt idx="3913">
                        <c:v>195674</c:v>
                      </c:pt>
                      <c:pt idx="3914">
                        <c:v>195725</c:v>
                      </c:pt>
                      <c:pt idx="3915">
                        <c:v>195775</c:v>
                      </c:pt>
                      <c:pt idx="3916">
                        <c:v>195824</c:v>
                      </c:pt>
                      <c:pt idx="3917">
                        <c:v>195875</c:v>
                      </c:pt>
                      <c:pt idx="3918">
                        <c:v>195925</c:v>
                      </c:pt>
                      <c:pt idx="3919">
                        <c:v>195974</c:v>
                      </c:pt>
                      <c:pt idx="3920">
                        <c:v>196024</c:v>
                      </c:pt>
                      <c:pt idx="3921">
                        <c:v>196074</c:v>
                      </c:pt>
                      <c:pt idx="3922">
                        <c:v>196124</c:v>
                      </c:pt>
                      <c:pt idx="3923">
                        <c:v>196174</c:v>
                      </c:pt>
                      <c:pt idx="3924">
                        <c:v>196225</c:v>
                      </c:pt>
                      <c:pt idx="3925">
                        <c:v>196274</c:v>
                      </c:pt>
                      <c:pt idx="3926">
                        <c:v>196324</c:v>
                      </c:pt>
                      <c:pt idx="3927">
                        <c:v>196375</c:v>
                      </c:pt>
                      <c:pt idx="3928">
                        <c:v>196424</c:v>
                      </c:pt>
                      <c:pt idx="3929">
                        <c:v>196474</c:v>
                      </c:pt>
                      <c:pt idx="3930">
                        <c:v>196525</c:v>
                      </c:pt>
                      <c:pt idx="3931">
                        <c:v>196574</c:v>
                      </c:pt>
                      <c:pt idx="3932">
                        <c:v>196624</c:v>
                      </c:pt>
                      <c:pt idx="3933">
                        <c:v>196674</c:v>
                      </c:pt>
                      <c:pt idx="3934">
                        <c:v>196724</c:v>
                      </c:pt>
                      <c:pt idx="3935">
                        <c:v>196775</c:v>
                      </c:pt>
                      <c:pt idx="3936">
                        <c:v>196824</c:v>
                      </c:pt>
                      <c:pt idx="3937">
                        <c:v>196875</c:v>
                      </c:pt>
                      <c:pt idx="3938">
                        <c:v>196925</c:v>
                      </c:pt>
                      <c:pt idx="3939">
                        <c:v>196974</c:v>
                      </c:pt>
                      <c:pt idx="3940">
                        <c:v>197025</c:v>
                      </c:pt>
                      <c:pt idx="3941">
                        <c:v>197074</c:v>
                      </c:pt>
                      <c:pt idx="3942">
                        <c:v>197124</c:v>
                      </c:pt>
                      <c:pt idx="3943">
                        <c:v>197175</c:v>
                      </c:pt>
                      <c:pt idx="3944">
                        <c:v>197225</c:v>
                      </c:pt>
                      <c:pt idx="3945">
                        <c:v>197275</c:v>
                      </c:pt>
                      <c:pt idx="3946">
                        <c:v>197324</c:v>
                      </c:pt>
                      <c:pt idx="3947">
                        <c:v>197374</c:v>
                      </c:pt>
                      <c:pt idx="3948">
                        <c:v>197424</c:v>
                      </c:pt>
                      <c:pt idx="3949">
                        <c:v>197475</c:v>
                      </c:pt>
                      <c:pt idx="3950">
                        <c:v>197527</c:v>
                      </c:pt>
                      <c:pt idx="3951">
                        <c:v>197574</c:v>
                      </c:pt>
                      <c:pt idx="3952">
                        <c:v>197624</c:v>
                      </c:pt>
                      <c:pt idx="3953">
                        <c:v>197674</c:v>
                      </c:pt>
                      <c:pt idx="3954">
                        <c:v>197725</c:v>
                      </c:pt>
                      <c:pt idx="3955">
                        <c:v>197774</c:v>
                      </c:pt>
                      <c:pt idx="3956">
                        <c:v>197824</c:v>
                      </c:pt>
                      <c:pt idx="3957">
                        <c:v>197875</c:v>
                      </c:pt>
                      <c:pt idx="3958">
                        <c:v>197925</c:v>
                      </c:pt>
                      <c:pt idx="3959">
                        <c:v>197974</c:v>
                      </c:pt>
                      <c:pt idx="3960">
                        <c:v>198025</c:v>
                      </c:pt>
                      <c:pt idx="3961">
                        <c:v>198075</c:v>
                      </c:pt>
                      <c:pt idx="3962">
                        <c:v>198125</c:v>
                      </c:pt>
                      <c:pt idx="3963">
                        <c:v>198174</c:v>
                      </c:pt>
                      <c:pt idx="3964">
                        <c:v>198225</c:v>
                      </c:pt>
                      <c:pt idx="3965">
                        <c:v>198274</c:v>
                      </c:pt>
                      <c:pt idx="3966">
                        <c:v>198325</c:v>
                      </c:pt>
                      <c:pt idx="3967">
                        <c:v>198375</c:v>
                      </c:pt>
                      <c:pt idx="3968">
                        <c:v>198424</c:v>
                      </c:pt>
                      <c:pt idx="3969">
                        <c:v>198475</c:v>
                      </c:pt>
                      <c:pt idx="3970">
                        <c:v>198525</c:v>
                      </c:pt>
                      <c:pt idx="3971">
                        <c:v>198574</c:v>
                      </c:pt>
                      <c:pt idx="3972">
                        <c:v>198624</c:v>
                      </c:pt>
                      <c:pt idx="3973">
                        <c:v>198674</c:v>
                      </c:pt>
                      <c:pt idx="3974">
                        <c:v>198725</c:v>
                      </c:pt>
                      <c:pt idx="3975">
                        <c:v>198775</c:v>
                      </c:pt>
                      <c:pt idx="3976">
                        <c:v>198826</c:v>
                      </c:pt>
                      <c:pt idx="3977">
                        <c:v>198874</c:v>
                      </c:pt>
                      <c:pt idx="3978">
                        <c:v>198925</c:v>
                      </c:pt>
                      <c:pt idx="3979">
                        <c:v>198975</c:v>
                      </c:pt>
                      <c:pt idx="3980">
                        <c:v>199024</c:v>
                      </c:pt>
                      <c:pt idx="3981">
                        <c:v>199074</c:v>
                      </c:pt>
                      <c:pt idx="3982">
                        <c:v>199125</c:v>
                      </c:pt>
                      <c:pt idx="3983">
                        <c:v>199175</c:v>
                      </c:pt>
                      <c:pt idx="3984">
                        <c:v>199224</c:v>
                      </c:pt>
                      <c:pt idx="3985">
                        <c:v>199275</c:v>
                      </c:pt>
                      <c:pt idx="3986">
                        <c:v>199324</c:v>
                      </c:pt>
                      <c:pt idx="3987">
                        <c:v>199374</c:v>
                      </c:pt>
                      <c:pt idx="3988">
                        <c:v>199424</c:v>
                      </c:pt>
                      <c:pt idx="3989">
                        <c:v>199475</c:v>
                      </c:pt>
                      <c:pt idx="3990">
                        <c:v>199524</c:v>
                      </c:pt>
                      <c:pt idx="3991">
                        <c:v>199574</c:v>
                      </c:pt>
                      <c:pt idx="3992">
                        <c:v>199625</c:v>
                      </c:pt>
                      <c:pt idx="3993">
                        <c:v>199674</c:v>
                      </c:pt>
                      <c:pt idx="3994">
                        <c:v>199724</c:v>
                      </c:pt>
                      <c:pt idx="3995">
                        <c:v>199774</c:v>
                      </c:pt>
                      <c:pt idx="3996">
                        <c:v>199825</c:v>
                      </c:pt>
                      <c:pt idx="3997">
                        <c:v>199874</c:v>
                      </c:pt>
                      <c:pt idx="3998">
                        <c:v>199924</c:v>
                      </c:pt>
                      <c:pt idx="3999">
                        <c:v>199975</c:v>
                      </c:pt>
                      <c:pt idx="4000">
                        <c:v>200024</c:v>
                      </c:pt>
                      <c:pt idx="4001">
                        <c:v>200074</c:v>
                      </c:pt>
                      <c:pt idx="4002">
                        <c:v>200124</c:v>
                      </c:pt>
                      <c:pt idx="4003">
                        <c:v>200174</c:v>
                      </c:pt>
                      <c:pt idx="4004">
                        <c:v>200224</c:v>
                      </c:pt>
                      <c:pt idx="4005">
                        <c:v>200274</c:v>
                      </c:pt>
                      <c:pt idx="4006">
                        <c:v>200324</c:v>
                      </c:pt>
                      <c:pt idx="4007">
                        <c:v>200375</c:v>
                      </c:pt>
                      <c:pt idx="4008">
                        <c:v>200424</c:v>
                      </c:pt>
                      <c:pt idx="4009">
                        <c:v>200475</c:v>
                      </c:pt>
                      <c:pt idx="4010">
                        <c:v>200525</c:v>
                      </c:pt>
                      <c:pt idx="4011">
                        <c:v>200574</c:v>
                      </c:pt>
                      <c:pt idx="4012">
                        <c:v>200625</c:v>
                      </c:pt>
                      <c:pt idx="4013">
                        <c:v>200675</c:v>
                      </c:pt>
                      <c:pt idx="4014">
                        <c:v>200725</c:v>
                      </c:pt>
                      <c:pt idx="4015">
                        <c:v>200774</c:v>
                      </c:pt>
                      <c:pt idx="4016">
                        <c:v>200825</c:v>
                      </c:pt>
                      <c:pt idx="4017">
                        <c:v>200875</c:v>
                      </c:pt>
                      <c:pt idx="4018">
                        <c:v>200925</c:v>
                      </c:pt>
                      <c:pt idx="4019">
                        <c:v>200975</c:v>
                      </c:pt>
                      <c:pt idx="4020">
                        <c:v>201025</c:v>
                      </c:pt>
                      <c:pt idx="4021">
                        <c:v>201074</c:v>
                      </c:pt>
                      <c:pt idx="4022">
                        <c:v>201125</c:v>
                      </c:pt>
                      <c:pt idx="4023">
                        <c:v>201175</c:v>
                      </c:pt>
                      <c:pt idx="4024">
                        <c:v>201224</c:v>
                      </c:pt>
                      <c:pt idx="4025">
                        <c:v>201274</c:v>
                      </c:pt>
                      <c:pt idx="4026">
                        <c:v>201325</c:v>
                      </c:pt>
                      <c:pt idx="4027">
                        <c:v>201374</c:v>
                      </c:pt>
                      <c:pt idx="4028">
                        <c:v>201425</c:v>
                      </c:pt>
                      <c:pt idx="4029">
                        <c:v>201475</c:v>
                      </c:pt>
                      <c:pt idx="4030">
                        <c:v>201524</c:v>
                      </c:pt>
                      <c:pt idx="4031">
                        <c:v>201575</c:v>
                      </c:pt>
                      <c:pt idx="4032">
                        <c:v>201625</c:v>
                      </c:pt>
                      <c:pt idx="4033">
                        <c:v>201674</c:v>
                      </c:pt>
                      <c:pt idx="4034">
                        <c:v>201725</c:v>
                      </c:pt>
                      <c:pt idx="4035">
                        <c:v>201775</c:v>
                      </c:pt>
                      <c:pt idx="4036">
                        <c:v>201825</c:v>
                      </c:pt>
                      <c:pt idx="4037">
                        <c:v>201874</c:v>
                      </c:pt>
                      <c:pt idx="4038">
                        <c:v>201924</c:v>
                      </c:pt>
                      <c:pt idx="4039">
                        <c:v>201974</c:v>
                      </c:pt>
                      <c:pt idx="4040">
                        <c:v>202025</c:v>
                      </c:pt>
                      <c:pt idx="4041">
                        <c:v>202075</c:v>
                      </c:pt>
                      <c:pt idx="4042">
                        <c:v>202125</c:v>
                      </c:pt>
                      <c:pt idx="4043">
                        <c:v>202175</c:v>
                      </c:pt>
                      <c:pt idx="4044">
                        <c:v>202225</c:v>
                      </c:pt>
                      <c:pt idx="4045">
                        <c:v>202275</c:v>
                      </c:pt>
                      <c:pt idx="4046">
                        <c:v>202324</c:v>
                      </c:pt>
                      <c:pt idx="4047">
                        <c:v>202375</c:v>
                      </c:pt>
                      <c:pt idx="4048">
                        <c:v>202424</c:v>
                      </c:pt>
                      <c:pt idx="4049">
                        <c:v>202474</c:v>
                      </c:pt>
                      <c:pt idx="4050">
                        <c:v>202525</c:v>
                      </c:pt>
                      <c:pt idx="4051">
                        <c:v>202575</c:v>
                      </c:pt>
                      <c:pt idx="4052">
                        <c:v>202624</c:v>
                      </c:pt>
                      <c:pt idx="4053">
                        <c:v>202675</c:v>
                      </c:pt>
                      <c:pt idx="4054">
                        <c:v>202725</c:v>
                      </c:pt>
                      <c:pt idx="4055">
                        <c:v>202774</c:v>
                      </c:pt>
                      <c:pt idx="4056">
                        <c:v>202824</c:v>
                      </c:pt>
                      <c:pt idx="4057">
                        <c:v>202874</c:v>
                      </c:pt>
                      <c:pt idx="4058">
                        <c:v>202924</c:v>
                      </c:pt>
                      <c:pt idx="4059">
                        <c:v>202974</c:v>
                      </c:pt>
                      <c:pt idx="4060">
                        <c:v>203025</c:v>
                      </c:pt>
                      <c:pt idx="4061">
                        <c:v>203074</c:v>
                      </c:pt>
                      <c:pt idx="4062">
                        <c:v>203125</c:v>
                      </c:pt>
                      <c:pt idx="4063">
                        <c:v>203174</c:v>
                      </c:pt>
                      <c:pt idx="4064">
                        <c:v>203224</c:v>
                      </c:pt>
                      <c:pt idx="4065">
                        <c:v>203275</c:v>
                      </c:pt>
                      <c:pt idx="4066">
                        <c:v>203324</c:v>
                      </c:pt>
                      <c:pt idx="4067">
                        <c:v>203375</c:v>
                      </c:pt>
                      <c:pt idx="4068">
                        <c:v>203425</c:v>
                      </c:pt>
                      <c:pt idx="4069">
                        <c:v>203475</c:v>
                      </c:pt>
                      <c:pt idx="4070">
                        <c:v>203525</c:v>
                      </c:pt>
                      <c:pt idx="4071">
                        <c:v>203575</c:v>
                      </c:pt>
                      <c:pt idx="4072">
                        <c:v>203625</c:v>
                      </c:pt>
                      <c:pt idx="4073">
                        <c:v>203675</c:v>
                      </c:pt>
                      <c:pt idx="4074">
                        <c:v>203725</c:v>
                      </c:pt>
                      <c:pt idx="4075">
                        <c:v>203775</c:v>
                      </c:pt>
                      <c:pt idx="4076">
                        <c:v>203825</c:v>
                      </c:pt>
                      <c:pt idx="4077">
                        <c:v>203875</c:v>
                      </c:pt>
                      <c:pt idx="4078">
                        <c:v>203925</c:v>
                      </c:pt>
                      <c:pt idx="4079">
                        <c:v>203974</c:v>
                      </c:pt>
                      <c:pt idx="4080">
                        <c:v>204024</c:v>
                      </c:pt>
                      <c:pt idx="4081">
                        <c:v>204074</c:v>
                      </c:pt>
                      <c:pt idx="4082">
                        <c:v>204124</c:v>
                      </c:pt>
                      <c:pt idx="4083">
                        <c:v>204175</c:v>
                      </c:pt>
                      <c:pt idx="4084">
                        <c:v>204225</c:v>
                      </c:pt>
                      <c:pt idx="4085">
                        <c:v>204275</c:v>
                      </c:pt>
                      <c:pt idx="4086">
                        <c:v>204324</c:v>
                      </c:pt>
                      <c:pt idx="4087">
                        <c:v>204374</c:v>
                      </c:pt>
                      <c:pt idx="4088">
                        <c:v>204425</c:v>
                      </c:pt>
                      <c:pt idx="4089">
                        <c:v>204474</c:v>
                      </c:pt>
                      <c:pt idx="4090">
                        <c:v>204524</c:v>
                      </c:pt>
                      <c:pt idx="4091">
                        <c:v>204574</c:v>
                      </c:pt>
                      <c:pt idx="4092">
                        <c:v>204624</c:v>
                      </c:pt>
                      <c:pt idx="4093">
                        <c:v>204675</c:v>
                      </c:pt>
                      <c:pt idx="4094">
                        <c:v>204725</c:v>
                      </c:pt>
                      <c:pt idx="4095">
                        <c:v>204774</c:v>
                      </c:pt>
                      <c:pt idx="4096">
                        <c:v>204825</c:v>
                      </c:pt>
                      <c:pt idx="4097">
                        <c:v>204874</c:v>
                      </c:pt>
                      <c:pt idx="4098">
                        <c:v>204924</c:v>
                      </c:pt>
                      <c:pt idx="4099">
                        <c:v>204974</c:v>
                      </c:pt>
                      <c:pt idx="4100">
                        <c:v>205024</c:v>
                      </c:pt>
                      <c:pt idx="4101">
                        <c:v>205075</c:v>
                      </c:pt>
                      <c:pt idx="4102">
                        <c:v>205125</c:v>
                      </c:pt>
                      <c:pt idx="4103">
                        <c:v>205174</c:v>
                      </c:pt>
                      <c:pt idx="4104">
                        <c:v>205224</c:v>
                      </c:pt>
                      <c:pt idx="4105">
                        <c:v>205274</c:v>
                      </c:pt>
                      <c:pt idx="4106">
                        <c:v>205325</c:v>
                      </c:pt>
                      <c:pt idx="4107">
                        <c:v>205375</c:v>
                      </c:pt>
                      <c:pt idx="4108">
                        <c:v>205424</c:v>
                      </c:pt>
                      <c:pt idx="4109">
                        <c:v>205474</c:v>
                      </c:pt>
                      <c:pt idx="4110">
                        <c:v>205525</c:v>
                      </c:pt>
                      <c:pt idx="4111">
                        <c:v>205575</c:v>
                      </c:pt>
                      <c:pt idx="4112">
                        <c:v>205625</c:v>
                      </c:pt>
                      <c:pt idx="4113">
                        <c:v>205675</c:v>
                      </c:pt>
                      <c:pt idx="4114">
                        <c:v>205724</c:v>
                      </c:pt>
                      <c:pt idx="4115">
                        <c:v>205775</c:v>
                      </c:pt>
                      <c:pt idx="4116">
                        <c:v>205825</c:v>
                      </c:pt>
                      <c:pt idx="4117">
                        <c:v>205874</c:v>
                      </c:pt>
                      <c:pt idx="4118">
                        <c:v>205924</c:v>
                      </c:pt>
                      <c:pt idx="4119">
                        <c:v>205974</c:v>
                      </c:pt>
                      <c:pt idx="4120">
                        <c:v>206025</c:v>
                      </c:pt>
                      <c:pt idx="4121">
                        <c:v>206075</c:v>
                      </c:pt>
                      <c:pt idx="4122">
                        <c:v>206124</c:v>
                      </c:pt>
                      <c:pt idx="4123">
                        <c:v>206175</c:v>
                      </c:pt>
                      <c:pt idx="4124">
                        <c:v>206225</c:v>
                      </c:pt>
                      <c:pt idx="4125">
                        <c:v>206275</c:v>
                      </c:pt>
                      <c:pt idx="4126">
                        <c:v>206325</c:v>
                      </c:pt>
                      <c:pt idx="4127">
                        <c:v>206374</c:v>
                      </c:pt>
                      <c:pt idx="4128">
                        <c:v>206424</c:v>
                      </c:pt>
                      <c:pt idx="4129">
                        <c:v>206475</c:v>
                      </c:pt>
                      <c:pt idx="4130">
                        <c:v>206525</c:v>
                      </c:pt>
                      <c:pt idx="4131">
                        <c:v>206574</c:v>
                      </c:pt>
                      <c:pt idx="4132">
                        <c:v>206624</c:v>
                      </c:pt>
                      <c:pt idx="4133">
                        <c:v>206675</c:v>
                      </c:pt>
                      <c:pt idx="4134">
                        <c:v>206725</c:v>
                      </c:pt>
                      <c:pt idx="4135">
                        <c:v>206775</c:v>
                      </c:pt>
                      <c:pt idx="4136">
                        <c:v>206824</c:v>
                      </c:pt>
                      <c:pt idx="4137">
                        <c:v>206874</c:v>
                      </c:pt>
                      <c:pt idx="4138">
                        <c:v>206924</c:v>
                      </c:pt>
                      <c:pt idx="4139">
                        <c:v>206974</c:v>
                      </c:pt>
                      <c:pt idx="4140">
                        <c:v>207024</c:v>
                      </c:pt>
                      <c:pt idx="4141">
                        <c:v>207074</c:v>
                      </c:pt>
                      <c:pt idx="4142">
                        <c:v>207125</c:v>
                      </c:pt>
                      <c:pt idx="4143">
                        <c:v>207175</c:v>
                      </c:pt>
                      <c:pt idx="4144">
                        <c:v>207224</c:v>
                      </c:pt>
                      <c:pt idx="4145">
                        <c:v>207275</c:v>
                      </c:pt>
                      <c:pt idx="4146">
                        <c:v>207324</c:v>
                      </c:pt>
                      <c:pt idx="4147">
                        <c:v>207375</c:v>
                      </c:pt>
                      <c:pt idx="4148">
                        <c:v>207425</c:v>
                      </c:pt>
                      <c:pt idx="4149">
                        <c:v>207474</c:v>
                      </c:pt>
                      <c:pt idx="4150">
                        <c:v>207526</c:v>
                      </c:pt>
                      <c:pt idx="4151">
                        <c:v>207574</c:v>
                      </c:pt>
                      <c:pt idx="4152">
                        <c:v>207624</c:v>
                      </c:pt>
                      <c:pt idx="4153">
                        <c:v>207675</c:v>
                      </c:pt>
                      <c:pt idx="4154">
                        <c:v>207724</c:v>
                      </c:pt>
                      <c:pt idx="4155">
                        <c:v>207774</c:v>
                      </c:pt>
                      <c:pt idx="4156">
                        <c:v>207825</c:v>
                      </c:pt>
                      <c:pt idx="4157">
                        <c:v>207875</c:v>
                      </c:pt>
                      <c:pt idx="4158">
                        <c:v>207925</c:v>
                      </c:pt>
                      <c:pt idx="4159">
                        <c:v>207974</c:v>
                      </c:pt>
                      <c:pt idx="4160">
                        <c:v>208024</c:v>
                      </c:pt>
                      <c:pt idx="4161">
                        <c:v>208074</c:v>
                      </c:pt>
                      <c:pt idx="4162">
                        <c:v>208124</c:v>
                      </c:pt>
                      <c:pt idx="4163">
                        <c:v>208174</c:v>
                      </c:pt>
                      <c:pt idx="4164">
                        <c:v>208224</c:v>
                      </c:pt>
                      <c:pt idx="4165">
                        <c:v>208274</c:v>
                      </c:pt>
                      <c:pt idx="4166">
                        <c:v>208324</c:v>
                      </c:pt>
                      <c:pt idx="4167">
                        <c:v>208374</c:v>
                      </c:pt>
                      <c:pt idx="4168">
                        <c:v>208424</c:v>
                      </c:pt>
                      <c:pt idx="4169">
                        <c:v>208475</c:v>
                      </c:pt>
                      <c:pt idx="4170">
                        <c:v>208525</c:v>
                      </c:pt>
                      <c:pt idx="4171">
                        <c:v>208575</c:v>
                      </c:pt>
                      <c:pt idx="4172">
                        <c:v>208625</c:v>
                      </c:pt>
                      <c:pt idx="4173">
                        <c:v>208675</c:v>
                      </c:pt>
                      <c:pt idx="4174">
                        <c:v>208725</c:v>
                      </c:pt>
                      <c:pt idx="4175">
                        <c:v>208774</c:v>
                      </c:pt>
                      <c:pt idx="4176">
                        <c:v>208825</c:v>
                      </c:pt>
                      <c:pt idx="4177">
                        <c:v>208875</c:v>
                      </c:pt>
                      <c:pt idx="4178">
                        <c:v>208924</c:v>
                      </c:pt>
                      <c:pt idx="4179">
                        <c:v>208974</c:v>
                      </c:pt>
                      <c:pt idx="4180">
                        <c:v>209024</c:v>
                      </c:pt>
                      <c:pt idx="4181">
                        <c:v>209075</c:v>
                      </c:pt>
                      <c:pt idx="4182">
                        <c:v>209124</c:v>
                      </c:pt>
                      <c:pt idx="4183">
                        <c:v>209174</c:v>
                      </c:pt>
                      <c:pt idx="4184">
                        <c:v>209224</c:v>
                      </c:pt>
                      <c:pt idx="4185">
                        <c:v>209276</c:v>
                      </c:pt>
                      <c:pt idx="4186">
                        <c:v>209325</c:v>
                      </c:pt>
                      <c:pt idx="4187">
                        <c:v>209375</c:v>
                      </c:pt>
                      <c:pt idx="4188">
                        <c:v>209425</c:v>
                      </c:pt>
                      <c:pt idx="4189">
                        <c:v>209475</c:v>
                      </c:pt>
                      <c:pt idx="4190">
                        <c:v>209525</c:v>
                      </c:pt>
                      <c:pt idx="4191">
                        <c:v>209576</c:v>
                      </c:pt>
                      <c:pt idx="4192">
                        <c:v>209624</c:v>
                      </c:pt>
                      <c:pt idx="4193">
                        <c:v>209675</c:v>
                      </c:pt>
                      <c:pt idx="4194">
                        <c:v>209725</c:v>
                      </c:pt>
                      <c:pt idx="4195">
                        <c:v>209774</c:v>
                      </c:pt>
                      <c:pt idx="4196">
                        <c:v>209825</c:v>
                      </c:pt>
                      <c:pt idx="4197">
                        <c:v>209875</c:v>
                      </c:pt>
                      <c:pt idx="4198">
                        <c:v>209924</c:v>
                      </c:pt>
                      <c:pt idx="4199">
                        <c:v>209974</c:v>
                      </c:pt>
                      <c:pt idx="4200">
                        <c:v>210025</c:v>
                      </c:pt>
                      <c:pt idx="4201">
                        <c:v>210075</c:v>
                      </c:pt>
                      <c:pt idx="4202">
                        <c:v>210124</c:v>
                      </c:pt>
                      <c:pt idx="4203">
                        <c:v>210174</c:v>
                      </c:pt>
                      <c:pt idx="4204">
                        <c:v>210224</c:v>
                      </c:pt>
                      <c:pt idx="4205">
                        <c:v>210275</c:v>
                      </c:pt>
                      <c:pt idx="4206">
                        <c:v>210324</c:v>
                      </c:pt>
                      <c:pt idx="4207">
                        <c:v>210374</c:v>
                      </c:pt>
                      <c:pt idx="4208">
                        <c:v>210424</c:v>
                      </c:pt>
                      <c:pt idx="4209">
                        <c:v>210474</c:v>
                      </c:pt>
                      <c:pt idx="4210">
                        <c:v>210524</c:v>
                      </c:pt>
                      <c:pt idx="4211">
                        <c:v>210574</c:v>
                      </c:pt>
                      <c:pt idx="4212">
                        <c:v>210624</c:v>
                      </c:pt>
                      <c:pt idx="4213">
                        <c:v>210674</c:v>
                      </c:pt>
                      <c:pt idx="4214">
                        <c:v>210725</c:v>
                      </c:pt>
                      <c:pt idx="4215">
                        <c:v>210775</c:v>
                      </c:pt>
                      <c:pt idx="4216">
                        <c:v>210825</c:v>
                      </c:pt>
                      <c:pt idx="4217">
                        <c:v>210875</c:v>
                      </c:pt>
                      <c:pt idx="4218">
                        <c:v>210925</c:v>
                      </c:pt>
                      <c:pt idx="4219">
                        <c:v>210974</c:v>
                      </c:pt>
                      <c:pt idx="4220">
                        <c:v>211024</c:v>
                      </c:pt>
                      <c:pt idx="4221">
                        <c:v>211074</c:v>
                      </c:pt>
                      <c:pt idx="4222">
                        <c:v>211125</c:v>
                      </c:pt>
                      <c:pt idx="4223">
                        <c:v>211174</c:v>
                      </c:pt>
                      <c:pt idx="4224">
                        <c:v>211224</c:v>
                      </c:pt>
                      <c:pt idx="4225">
                        <c:v>211274</c:v>
                      </c:pt>
                      <c:pt idx="4226">
                        <c:v>211328</c:v>
                      </c:pt>
                      <c:pt idx="4227">
                        <c:v>211375</c:v>
                      </c:pt>
                      <c:pt idx="4228">
                        <c:v>211425</c:v>
                      </c:pt>
                      <c:pt idx="4229">
                        <c:v>211474</c:v>
                      </c:pt>
                      <c:pt idx="4230">
                        <c:v>211525</c:v>
                      </c:pt>
                      <c:pt idx="4231">
                        <c:v>211574</c:v>
                      </c:pt>
                      <c:pt idx="4232">
                        <c:v>211625</c:v>
                      </c:pt>
                      <c:pt idx="4233">
                        <c:v>211675</c:v>
                      </c:pt>
                      <c:pt idx="4234">
                        <c:v>211725</c:v>
                      </c:pt>
                      <c:pt idx="4235">
                        <c:v>211775</c:v>
                      </c:pt>
                      <c:pt idx="4236">
                        <c:v>211825</c:v>
                      </c:pt>
                      <c:pt idx="4237">
                        <c:v>211874</c:v>
                      </c:pt>
                      <c:pt idx="4238">
                        <c:v>211924</c:v>
                      </c:pt>
                      <c:pt idx="4239">
                        <c:v>211975</c:v>
                      </c:pt>
                      <c:pt idx="4240">
                        <c:v>212024</c:v>
                      </c:pt>
                      <c:pt idx="4241">
                        <c:v>212074</c:v>
                      </c:pt>
                      <c:pt idx="4242">
                        <c:v>212124</c:v>
                      </c:pt>
                      <c:pt idx="4243">
                        <c:v>212174</c:v>
                      </c:pt>
                      <c:pt idx="4244">
                        <c:v>212224</c:v>
                      </c:pt>
                      <c:pt idx="4245">
                        <c:v>212274</c:v>
                      </c:pt>
                      <c:pt idx="4246">
                        <c:v>212325</c:v>
                      </c:pt>
                      <c:pt idx="4247">
                        <c:v>212375</c:v>
                      </c:pt>
                      <c:pt idx="4248">
                        <c:v>212424</c:v>
                      </c:pt>
                      <c:pt idx="4249">
                        <c:v>212474</c:v>
                      </c:pt>
                      <c:pt idx="4250">
                        <c:v>212524</c:v>
                      </c:pt>
                      <c:pt idx="4251">
                        <c:v>212575</c:v>
                      </c:pt>
                      <c:pt idx="4252">
                        <c:v>212625</c:v>
                      </c:pt>
                      <c:pt idx="4253">
                        <c:v>212675</c:v>
                      </c:pt>
                      <c:pt idx="4254">
                        <c:v>212725</c:v>
                      </c:pt>
                      <c:pt idx="4255">
                        <c:v>212775</c:v>
                      </c:pt>
                      <c:pt idx="4256">
                        <c:v>212824</c:v>
                      </c:pt>
                      <c:pt idx="4257">
                        <c:v>212874</c:v>
                      </c:pt>
                      <c:pt idx="4258">
                        <c:v>212925</c:v>
                      </c:pt>
                      <c:pt idx="4259">
                        <c:v>212975</c:v>
                      </c:pt>
                      <c:pt idx="4260">
                        <c:v>213025</c:v>
                      </c:pt>
                      <c:pt idx="4261">
                        <c:v>213074</c:v>
                      </c:pt>
                      <c:pt idx="4262">
                        <c:v>213124</c:v>
                      </c:pt>
                      <c:pt idx="4263">
                        <c:v>213174</c:v>
                      </c:pt>
                      <c:pt idx="4264">
                        <c:v>213224</c:v>
                      </c:pt>
                      <c:pt idx="4265">
                        <c:v>213275</c:v>
                      </c:pt>
                      <c:pt idx="4266">
                        <c:v>213325</c:v>
                      </c:pt>
                      <c:pt idx="4267">
                        <c:v>213375</c:v>
                      </c:pt>
                      <c:pt idx="4268">
                        <c:v>213424</c:v>
                      </c:pt>
                      <c:pt idx="4269">
                        <c:v>213475</c:v>
                      </c:pt>
                      <c:pt idx="4270">
                        <c:v>213524</c:v>
                      </c:pt>
                      <c:pt idx="4271">
                        <c:v>213575</c:v>
                      </c:pt>
                      <c:pt idx="4272">
                        <c:v>213625</c:v>
                      </c:pt>
                      <c:pt idx="4273">
                        <c:v>213675</c:v>
                      </c:pt>
                      <c:pt idx="4274">
                        <c:v>213725</c:v>
                      </c:pt>
                      <c:pt idx="4275">
                        <c:v>213775</c:v>
                      </c:pt>
                      <c:pt idx="4276">
                        <c:v>213824</c:v>
                      </c:pt>
                      <c:pt idx="4277">
                        <c:v>213875</c:v>
                      </c:pt>
                      <c:pt idx="4278">
                        <c:v>213924</c:v>
                      </c:pt>
                      <c:pt idx="4279">
                        <c:v>213975</c:v>
                      </c:pt>
                      <c:pt idx="4280">
                        <c:v>214024</c:v>
                      </c:pt>
                      <c:pt idx="4281">
                        <c:v>214074</c:v>
                      </c:pt>
                      <c:pt idx="4282">
                        <c:v>214124</c:v>
                      </c:pt>
                      <c:pt idx="4283">
                        <c:v>214175</c:v>
                      </c:pt>
                      <c:pt idx="4284">
                        <c:v>214224</c:v>
                      </c:pt>
                      <c:pt idx="4285">
                        <c:v>214274</c:v>
                      </c:pt>
                      <c:pt idx="4286">
                        <c:v>214325</c:v>
                      </c:pt>
                      <c:pt idx="4287">
                        <c:v>214375</c:v>
                      </c:pt>
                      <c:pt idx="4288">
                        <c:v>214425</c:v>
                      </c:pt>
                      <c:pt idx="4289">
                        <c:v>214474</c:v>
                      </c:pt>
                      <c:pt idx="4290">
                        <c:v>214525</c:v>
                      </c:pt>
                      <c:pt idx="4291">
                        <c:v>214575</c:v>
                      </c:pt>
                      <c:pt idx="4292">
                        <c:v>214624</c:v>
                      </c:pt>
                      <c:pt idx="4293">
                        <c:v>214674</c:v>
                      </c:pt>
                      <c:pt idx="4294">
                        <c:v>214724</c:v>
                      </c:pt>
                      <c:pt idx="4295">
                        <c:v>214774</c:v>
                      </c:pt>
                      <c:pt idx="4296">
                        <c:v>214824</c:v>
                      </c:pt>
                      <c:pt idx="4297">
                        <c:v>214874</c:v>
                      </c:pt>
                      <c:pt idx="4298">
                        <c:v>214924</c:v>
                      </c:pt>
                      <c:pt idx="4299">
                        <c:v>214975</c:v>
                      </c:pt>
                      <c:pt idx="4300">
                        <c:v>215024</c:v>
                      </c:pt>
                      <c:pt idx="4301">
                        <c:v>215074</c:v>
                      </c:pt>
                      <c:pt idx="4302">
                        <c:v>215125</c:v>
                      </c:pt>
                      <c:pt idx="4303">
                        <c:v>215175</c:v>
                      </c:pt>
                      <c:pt idx="4304">
                        <c:v>215224</c:v>
                      </c:pt>
                      <c:pt idx="4305">
                        <c:v>215274</c:v>
                      </c:pt>
                      <c:pt idx="4306">
                        <c:v>215325</c:v>
                      </c:pt>
                      <c:pt idx="4307">
                        <c:v>215375</c:v>
                      </c:pt>
                      <c:pt idx="4308">
                        <c:v>215424</c:v>
                      </c:pt>
                      <c:pt idx="4309">
                        <c:v>215474</c:v>
                      </c:pt>
                      <c:pt idx="4310">
                        <c:v>215524</c:v>
                      </c:pt>
                      <c:pt idx="4311">
                        <c:v>215575</c:v>
                      </c:pt>
                      <c:pt idx="4312">
                        <c:v>215625</c:v>
                      </c:pt>
                      <c:pt idx="4313">
                        <c:v>215675</c:v>
                      </c:pt>
                      <c:pt idx="4314">
                        <c:v>215725</c:v>
                      </c:pt>
                      <c:pt idx="4315">
                        <c:v>215775</c:v>
                      </c:pt>
                      <c:pt idx="4316">
                        <c:v>215825</c:v>
                      </c:pt>
                      <c:pt idx="4317">
                        <c:v>215874</c:v>
                      </c:pt>
                      <c:pt idx="4318">
                        <c:v>215924</c:v>
                      </c:pt>
                      <c:pt idx="4319">
                        <c:v>215974</c:v>
                      </c:pt>
                      <c:pt idx="4320">
                        <c:v>216025</c:v>
                      </c:pt>
                      <c:pt idx="4321">
                        <c:v>216074</c:v>
                      </c:pt>
                      <c:pt idx="4322">
                        <c:v>216124</c:v>
                      </c:pt>
                      <c:pt idx="4323">
                        <c:v>216174</c:v>
                      </c:pt>
                      <c:pt idx="4324">
                        <c:v>216225</c:v>
                      </c:pt>
                      <c:pt idx="4325">
                        <c:v>216274</c:v>
                      </c:pt>
                      <c:pt idx="4326">
                        <c:v>216325</c:v>
                      </c:pt>
                      <c:pt idx="4327">
                        <c:v>216375</c:v>
                      </c:pt>
                      <c:pt idx="4328">
                        <c:v>216424</c:v>
                      </c:pt>
                      <c:pt idx="4329">
                        <c:v>216474</c:v>
                      </c:pt>
                      <c:pt idx="4330">
                        <c:v>216525</c:v>
                      </c:pt>
                      <c:pt idx="4331">
                        <c:v>216574</c:v>
                      </c:pt>
                      <c:pt idx="4332">
                        <c:v>216624</c:v>
                      </c:pt>
                      <c:pt idx="4333">
                        <c:v>216674</c:v>
                      </c:pt>
                      <c:pt idx="4334">
                        <c:v>216724</c:v>
                      </c:pt>
                      <c:pt idx="4335">
                        <c:v>216775</c:v>
                      </c:pt>
                      <c:pt idx="4336">
                        <c:v>216824</c:v>
                      </c:pt>
                      <c:pt idx="4337">
                        <c:v>216874</c:v>
                      </c:pt>
                      <c:pt idx="4338">
                        <c:v>216925</c:v>
                      </c:pt>
                      <c:pt idx="4339">
                        <c:v>216975</c:v>
                      </c:pt>
                      <c:pt idx="4340">
                        <c:v>217024</c:v>
                      </c:pt>
                      <c:pt idx="4341">
                        <c:v>217074</c:v>
                      </c:pt>
                      <c:pt idx="4342">
                        <c:v>217124</c:v>
                      </c:pt>
                      <c:pt idx="4343">
                        <c:v>217175</c:v>
                      </c:pt>
                      <c:pt idx="4344">
                        <c:v>217225</c:v>
                      </c:pt>
                      <c:pt idx="4345">
                        <c:v>217275</c:v>
                      </c:pt>
                      <c:pt idx="4346">
                        <c:v>217325</c:v>
                      </c:pt>
                      <c:pt idx="4347">
                        <c:v>217374</c:v>
                      </c:pt>
                      <c:pt idx="4348">
                        <c:v>217425</c:v>
                      </c:pt>
                      <c:pt idx="4349">
                        <c:v>217474</c:v>
                      </c:pt>
                      <c:pt idx="4350">
                        <c:v>217524</c:v>
                      </c:pt>
                      <c:pt idx="4351">
                        <c:v>217575</c:v>
                      </c:pt>
                      <c:pt idx="4352">
                        <c:v>217624</c:v>
                      </c:pt>
                      <c:pt idx="4353">
                        <c:v>217674</c:v>
                      </c:pt>
                      <c:pt idx="4354">
                        <c:v>217725</c:v>
                      </c:pt>
                      <c:pt idx="4355">
                        <c:v>217774</c:v>
                      </c:pt>
                      <c:pt idx="4356">
                        <c:v>217825</c:v>
                      </c:pt>
                      <c:pt idx="4357">
                        <c:v>217875</c:v>
                      </c:pt>
                      <c:pt idx="4358">
                        <c:v>217925</c:v>
                      </c:pt>
                      <c:pt idx="4359">
                        <c:v>217974</c:v>
                      </c:pt>
                      <c:pt idx="4360">
                        <c:v>218024</c:v>
                      </c:pt>
                      <c:pt idx="4361">
                        <c:v>218075</c:v>
                      </c:pt>
                      <c:pt idx="4362">
                        <c:v>218124</c:v>
                      </c:pt>
                      <c:pt idx="4363">
                        <c:v>218175</c:v>
                      </c:pt>
                      <c:pt idx="4364">
                        <c:v>218224</c:v>
                      </c:pt>
                      <c:pt idx="4365">
                        <c:v>218274</c:v>
                      </c:pt>
                      <c:pt idx="4366">
                        <c:v>218324</c:v>
                      </c:pt>
                      <c:pt idx="4367">
                        <c:v>218374</c:v>
                      </c:pt>
                      <c:pt idx="4368">
                        <c:v>218425</c:v>
                      </c:pt>
                      <c:pt idx="4369">
                        <c:v>218474</c:v>
                      </c:pt>
                      <c:pt idx="4370">
                        <c:v>218524</c:v>
                      </c:pt>
                      <c:pt idx="4371">
                        <c:v>218574</c:v>
                      </c:pt>
                      <c:pt idx="4372">
                        <c:v>218624</c:v>
                      </c:pt>
                      <c:pt idx="4373">
                        <c:v>218674</c:v>
                      </c:pt>
                      <c:pt idx="4374">
                        <c:v>218724</c:v>
                      </c:pt>
                      <c:pt idx="4375">
                        <c:v>218775</c:v>
                      </c:pt>
                      <c:pt idx="4376">
                        <c:v>218825</c:v>
                      </c:pt>
                      <c:pt idx="4377">
                        <c:v>218875</c:v>
                      </c:pt>
                      <c:pt idx="4378">
                        <c:v>218924</c:v>
                      </c:pt>
                      <c:pt idx="4379">
                        <c:v>218975</c:v>
                      </c:pt>
                      <c:pt idx="4380">
                        <c:v>219025</c:v>
                      </c:pt>
                      <c:pt idx="4381">
                        <c:v>219074</c:v>
                      </c:pt>
                      <c:pt idx="4382">
                        <c:v>219124</c:v>
                      </c:pt>
                      <c:pt idx="4383">
                        <c:v>219174</c:v>
                      </c:pt>
                      <c:pt idx="4384">
                        <c:v>219224</c:v>
                      </c:pt>
                      <c:pt idx="4385">
                        <c:v>219274</c:v>
                      </c:pt>
                      <c:pt idx="4386">
                        <c:v>219325</c:v>
                      </c:pt>
                      <c:pt idx="4387">
                        <c:v>219374</c:v>
                      </c:pt>
                      <c:pt idx="4388">
                        <c:v>219425</c:v>
                      </c:pt>
                      <c:pt idx="4389">
                        <c:v>219475</c:v>
                      </c:pt>
                      <c:pt idx="4390">
                        <c:v>219524</c:v>
                      </c:pt>
                      <c:pt idx="4391">
                        <c:v>219574</c:v>
                      </c:pt>
                      <c:pt idx="4392">
                        <c:v>219624</c:v>
                      </c:pt>
                      <c:pt idx="4393">
                        <c:v>219674</c:v>
                      </c:pt>
                      <c:pt idx="4394">
                        <c:v>219724</c:v>
                      </c:pt>
                      <c:pt idx="4395">
                        <c:v>219774</c:v>
                      </c:pt>
                      <c:pt idx="4396">
                        <c:v>219825</c:v>
                      </c:pt>
                      <c:pt idx="4397">
                        <c:v>219874</c:v>
                      </c:pt>
                      <c:pt idx="4398">
                        <c:v>219924</c:v>
                      </c:pt>
                      <c:pt idx="4399">
                        <c:v>219974</c:v>
                      </c:pt>
                      <c:pt idx="4400">
                        <c:v>220025</c:v>
                      </c:pt>
                      <c:pt idx="4401">
                        <c:v>220075</c:v>
                      </c:pt>
                      <c:pt idx="4402">
                        <c:v>220125</c:v>
                      </c:pt>
                      <c:pt idx="4403">
                        <c:v>220175</c:v>
                      </c:pt>
                      <c:pt idx="4404">
                        <c:v>220224</c:v>
                      </c:pt>
                      <c:pt idx="4405">
                        <c:v>220275</c:v>
                      </c:pt>
                      <c:pt idx="4406">
                        <c:v>220324</c:v>
                      </c:pt>
                      <c:pt idx="4407">
                        <c:v>220374</c:v>
                      </c:pt>
                      <c:pt idx="4408">
                        <c:v>220424</c:v>
                      </c:pt>
                      <c:pt idx="4409">
                        <c:v>220474</c:v>
                      </c:pt>
                      <c:pt idx="4410">
                        <c:v>220525</c:v>
                      </c:pt>
                      <c:pt idx="4411">
                        <c:v>220574</c:v>
                      </c:pt>
                      <c:pt idx="4412">
                        <c:v>220624</c:v>
                      </c:pt>
                      <c:pt idx="4413">
                        <c:v>220674</c:v>
                      </c:pt>
                      <c:pt idx="4414">
                        <c:v>220725</c:v>
                      </c:pt>
                      <c:pt idx="4415">
                        <c:v>220775</c:v>
                      </c:pt>
                      <c:pt idx="4416">
                        <c:v>220825</c:v>
                      </c:pt>
                      <c:pt idx="4417">
                        <c:v>220875</c:v>
                      </c:pt>
                      <c:pt idx="4418">
                        <c:v>220925</c:v>
                      </c:pt>
                      <c:pt idx="4419">
                        <c:v>220975</c:v>
                      </c:pt>
                      <c:pt idx="4420">
                        <c:v>221025</c:v>
                      </c:pt>
                      <c:pt idx="4421">
                        <c:v>221075</c:v>
                      </c:pt>
                      <c:pt idx="4422">
                        <c:v>221125</c:v>
                      </c:pt>
                      <c:pt idx="4423">
                        <c:v>221175</c:v>
                      </c:pt>
                      <c:pt idx="4424">
                        <c:v>221225</c:v>
                      </c:pt>
                      <c:pt idx="4425">
                        <c:v>221275</c:v>
                      </c:pt>
                      <c:pt idx="4426">
                        <c:v>221325</c:v>
                      </c:pt>
                      <c:pt idx="4427">
                        <c:v>221375</c:v>
                      </c:pt>
                      <c:pt idx="4428">
                        <c:v>221425</c:v>
                      </c:pt>
                      <c:pt idx="4429">
                        <c:v>221474</c:v>
                      </c:pt>
                      <c:pt idx="4430">
                        <c:v>221524</c:v>
                      </c:pt>
                      <c:pt idx="4431">
                        <c:v>221575</c:v>
                      </c:pt>
                      <c:pt idx="4432">
                        <c:v>221625</c:v>
                      </c:pt>
                      <c:pt idx="4433">
                        <c:v>221675</c:v>
                      </c:pt>
                      <c:pt idx="4434">
                        <c:v>221725</c:v>
                      </c:pt>
                      <c:pt idx="4435">
                        <c:v>221775</c:v>
                      </c:pt>
                      <c:pt idx="4436">
                        <c:v>221824</c:v>
                      </c:pt>
                      <c:pt idx="4437">
                        <c:v>221874</c:v>
                      </c:pt>
                      <c:pt idx="4438">
                        <c:v>221924</c:v>
                      </c:pt>
                      <c:pt idx="4439">
                        <c:v>221974</c:v>
                      </c:pt>
                      <c:pt idx="4440">
                        <c:v>222025</c:v>
                      </c:pt>
                      <c:pt idx="4441">
                        <c:v>222074</c:v>
                      </c:pt>
                      <c:pt idx="4442">
                        <c:v>222125</c:v>
                      </c:pt>
                      <c:pt idx="4443">
                        <c:v>222175</c:v>
                      </c:pt>
                      <c:pt idx="4444">
                        <c:v>222224</c:v>
                      </c:pt>
                      <c:pt idx="4445">
                        <c:v>222275</c:v>
                      </c:pt>
                      <c:pt idx="4446">
                        <c:v>222325</c:v>
                      </c:pt>
                      <c:pt idx="4447">
                        <c:v>222374</c:v>
                      </c:pt>
                      <c:pt idx="4448">
                        <c:v>222425</c:v>
                      </c:pt>
                      <c:pt idx="4449">
                        <c:v>222474</c:v>
                      </c:pt>
                      <c:pt idx="4450">
                        <c:v>222525</c:v>
                      </c:pt>
                      <c:pt idx="4451">
                        <c:v>222574</c:v>
                      </c:pt>
                      <c:pt idx="4452">
                        <c:v>222624</c:v>
                      </c:pt>
                      <c:pt idx="4453">
                        <c:v>222674</c:v>
                      </c:pt>
                      <c:pt idx="4454">
                        <c:v>222725</c:v>
                      </c:pt>
                      <c:pt idx="4455">
                        <c:v>222775</c:v>
                      </c:pt>
                      <c:pt idx="4456">
                        <c:v>222824</c:v>
                      </c:pt>
                      <c:pt idx="4457">
                        <c:v>222874</c:v>
                      </c:pt>
                      <c:pt idx="4458">
                        <c:v>222925</c:v>
                      </c:pt>
                      <c:pt idx="4459">
                        <c:v>222974</c:v>
                      </c:pt>
                      <c:pt idx="4460">
                        <c:v>223024</c:v>
                      </c:pt>
                      <c:pt idx="4461">
                        <c:v>223074</c:v>
                      </c:pt>
                      <c:pt idx="4462">
                        <c:v>223125</c:v>
                      </c:pt>
                      <c:pt idx="4463">
                        <c:v>223175</c:v>
                      </c:pt>
                      <c:pt idx="4464">
                        <c:v>223225</c:v>
                      </c:pt>
                      <c:pt idx="4465">
                        <c:v>223275</c:v>
                      </c:pt>
                      <c:pt idx="4466">
                        <c:v>223325</c:v>
                      </c:pt>
                      <c:pt idx="4467">
                        <c:v>223375</c:v>
                      </c:pt>
                      <c:pt idx="4468">
                        <c:v>223425</c:v>
                      </c:pt>
                      <c:pt idx="4469">
                        <c:v>223475</c:v>
                      </c:pt>
                      <c:pt idx="4470">
                        <c:v>223525</c:v>
                      </c:pt>
                      <c:pt idx="4471">
                        <c:v>223577</c:v>
                      </c:pt>
                      <c:pt idx="4472">
                        <c:v>223624</c:v>
                      </c:pt>
                      <c:pt idx="4473">
                        <c:v>223674</c:v>
                      </c:pt>
                      <c:pt idx="4474">
                        <c:v>223725</c:v>
                      </c:pt>
                      <c:pt idx="4475">
                        <c:v>223774</c:v>
                      </c:pt>
                      <c:pt idx="4476">
                        <c:v>223825</c:v>
                      </c:pt>
                      <c:pt idx="4477">
                        <c:v>223874</c:v>
                      </c:pt>
                      <c:pt idx="4478">
                        <c:v>223924</c:v>
                      </c:pt>
                      <c:pt idx="4479">
                        <c:v>223974</c:v>
                      </c:pt>
                      <c:pt idx="4480">
                        <c:v>224025</c:v>
                      </c:pt>
                      <c:pt idx="4481">
                        <c:v>224075</c:v>
                      </c:pt>
                      <c:pt idx="4482">
                        <c:v>224125</c:v>
                      </c:pt>
                      <c:pt idx="4483">
                        <c:v>224175</c:v>
                      </c:pt>
                      <c:pt idx="4484">
                        <c:v>224224</c:v>
                      </c:pt>
                      <c:pt idx="4485">
                        <c:v>224275</c:v>
                      </c:pt>
                      <c:pt idx="4486">
                        <c:v>224324</c:v>
                      </c:pt>
                      <c:pt idx="4487">
                        <c:v>224375</c:v>
                      </c:pt>
                      <c:pt idx="4488">
                        <c:v>224425</c:v>
                      </c:pt>
                      <c:pt idx="4489">
                        <c:v>224474</c:v>
                      </c:pt>
                      <c:pt idx="4490">
                        <c:v>224524</c:v>
                      </c:pt>
                      <c:pt idx="4491">
                        <c:v>224578</c:v>
                      </c:pt>
                      <c:pt idx="4492">
                        <c:v>224625</c:v>
                      </c:pt>
                      <c:pt idx="4493">
                        <c:v>224675</c:v>
                      </c:pt>
                      <c:pt idx="4494">
                        <c:v>224725</c:v>
                      </c:pt>
                      <c:pt idx="4495">
                        <c:v>224775</c:v>
                      </c:pt>
                      <c:pt idx="4496">
                        <c:v>224825</c:v>
                      </c:pt>
                      <c:pt idx="4497">
                        <c:v>224874</c:v>
                      </c:pt>
                      <c:pt idx="4498">
                        <c:v>224925</c:v>
                      </c:pt>
                      <c:pt idx="4499">
                        <c:v>224975</c:v>
                      </c:pt>
                      <c:pt idx="4500">
                        <c:v>225024</c:v>
                      </c:pt>
                      <c:pt idx="4501">
                        <c:v>225074</c:v>
                      </c:pt>
                      <c:pt idx="4502">
                        <c:v>225124</c:v>
                      </c:pt>
                      <c:pt idx="4503">
                        <c:v>225175</c:v>
                      </c:pt>
                      <c:pt idx="4504">
                        <c:v>225225</c:v>
                      </c:pt>
                      <c:pt idx="4505">
                        <c:v>225274</c:v>
                      </c:pt>
                      <c:pt idx="4506">
                        <c:v>225324</c:v>
                      </c:pt>
                      <c:pt idx="4507">
                        <c:v>225375</c:v>
                      </c:pt>
                      <c:pt idx="4508">
                        <c:v>225425</c:v>
                      </c:pt>
                      <c:pt idx="4509">
                        <c:v>225474</c:v>
                      </c:pt>
                      <c:pt idx="4510">
                        <c:v>225524</c:v>
                      </c:pt>
                      <c:pt idx="4511">
                        <c:v>225575</c:v>
                      </c:pt>
                      <c:pt idx="4512">
                        <c:v>225625</c:v>
                      </c:pt>
                      <c:pt idx="4513">
                        <c:v>225675</c:v>
                      </c:pt>
                      <c:pt idx="4514">
                        <c:v>225724</c:v>
                      </c:pt>
                      <c:pt idx="4515">
                        <c:v>225774</c:v>
                      </c:pt>
                      <c:pt idx="4516">
                        <c:v>225824</c:v>
                      </c:pt>
                      <c:pt idx="4517">
                        <c:v>225874</c:v>
                      </c:pt>
                      <c:pt idx="4518">
                        <c:v>225924</c:v>
                      </c:pt>
                      <c:pt idx="4519">
                        <c:v>225975</c:v>
                      </c:pt>
                      <c:pt idx="4520">
                        <c:v>226024</c:v>
                      </c:pt>
                      <c:pt idx="4521">
                        <c:v>226074</c:v>
                      </c:pt>
                      <c:pt idx="4522">
                        <c:v>226125</c:v>
                      </c:pt>
                      <c:pt idx="4523">
                        <c:v>226175</c:v>
                      </c:pt>
                      <c:pt idx="4524">
                        <c:v>226225</c:v>
                      </c:pt>
                      <c:pt idx="4525">
                        <c:v>226274</c:v>
                      </c:pt>
                      <c:pt idx="4526">
                        <c:v>226324</c:v>
                      </c:pt>
                      <c:pt idx="4527">
                        <c:v>226374</c:v>
                      </c:pt>
                      <c:pt idx="4528">
                        <c:v>226424</c:v>
                      </c:pt>
                      <c:pt idx="4529">
                        <c:v>226474</c:v>
                      </c:pt>
                      <c:pt idx="4530">
                        <c:v>226524</c:v>
                      </c:pt>
                      <c:pt idx="4531">
                        <c:v>226575</c:v>
                      </c:pt>
                      <c:pt idx="4532">
                        <c:v>226625</c:v>
                      </c:pt>
                      <c:pt idx="4533">
                        <c:v>226674</c:v>
                      </c:pt>
                      <c:pt idx="4534">
                        <c:v>226725</c:v>
                      </c:pt>
                      <c:pt idx="4535">
                        <c:v>226774</c:v>
                      </c:pt>
                      <c:pt idx="4536">
                        <c:v>226825</c:v>
                      </c:pt>
                      <c:pt idx="4537">
                        <c:v>226874</c:v>
                      </c:pt>
                      <c:pt idx="4538">
                        <c:v>226924</c:v>
                      </c:pt>
                      <c:pt idx="4539">
                        <c:v>226974</c:v>
                      </c:pt>
                      <c:pt idx="4540">
                        <c:v>227024</c:v>
                      </c:pt>
                      <c:pt idx="4541">
                        <c:v>227074</c:v>
                      </c:pt>
                      <c:pt idx="4542">
                        <c:v>227125</c:v>
                      </c:pt>
                      <c:pt idx="4543">
                        <c:v>227175</c:v>
                      </c:pt>
                      <c:pt idx="4544">
                        <c:v>227224</c:v>
                      </c:pt>
                      <c:pt idx="4545">
                        <c:v>227274</c:v>
                      </c:pt>
                      <c:pt idx="4546">
                        <c:v>227325</c:v>
                      </c:pt>
                      <c:pt idx="4547">
                        <c:v>227374</c:v>
                      </c:pt>
                      <c:pt idx="4548">
                        <c:v>227424</c:v>
                      </c:pt>
                      <c:pt idx="4549">
                        <c:v>227475</c:v>
                      </c:pt>
                      <c:pt idx="4550">
                        <c:v>227525</c:v>
                      </c:pt>
                      <c:pt idx="4551">
                        <c:v>227574</c:v>
                      </c:pt>
                      <c:pt idx="4552">
                        <c:v>227625</c:v>
                      </c:pt>
                      <c:pt idx="4553">
                        <c:v>227675</c:v>
                      </c:pt>
                      <c:pt idx="4554">
                        <c:v>227725</c:v>
                      </c:pt>
                      <c:pt idx="4555">
                        <c:v>227775</c:v>
                      </c:pt>
                      <c:pt idx="4556">
                        <c:v>227825</c:v>
                      </c:pt>
                      <c:pt idx="4557">
                        <c:v>227875</c:v>
                      </c:pt>
                      <c:pt idx="4558">
                        <c:v>227925</c:v>
                      </c:pt>
                      <c:pt idx="4559">
                        <c:v>227974</c:v>
                      </c:pt>
                      <c:pt idx="4560">
                        <c:v>228024</c:v>
                      </c:pt>
                      <c:pt idx="4561">
                        <c:v>228074</c:v>
                      </c:pt>
                      <c:pt idx="4562">
                        <c:v>228125</c:v>
                      </c:pt>
                      <c:pt idx="4563">
                        <c:v>228175</c:v>
                      </c:pt>
                      <c:pt idx="4564">
                        <c:v>228225</c:v>
                      </c:pt>
                      <c:pt idx="4565">
                        <c:v>228275</c:v>
                      </c:pt>
                      <c:pt idx="4566">
                        <c:v>228324</c:v>
                      </c:pt>
                      <c:pt idx="4567">
                        <c:v>228375</c:v>
                      </c:pt>
                      <c:pt idx="4568">
                        <c:v>228425</c:v>
                      </c:pt>
                      <c:pt idx="4569">
                        <c:v>228474</c:v>
                      </c:pt>
                      <c:pt idx="4570">
                        <c:v>228524</c:v>
                      </c:pt>
                      <c:pt idx="4571">
                        <c:v>228574</c:v>
                      </c:pt>
                      <c:pt idx="4572">
                        <c:v>228624</c:v>
                      </c:pt>
                      <c:pt idx="4573">
                        <c:v>228674</c:v>
                      </c:pt>
                      <c:pt idx="4574">
                        <c:v>228725</c:v>
                      </c:pt>
                      <c:pt idx="4575">
                        <c:v>228775</c:v>
                      </c:pt>
                      <c:pt idx="4576">
                        <c:v>228824</c:v>
                      </c:pt>
                      <c:pt idx="4577">
                        <c:v>228874</c:v>
                      </c:pt>
                      <c:pt idx="4578">
                        <c:v>228924</c:v>
                      </c:pt>
                      <c:pt idx="4579">
                        <c:v>228974</c:v>
                      </c:pt>
                      <c:pt idx="4580">
                        <c:v>229024</c:v>
                      </c:pt>
                      <c:pt idx="4581">
                        <c:v>229074</c:v>
                      </c:pt>
                      <c:pt idx="4582">
                        <c:v>229125</c:v>
                      </c:pt>
                      <c:pt idx="4583">
                        <c:v>229175</c:v>
                      </c:pt>
                      <c:pt idx="4584">
                        <c:v>229225</c:v>
                      </c:pt>
                      <c:pt idx="4585">
                        <c:v>229274</c:v>
                      </c:pt>
                      <c:pt idx="4586">
                        <c:v>229325</c:v>
                      </c:pt>
                      <c:pt idx="4587">
                        <c:v>229374</c:v>
                      </c:pt>
                      <c:pt idx="4588">
                        <c:v>229425</c:v>
                      </c:pt>
                      <c:pt idx="4589">
                        <c:v>229474</c:v>
                      </c:pt>
                      <c:pt idx="4590">
                        <c:v>229524</c:v>
                      </c:pt>
                      <c:pt idx="4591">
                        <c:v>229575</c:v>
                      </c:pt>
                      <c:pt idx="4592">
                        <c:v>229624</c:v>
                      </c:pt>
                      <c:pt idx="4593">
                        <c:v>229675</c:v>
                      </c:pt>
                      <c:pt idx="4594">
                        <c:v>229725</c:v>
                      </c:pt>
                      <c:pt idx="4595">
                        <c:v>229775</c:v>
                      </c:pt>
                      <c:pt idx="4596">
                        <c:v>229825</c:v>
                      </c:pt>
                      <c:pt idx="4597">
                        <c:v>229874</c:v>
                      </c:pt>
                      <c:pt idx="4598">
                        <c:v>229924</c:v>
                      </c:pt>
                      <c:pt idx="4599">
                        <c:v>229974</c:v>
                      </c:pt>
                      <c:pt idx="4600">
                        <c:v>230024</c:v>
                      </c:pt>
                      <c:pt idx="4601">
                        <c:v>230074</c:v>
                      </c:pt>
                      <c:pt idx="4602">
                        <c:v>230124</c:v>
                      </c:pt>
                      <c:pt idx="4603">
                        <c:v>230175</c:v>
                      </c:pt>
                      <c:pt idx="4604">
                        <c:v>230225</c:v>
                      </c:pt>
                      <c:pt idx="4605">
                        <c:v>230275</c:v>
                      </c:pt>
                      <c:pt idx="4606">
                        <c:v>230324</c:v>
                      </c:pt>
                      <c:pt idx="4607">
                        <c:v>230374</c:v>
                      </c:pt>
                      <c:pt idx="4608">
                        <c:v>230424</c:v>
                      </c:pt>
                      <c:pt idx="4609">
                        <c:v>230474</c:v>
                      </c:pt>
                      <c:pt idx="4610">
                        <c:v>230525</c:v>
                      </c:pt>
                      <c:pt idx="4611">
                        <c:v>230575</c:v>
                      </c:pt>
                      <c:pt idx="4612">
                        <c:v>230624</c:v>
                      </c:pt>
                      <c:pt idx="4613">
                        <c:v>230674</c:v>
                      </c:pt>
                      <c:pt idx="4614">
                        <c:v>230725</c:v>
                      </c:pt>
                      <c:pt idx="4615">
                        <c:v>230774</c:v>
                      </c:pt>
                      <c:pt idx="4616">
                        <c:v>230824</c:v>
                      </c:pt>
                      <c:pt idx="4617">
                        <c:v>230875</c:v>
                      </c:pt>
                      <c:pt idx="4618">
                        <c:v>230925</c:v>
                      </c:pt>
                      <c:pt idx="4619">
                        <c:v>230974</c:v>
                      </c:pt>
                      <c:pt idx="4620">
                        <c:v>231025</c:v>
                      </c:pt>
                      <c:pt idx="4621">
                        <c:v>231075</c:v>
                      </c:pt>
                      <c:pt idx="4622">
                        <c:v>231125</c:v>
                      </c:pt>
                      <c:pt idx="4623">
                        <c:v>231174</c:v>
                      </c:pt>
                      <c:pt idx="4624">
                        <c:v>231224</c:v>
                      </c:pt>
                      <c:pt idx="4625">
                        <c:v>231275</c:v>
                      </c:pt>
                      <c:pt idx="4626">
                        <c:v>231324</c:v>
                      </c:pt>
                      <c:pt idx="4627">
                        <c:v>231374</c:v>
                      </c:pt>
                      <c:pt idx="4628">
                        <c:v>231424</c:v>
                      </c:pt>
                      <c:pt idx="4629">
                        <c:v>231475</c:v>
                      </c:pt>
                      <c:pt idx="4630">
                        <c:v>231525</c:v>
                      </c:pt>
                      <c:pt idx="4631">
                        <c:v>231575</c:v>
                      </c:pt>
                      <c:pt idx="4632">
                        <c:v>231624</c:v>
                      </c:pt>
                      <c:pt idx="4633">
                        <c:v>231674</c:v>
                      </c:pt>
                      <c:pt idx="4634">
                        <c:v>231725</c:v>
                      </c:pt>
                      <c:pt idx="4635">
                        <c:v>231775</c:v>
                      </c:pt>
                      <c:pt idx="4636">
                        <c:v>231824</c:v>
                      </c:pt>
                      <c:pt idx="4637">
                        <c:v>231875</c:v>
                      </c:pt>
                      <c:pt idx="4638">
                        <c:v>231925</c:v>
                      </c:pt>
                      <c:pt idx="4639">
                        <c:v>231975</c:v>
                      </c:pt>
                      <c:pt idx="4640">
                        <c:v>232025</c:v>
                      </c:pt>
                      <c:pt idx="4641">
                        <c:v>232075</c:v>
                      </c:pt>
                      <c:pt idx="4642">
                        <c:v>232124</c:v>
                      </c:pt>
                      <c:pt idx="4643">
                        <c:v>232175</c:v>
                      </c:pt>
                      <c:pt idx="4644">
                        <c:v>232224</c:v>
                      </c:pt>
                      <c:pt idx="4645">
                        <c:v>232274</c:v>
                      </c:pt>
                      <c:pt idx="4646">
                        <c:v>232324</c:v>
                      </c:pt>
                      <c:pt idx="4647">
                        <c:v>232375</c:v>
                      </c:pt>
                      <c:pt idx="4648">
                        <c:v>232424</c:v>
                      </c:pt>
                      <c:pt idx="4649">
                        <c:v>232475</c:v>
                      </c:pt>
                      <c:pt idx="4650">
                        <c:v>232525</c:v>
                      </c:pt>
                      <c:pt idx="4651">
                        <c:v>232575</c:v>
                      </c:pt>
                      <c:pt idx="4652">
                        <c:v>232624</c:v>
                      </c:pt>
                      <c:pt idx="4653">
                        <c:v>232674</c:v>
                      </c:pt>
                      <c:pt idx="4654">
                        <c:v>232724</c:v>
                      </c:pt>
                      <c:pt idx="4655">
                        <c:v>232775</c:v>
                      </c:pt>
                      <c:pt idx="4656">
                        <c:v>232824</c:v>
                      </c:pt>
                      <c:pt idx="4657">
                        <c:v>232874</c:v>
                      </c:pt>
                      <c:pt idx="4658">
                        <c:v>232925</c:v>
                      </c:pt>
                      <c:pt idx="4659">
                        <c:v>232974</c:v>
                      </c:pt>
                      <c:pt idx="4660">
                        <c:v>233024</c:v>
                      </c:pt>
                      <c:pt idx="4661">
                        <c:v>233074</c:v>
                      </c:pt>
                      <c:pt idx="4662">
                        <c:v>233124</c:v>
                      </c:pt>
                      <c:pt idx="4663">
                        <c:v>233175</c:v>
                      </c:pt>
                      <c:pt idx="4664">
                        <c:v>233224</c:v>
                      </c:pt>
                      <c:pt idx="4665">
                        <c:v>233274</c:v>
                      </c:pt>
                      <c:pt idx="4666">
                        <c:v>233325</c:v>
                      </c:pt>
                      <c:pt idx="4667">
                        <c:v>233374</c:v>
                      </c:pt>
                      <c:pt idx="4668">
                        <c:v>233424</c:v>
                      </c:pt>
                      <c:pt idx="4669">
                        <c:v>233475</c:v>
                      </c:pt>
                      <c:pt idx="4670">
                        <c:v>233524</c:v>
                      </c:pt>
                      <c:pt idx="4671">
                        <c:v>233575</c:v>
                      </c:pt>
                      <c:pt idx="4672">
                        <c:v>233625</c:v>
                      </c:pt>
                      <c:pt idx="4673">
                        <c:v>233675</c:v>
                      </c:pt>
                      <c:pt idx="4674">
                        <c:v>233724</c:v>
                      </c:pt>
                      <c:pt idx="4675">
                        <c:v>233775</c:v>
                      </c:pt>
                      <c:pt idx="4676">
                        <c:v>233826</c:v>
                      </c:pt>
                      <c:pt idx="4677">
                        <c:v>233874</c:v>
                      </c:pt>
                      <c:pt idx="4678">
                        <c:v>233925</c:v>
                      </c:pt>
                      <c:pt idx="4679">
                        <c:v>233974</c:v>
                      </c:pt>
                      <c:pt idx="4680">
                        <c:v>234024</c:v>
                      </c:pt>
                      <c:pt idx="4681">
                        <c:v>234074</c:v>
                      </c:pt>
                      <c:pt idx="4682">
                        <c:v>234125</c:v>
                      </c:pt>
                      <c:pt idx="4683">
                        <c:v>234175</c:v>
                      </c:pt>
                      <c:pt idx="4684">
                        <c:v>234224</c:v>
                      </c:pt>
                      <c:pt idx="4685">
                        <c:v>234275</c:v>
                      </c:pt>
                      <c:pt idx="4686">
                        <c:v>234324</c:v>
                      </c:pt>
                      <c:pt idx="4687">
                        <c:v>234375</c:v>
                      </c:pt>
                      <c:pt idx="4688">
                        <c:v>234424</c:v>
                      </c:pt>
                      <c:pt idx="4689">
                        <c:v>234475</c:v>
                      </c:pt>
                      <c:pt idx="4690">
                        <c:v>234524</c:v>
                      </c:pt>
                      <c:pt idx="4691">
                        <c:v>234575</c:v>
                      </c:pt>
                      <c:pt idx="4692">
                        <c:v>234625</c:v>
                      </c:pt>
                      <c:pt idx="4693">
                        <c:v>234675</c:v>
                      </c:pt>
                      <c:pt idx="4694">
                        <c:v>234724</c:v>
                      </c:pt>
                      <c:pt idx="4695">
                        <c:v>234775</c:v>
                      </c:pt>
                      <c:pt idx="4696">
                        <c:v>234825</c:v>
                      </c:pt>
                      <c:pt idx="4697">
                        <c:v>234875</c:v>
                      </c:pt>
                      <c:pt idx="4698">
                        <c:v>234925</c:v>
                      </c:pt>
                      <c:pt idx="4699">
                        <c:v>234975</c:v>
                      </c:pt>
                      <c:pt idx="4700">
                        <c:v>235025</c:v>
                      </c:pt>
                      <c:pt idx="4701">
                        <c:v>235074</c:v>
                      </c:pt>
                      <c:pt idx="4702">
                        <c:v>235124</c:v>
                      </c:pt>
                      <c:pt idx="4703">
                        <c:v>235175</c:v>
                      </c:pt>
                      <c:pt idx="4704">
                        <c:v>235225</c:v>
                      </c:pt>
                      <c:pt idx="4705">
                        <c:v>235274</c:v>
                      </c:pt>
                      <c:pt idx="4706">
                        <c:v>235325</c:v>
                      </c:pt>
                      <c:pt idx="4707">
                        <c:v>235375</c:v>
                      </c:pt>
                      <c:pt idx="4708">
                        <c:v>235424</c:v>
                      </c:pt>
                      <c:pt idx="4709">
                        <c:v>235474</c:v>
                      </c:pt>
                      <c:pt idx="4710">
                        <c:v>235525</c:v>
                      </c:pt>
                      <c:pt idx="4711">
                        <c:v>235576</c:v>
                      </c:pt>
                      <c:pt idx="4712">
                        <c:v>235625</c:v>
                      </c:pt>
                      <c:pt idx="4713">
                        <c:v>235675</c:v>
                      </c:pt>
                      <c:pt idx="4714">
                        <c:v>235725</c:v>
                      </c:pt>
                      <c:pt idx="4715">
                        <c:v>235775</c:v>
                      </c:pt>
                      <c:pt idx="4716">
                        <c:v>235825</c:v>
                      </c:pt>
                      <c:pt idx="4717">
                        <c:v>235874</c:v>
                      </c:pt>
                      <c:pt idx="4718">
                        <c:v>235924</c:v>
                      </c:pt>
                      <c:pt idx="4719">
                        <c:v>235975</c:v>
                      </c:pt>
                      <c:pt idx="4720">
                        <c:v>236024</c:v>
                      </c:pt>
                      <c:pt idx="4721">
                        <c:v>236074</c:v>
                      </c:pt>
                      <c:pt idx="4722">
                        <c:v>236124</c:v>
                      </c:pt>
                      <c:pt idx="4723">
                        <c:v>236174</c:v>
                      </c:pt>
                      <c:pt idx="4724">
                        <c:v>236225</c:v>
                      </c:pt>
                      <c:pt idx="4725">
                        <c:v>236275</c:v>
                      </c:pt>
                      <c:pt idx="4726">
                        <c:v>236325</c:v>
                      </c:pt>
                      <c:pt idx="4727">
                        <c:v>236374</c:v>
                      </c:pt>
                      <c:pt idx="4728">
                        <c:v>236425</c:v>
                      </c:pt>
                      <c:pt idx="4729">
                        <c:v>236475</c:v>
                      </c:pt>
                      <c:pt idx="4730">
                        <c:v>236524</c:v>
                      </c:pt>
                      <c:pt idx="4731">
                        <c:v>236577</c:v>
                      </c:pt>
                      <c:pt idx="4732">
                        <c:v>236624</c:v>
                      </c:pt>
                      <c:pt idx="4733">
                        <c:v>236674</c:v>
                      </c:pt>
                      <c:pt idx="4734">
                        <c:v>236725</c:v>
                      </c:pt>
                      <c:pt idx="4735">
                        <c:v>236774</c:v>
                      </c:pt>
                      <c:pt idx="4736">
                        <c:v>236824</c:v>
                      </c:pt>
                      <c:pt idx="4737">
                        <c:v>236874</c:v>
                      </c:pt>
                      <c:pt idx="4738">
                        <c:v>236924</c:v>
                      </c:pt>
                      <c:pt idx="4739">
                        <c:v>236975</c:v>
                      </c:pt>
                      <c:pt idx="4740">
                        <c:v>237024</c:v>
                      </c:pt>
                      <c:pt idx="4741">
                        <c:v>237074</c:v>
                      </c:pt>
                      <c:pt idx="4742">
                        <c:v>237125</c:v>
                      </c:pt>
                      <c:pt idx="4743">
                        <c:v>237175</c:v>
                      </c:pt>
                      <c:pt idx="4744">
                        <c:v>237226</c:v>
                      </c:pt>
                      <c:pt idx="4745">
                        <c:v>237274</c:v>
                      </c:pt>
                      <c:pt idx="4746">
                        <c:v>237324</c:v>
                      </c:pt>
                      <c:pt idx="4747">
                        <c:v>237374</c:v>
                      </c:pt>
                      <c:pt idx="4748">
                        <c:v>237425</c:v>
                      </c:pt>
                      <c:pt idx="4749">
                        <c:v>237474</c:v>
                      </c:pt>
                      <c:pt idx="4750">
                        <c:v>237524</c:v>
                      </c:pt>
                      <c:pt idx="4751">
                        <c:v>237577</c:v>
                      </c:pt>
                      <c:pt idx="4752">
                        <c:v>237624</c:v>
                      </c:pt>
                      <c:pt idx="4753">
                        <c:v>237674</c:v>
                      </c:pt>
                      <c:pt idx="4754">
                        <c:v>237725</c:v>
                      </c:pt>
                      <c:pt idx="4755">
                        <c:v>237774</c:v>
                      </c:pt>
                      <c:pt idx="4756">
                        <c:v>237825</c:v>
                      </c:pt>
                      <c:pt idx="4757">
                        <c:v>237875</c:v>
                      </c:pt>
                      <c:pt idx="4758">
                        <c:v>237925</c:v>
                      </c:pt>
                      <c:pt idx="4759">
                        <c:v>237975</c:v>
                      </c:pt>
                      <c:pt idx="4760">
                        <c:v>238024</c:v>
                      </c:pt>
                      <c:pt idx="4761">
                        <c:v>238075</c:v>
                      </c:pt>
                      <c:pt idx="4762">
                        <c:v>238124</c:v>
                      </c:pt>
                      <c:pt idx="4763">
                        <c:v>238174</c:v>
                      </c:pt>
                      <c:pt idx="4764">
                        <c:v>238224</c:v>
                      </c:pt>
                      <c:pt idx="4765">
                        <c:v>238274</c:v>
                      </c:pt>
                      <c:pt idx="4766">
                        <c:v>238325</c:v>
                      </c:pt>
                      <c:pt idx="4767">
                        <c:v>238375</c:v>
                      </c:pt>
                      <c:pt idx="4768">
                        <c:v>238425</c:v>
                      </c:pt>
                      <c:pt idx="4769">
                        <c:v>238475</c:v>
                      </c:pt>
                      <c:pt idx="4770">
                        <c:v>238525</c:v>
                      </c:pt>
                      <c:pt idx="4771">
                        <c:v>238575</c:v>
                      </c:pt>
                      <c:pt idx="4772">
                        <c:v>238625</c:v>
                      </c:pt>
                      <c:pt idx="4773">
                        <c:v>238674</c:v>
                      </c:pt>
                      <c:pt idx="4774">
                        <c:v>238724</c:v>
                      </c:pt>
                      <c:pt idx="4775">
                        <c:v>238775</c:v>
                      </c:pt>
                      <c:pt idx="4776">
                        <c:v>238824</c:v>
                      </c:pt>
                      <c:pt idx="4777">
                        <c:v>238875</c:v>
                      </c:pt>
                      <c:pt idx="4778">
                        <c:v>238925</c:v>
                      </c:pt>
                      <c:pt idx="4779">
                        <c:v>238975</c:v>
                      </c:pt>
                      <c:pt idx="4780">
                        <c:v>239025</c:v>
                      </c:pt>
                      <c:pt idx="4781">
                        <c:v>239074</c:v>
                      </c:pt>
                      <c:pt idx="4782">
                        <c:v>239124</c:v>
                      </c:pt>
                      <c:pt idx="4783">
                        <c:v>239174</c:v>
                      </c:pt>
                      <c:pt idx="4784">
                        <c:v>239224</c:v>
                      </c:pt>
                      <c:pt idx="4785">
                        <c:v>239275</c:v>
                      </c:pt>
                      <c:pt idx="4786">
                        <c:v>239325</c:v>
                      </c:pt>
                      <c:pt idx="4787">
                        <c:v>239375</c:v>
                      </c:pt>
                      <c:pt idx="4788">
                        <c:v>239424</c:v>
                      </c:pt>
                      <c:pt idx="4789">
                        <c:v>239475</c:v>
                      </c:pt>
                      <c:pt idx="4790">
                        <c:v>239525</c:v>
                      </c:pt>
                      <c:pt idx="4791">
                        <c:v>239575</c:v>
                      </c:pt>
                      <c:pt idx="4792">
                        <c:v>239624</c:v>
                      </c:pt>
                      <c:pt idx="4793">
                        <c:v>239674</c:v>
                      </c:pt>
                      <c:pt idx="4794">
                        <c:v>239725</c:v>
                      </c:pt>
                      <c:pt idx="4795">
                        <c:v>239774</c:v>
                      </c:pt>
                      <c:pt idx="4796">
                        <c:v>239825</c:v>
                      </c:pt>
                      <c:pt idx="4797">
                        <c:v>239874</c:v>
                      </c:pt>
                      <c:pt idx="4798">
                        <c:v>239924</c:v>
                      </c:pt>
                      <c:pt idx="4799">
                        <c:v>239974</c:v>
                      </c:pt>
                      <c:pt idx="4800">
                        <c:v>240024</c:v>
                      </c:pt>
                      <c:pt idx="4801">
                        <c:v>240075</c:v>
                      </c:pt>
                      <c:pt idx="4802">
                        <c:v>240124</c:v>
                      </c:pt>
                      <c:pt idx="4803">
                        <c:v>240175</c:v>
                      </c:pt>
                      <c:pt idx="4804">
                        <c:v>240224</c:v>
                      </c:pt>
                      <c:pt idx="4805">
                        <c:v>240274</c:v>
                      </c:pt>
                      <c:pt idx="4806">
                        <c:v>240324</c:v>
                      </c:pt>
                      <c:pt idx="4807">
                        <c:v>240374</c:v>
                      </c:pt>
                      <c:pt idx="4808">
                        <c:v>240424</c:v>
                      </c:pt>
                      <c:pt idx="4809">
                        <c:v>240474</c:v>
                      </c:pt>
                      <c:pt idx="4810">
                        <c:v>240524</c:v>
                      </c:pt>
                      <c:pt idx="4811">
                        <c:v>240575</c:v>
                      </c:pt>
                      <c:pt idx="4812">
                        <c:v>240624</c:v>
                      </c:pt>
                      <c:pt idx="4813">
                        <c:v>240674</c:v>
                      </c:pt>
                      <c:pt idx="4814">
                        <c:v>240725</c:v>
                      </c:pt>
                      <c:pt idx="4815">
                        <c:v>240775</c:v>
                      </c:pt>
                      <c:pt idx="4816">
                        <c:v>240825</c:v>
                      </c:pt>
                      <c:pt idx="4817">
                        <c:v>240874</c:v>
                      </c:pt>
                      <c:pt idx="4818">
                        <c:v>240924</c:v>
                      </c:pt>
                      <c:pt idx="4819">
                        <c:v>240974</c:v>
                      </c:pt>
                      <c:pt idx="4820">
                        <c:v>241024</c:v>
                      </c:pt>
                      <c:pt idx="4821">
                        <c:v>241075</c:v>
                      </c:pt>
                      <c:pt idx="4822">
                        <c:v>241124</c:v>
                      </c:pt>
                      <c:pt idx="4823">
                        <c:v>241175</c:v>
                      </c:pt>
                      <c:pt idx="4824">
                        <c:v>241224</c:v>
                      </c:pt>
                      <c:pt idx="4825">
                        <c:v>241274</c:v>
                      </c:pt>
                      <c:pt idx="4826">
                        <c:v>241324</c:v>
                      </c:pt>
                      <c:pt idx="4827">
                        <c:v>241374</c:v>
                      </c:pt>
                      <c:pt idx="4828">
                        <c:v>241425</c:v>
                      </c:pt>
                      <c:pt idx="4829">
                        <c:v>241474</c:v>
                      </c:pt>
                      <c:pt idx="4830">
                        <c:v>241524</c:v>
                      </c:pt>
                      <c:pt idx="4831">
                        <c:v>241574</c:v>
                      </c:pt>
                      <c:pt idx="4832">
                        <c:v>241624</c:v>
                      </c:pt>
                      <c:pt idx="4833">
                        <c:v>241675</c:v>
                      </c:pt>
                      <c:pt idx="4834">
                        <c:v>241725</c:v>
                      </c:pt>
                      <c:pt idx="4835">
                        <c:v>241774</c:v>
                      </c:pt>
                      <c:pt idx="4836">
                        <c:v>241824</c:v>
                      </c:pt>
                      <c:pt idx="4837">
                        <c:v>241875</c:v>
                      </c:pt>
                      <c:pt idx="4838">
                        <c:v>241924</c:v>
                      </c:pt>
                      <c:pt idx="4839">
                        <c:v>241974</c:v>
                      </c:pt>
                      <c:pt idx="4840">
                        <c:v>242025</c:v>
                      </c:pt>
                      <c:pt idx="4841">
                        <c:v>242075</c:v>
                      </c:pt>
                      <c:pt idx="4842">
                        <c:v>242124</c:v>
                      </c:pt>
                      <c:pt idx="4843">
                        <c:v>242175</c:v>
                      </c:pt>
                      <c:pt idx="4844">
                        <c:v>242224</c:v>
                      </c:pt>
                      <c:pt idx="4845">
                        <c:v>242274</c:v>
                      </c:pt>
                      <c:pt idx="4846">
                        <c:v>242325</c:v>
                      </c:pt>
                      <c:pt idx="4847">
                        <c:v>242375</c:v>
                      </c:pt>
                      <c:pt idx="4848">
                        <c:v>242424</c:v>
                      </c:pt>
                      <c:pt idx="4849">
                        <c:v>242475</c:v>
                      </c:pt>
                      <c:pt idx="4850">
                        <c:v>242524</c:v>
                      </c:pt>
                      <c:pt idx="4851">
                        <c:v>242575</c:v>
                      </c:pt>
                      <c:pt idx="4852">
                        <c:v>242625</c:v>
                      </c:pt>
                      <c:pt idx="4853">
                        <c:v>242675</c:v>
                      </c:pt>
                      <c:pt idx="4854">
                        <c:v>242725</c:v>
                      </c:pt>
                      <c:pt idx="4855">
                        <c:v>242775</c:v>
                      </c:pt>
                      <c:pt idx="4856">
                        <c:v>242825</c:v>
                      </c:pt>
                      <c:pt idx="4857">
                        <c:v>242874</c:v>
                      </c:pt>
                      <c:pt idx="4858">
                        <c:v>242924</c:v>
                      </c:pt>
                      <c:pt idx="4859">
                        <c:v>242974</c:v>
                      </c:pt>
                      <c:pt idx="4860">
                        <c:v>243024</c:v>
                      </c:pt>
                      <c:pt idx="4861">
                        <c:v>243075</c:v>
                      </c:pt>
                      <c:pt idx="4862">
                        <c:v>243125</c:v>
                      </c:pt>
                      <c:pt idx="4863">
                        <c:v>243175</c:v>
                      </c:pt>
                      <c:pt idx="4864">
                        <c:v>243225</c:v>
                      </c:pt>
                      <c:pt idx="4865">
                        <c:v>243275</c:v>
                      </c:pt>
                      <c:pt idx="4866">
                        <c:v>243325</c:v>
                      </c:pt>
                      <c:pt idx="4867">
                        <c:v>243374</c:v>
                      </c:pt>
                      <c:pt idx="4868">
                        <c:v>243424</c:v>
                      </c:pt>
                      <c:pt idx="4869">
                        <c:v>243474</c:v>
                      </c:pt>
                      <c:pt idx="4870">
                        <c:v>243525</c:v>
                      </c:pt>
                      <c:pt idx="4871">
                        <c:v>243574</c:v>
                      </c:pt>
                      <c:pt idx="4872">
                        <c:v>243625</c:v>
                      </c:pt>
                      <c:pt idx="4873">
                        <c:v>243675</c:v>
                      </c:pt>
                      <c:pt idx="4874">
                        <c:v>243725</c:v>
                      </c:pt>
                      <c:pt idx="4875">
                        <c:v>243774</c:v>
                      </c:pt>
                      <c:pt idx="4876">
                        <c:v>243825</c:v>
                      </c:pt>
                      <c:pt idx="4877">
                        <c:v>243875</c:v>
                      </c:pt>
                      <c:pt idx="4878">
                        <c:v>243924</c:v>
                      </c:pt>
                      <c:pt idx="4879">
                        <c:v>243974</c:v>
                      </c:pt>
                      <c:pt idx="4880">
                        <c:v>244024</c:v>
                      </c:pt>
                      <c:pt idx="4881">
                        <c:v>244074</c:v>
                      </c:pt>
                      <c:pt idx="4882">
                        <c:v>244124</c:v>
                      </c:pt>
                      <c:pt idx="4883">
                        <c:v>244175</c:v>
                      </c:pt>
                      <c:pt idx="4884">
                        <c:v>244224</c:v>
                      </c:pt>
                      <c:pt idx="4885">
                        <c:v>244275</c:v>
                      </c:pt>
                      <c:pt idx="4886">
                        <c:v>244325</c:v>
                      </c:pt>
                      <c:pt idx="4887">
                        <c:v>244374</c:v>
                      </c:pt>
                      <c:pt idx="4888">
                        <c:v>244424</c:v>
                      </c:pt>
                      <c:pt idx="4889">
                        <c:v>244474</c:v>
                      </c:pt>
                      <c:pt idx="4890">
                        <c:v>244525</c:v>
                      </c:pt>
                      <c:pt idx="4891">
                        <c:v>244574</c:v>
                      </c:pt>
                      <c:pt idx="4892">
                        <c:v>244625</c:v>
                      </c:pt>
                      <c:pt idx="4893">
                        <c:v>244674</c:v>
                      </c:pt>
                      <c:pt idx="4894">
                        <c:v>244724</c:v>
                      </c:pt>
                      <c:pt idx="4895">
                        <c:v>244774</c:v>
                      </c:pt>
                      <c:pt idx="4896">
                        <c:v>244824</c:v>
                      </c:pt>
                      <c:pt idx="4897">
                        <c:v>244874</c:v>
                      </c:pt>
                      <c:pt idx="4898">
                        <c:v>244924</c:v>
                      </c:pt>
                      <c:pt idx="4899">
                        <c:v>244974</c:v>
                      </c:pt>
                      <c:pt idx="4900">
                        <c:v>245024</c:v>
                      </c:pt>
                      <c:pt idx="4901">
                        <c:v>245074</c:v>
                      </c:pt>
                      <c:pt idx="4902">
                        <c:v>245125</c:v>
                      </c:pt>
                      <c:pt idx="4903">
                        <c:v>245175</c:v>
                      </c:pt>
                      <c:pt idx="4904">
                        <c:v>245224</c:v>
                      </c:pt>
                      <c:pt idx="4905">
                        <c:v>245274</c:v>
                      </c:pt>
                      <c:pt idx="4906">
                        <c:v>245327</c:v>
                      </c:pt>
                      <c:pt idx="4907">
                        <c:v>245375</c:v>
                      </c:pt>
                      <c:pt idx="4908">
                        <c:v>245425</c:v>
                      </c:pt>
                      <c:pt idx="4909">
                        <c:v>245475</c:v>
                      </c:pt>
                      <c:pt idx="4910">
                        <c:v>245524</c:v>
                      </c:pt>
                      <c:pt idx="4911">
                        <c:v>245575</c:v>
                      </c:pt>
                      <c:pt idx="4912">
                        <c:v>245625</c:v>
                      </c:pt>
                      <c:pt idx="4913">
                        <c:v>245675</c:v>
                      </c:pt>
                      <c:pt idx="4914">
                        <c:v>245725</c:v>
                      </c:pt>
                      <c:pt idx="4915">
                        <c:v>245774</c:v>
                      </c:pt>
                      <c:pt idx="4916">
                        <c:v>245824</c:v>
                      </c:pt>
                      <c:pt idx="4917">
                        <c:v>245875</c:v>
                      </c:pt>
                      <c:pt idx="4918">
                        <c:v>245930</c:v>
                      </c:pt>
                      <c:pt idx="4919">
                        <c:v>245974</c:v>
                      </c:pt>
                      <c:pt idx="4920">
                        <c:v>246025</c:v>
                      </c:pt>
                      <c:pt idx="4921">
                        <c:v>246075</c:v>
                      </c:pt>
                      <c:pt idx="4922">
                        <c:v>246124</c:v>
                      </c:pt>
                      <c:pt idx="4923">
                        <c:v>246174</c:v>
                      </c:pt>
                      <c:pt idx="4924">
                        <c:v>246225</c:v>
                      </c:pt>
                      <c:pt idx="4925">
                        <c:v>246275</c:v>
                      </c:pt>
                      <c:pt idx="4926">
                        <c:v>246325</c:v>
                      </c:pt>
                      <c:pt idx="4927">
                        <c:v>246375</c:v>
                      </c:pt>
                      <c:pt idx="4928">
                        <c:v>246425</c:v>
                      </c:pt>
                      <c:pt idx="4929">
                        <c:v>246475</c:v>
                      </c:pt>
                      <c:pt idx="4930">
                        <c:v>246525</c:v>
                      </c:pt>
                      <c:pt idx="4931">
                        <c:v>246574</c:v>
                      </c:pt>
                      <c:pt idx="4932">
                        <c:v>246625</c:v>
                      </c:pt>
                      <c:pt idx="4933">
                        <c:v>246675</c:v>
                      </c:pt>
                      <c:pt idx="4934">
                        <c:v>246724</c:v>
                      </c:pt>
                      <c:pt idx="4935">
                        <c:v>246774</c:v>
                      </c:pt>
                      <c:pt idx="4936">
                        <c:v>246825</c:v>
                      </c:pt>
                      <c:pt idx="4937">
                        <c:v>246874</c:v>
                      </c:pt>
                      <c:pt idx="4938">
                        <c:v>246924</c:v>
                      </c:pt>
                      <c:pt idx="4939">
                        <c:v>246974</c:v>
                      </c:pt>
                      <c:pt idx="4940">
                        <c:v>247025</c:v>
                      </c:pt>
                      <c:pt idx="4941">
                        <c:v>247075</c:v>
                      </c:pt>
                      <c:pt idx="4942">
                        <c:v>247125</c:v>
                      </c:pt>
                      <c:pt idx="4943">
                        <c:v>247175</c:v>
                      </c:pt>
                      <c:pt idx="4944">
                        <c:v>247225</c:v>
                      </c:pt>
                      <c:pt idx="4945">
                        <c:v>247274</c:v>
                      </c:pt>
                      <c:pt idx="4946">
                        <c:v>247329</c:v>
                      </c:pt>
                      <c:pt idx="4947">
                        <c:v>247375</c:v>
                      </c:pt>
                      <c:pt idx="4948">
                        <c:v>247424</c:v>
                      </c:pt>
                      <c:pt idx="4949">
                        <c:v>247475</c:v>
                      </c:pt>
                      <c:pt idx="4950">
                        <c:v>247524</c:v>
                      </c:pt>
                      <c:pt idx="4951">
                        <c:v>247575</c:v>
                      </c:pt>
                      <c:pt idx="4952">
                        <c:v>247624</c:v>
                      </c:pt>
                      <c:pt idx="4953">
                        <c:v>247675</c:v>
                      </c:pt>
                      <c:pt idx="4954">
                        <c:v>247724</c:v>
                      </c:pt>
                      <c:pt idx="4955">
                        <c:v>247775</c:v>
                      </c:pt>
                      <c:pt idx="4956">
                        <c:v>247825</c:v>
                      </c:pt>
                      <c:pt idx="4957">
                        <c:v>247875</c:v>
                      </c:pt>
                      <c:pt idx="4958">
                        <c:v>247924</c:v>
                      </c:pt>
                      <c:pt idx="4959">
                        <c:v>247974</c:v>
                      </c:pt>
                      <c:pt idx="4960">
                        <c:v>248024</c:v>
                      </c:pt>
                      <c:pt idx="4961">
                        <c:v>248075</c:v>
                      </c:pt>
                      <c:pt idx="4962">
                        <c:v>248124</c:v>
                      </c:pt>
                      <c:pt idx="4963">
                        <c:v>248175</c:v>
                      </c:pt>
                      <c:pt idx="4964">
                        <c:v>248224</c:v>
                      </c:pt>
                      <c:pt idx="4965">
                        <c:v>248275</c:v>
                      </c:pt>
                      <c:pt idx="4966">
                        <c:v>248324</c:v>
                      </c:pt>
                      <c:pt idx="4967">
                        <c:v>248375</c:v>
                      </c:pt>
                      <c:pt idx="4968">
                        <c:v>248425</c:v>
                      </c:pt>
                      <c:pt idx="4969">
                        <c:v>248474</c:v>
                      </c:pt>
                      <c:pt idx="4970">
                        <c:v>248524</c:v>
                      </c:pt>
                      <c:pt idx="4971">
                        <c:v>248575</c:v>
                      </c:pt>
                      <c:pt idx="4972">
                        <c:v>248625</c:v>
                      </c:pt>
                      <c:pt idx="4973">
                        <c:v>248675</c:v>
                      </c:pt>
                      <c:pt idx="4974">
                        <c:v>248725</c:v>
                      </c:pt>
                      <c:pt idx="4975">
                        <c:v>248774</c:v>
                      </c:pt>
                      <c:pt idx="4976">
                        <c:v>248825</c:v>
                      </c:pt>
                      <c:pt idx="4977">
                        <c:v>248874</c:v>
                      </c:pt>
                      <c:pt idx="4978">
                        <c:v>248924</c:v>
                      </c:pt>
                      <c:pt idx="4979">
                        <c:v>248974</c:v>
                      </c:pt>
                      <c:pt idx="4980">
                        <c:v>249024</c:v>
                      </c:pt>
                      <c:pt idx="4981">
                        <c:v>249076</c:v>
                      </c:pt>
                      <c:pt idx="4982">
                        <c:v>249125</c:v>
                      </c:pt>
                      <c:pt idx="4983">
                        <c:v>249175</c:v>
                      </c:pt>
                      <c:pt idx="4984">
                        <c:v>249225</c:v>
                      </c:pt>
                      <c:pt idx="4985">
                        <c:v>249274</c:v>
                      </c:pt>
                      <c:pt idx="4986">
                        <c:v>249324</c:v>
                      </c:pt>
                      <c:pt idx="4987">
                        <c:v>249374</c:v>
                      </c:pt>
                      <c:pt idx="4988">
                        <c:v>249424</c:v>
                      </c:pt>
                      <c:pt idx="4989">
                        <c:v>249475</c:v>
                      </c:pt>
                      <c:pt idx="4990">
                        <c:v>249525</c:v>
                      </c:pt>
                      <c:pt idx="4991">
                        <c:v>249575</c:v>
                      </c:pt>
                      <c:pt idx="4992">
                        <c:v>249625</c:v>
                      </c:pt>
                      <c:pt idx="4993">
                        <c:v>249674</c:v>
                      </c:pt>
                      <c:pt idx="4994">
                        <c:v>249724</c:v>
                      </c:pt>
                      <c:pt idx="4995">
                        <c:v>249775</c:v>
                      </c:pt>
                      <c:pt idx="4996">
                        <c:v>249824</c:v>
                      </c:pt>
                      <c:pt idx="4997">
                        <c:v>249875</c:v>
                      </c:pt>
                      <c:pt idx="4998">
                        <c:v>249925</c:v>
                      </c:pt>
                      <c:pt idx="4999">
                        <c:v>249975</c:v>
                      </c:pt>
                      <c:pt idx="5000">
                        <c:v>250025</c:v>
                      </c:pt>
                      <c:pt idx="5001">
                        <c:v>250075</c:v>
                      </c:pt>
                      <c:pt idx="5002">
                        <c:v>250125</c:v>
                      </c:pt>
                      <c:pt idx="5003">
                        <c:v>250175</c:v>
                      </c:pt>
                      <c:pt idx="5004">
                        <c:v>250224</c:v>
                      </c:pt>
                      <c:pt idx="5005">
                        <c:v>250274</c:v>
                      </c:pt>
                      <c:pt idx="5006">
                        <c:v>250325</c:v>
                      </c:pt>
                      <c:pt idx="5007">
                        <c:v>250374</c:v>
                      </c:pt>
                      <c:pt idx="5008">
                        <c:v>250425</c:v>
                      </c:pt>
                      <c:pt idx="5009">
                        <c:v>250475</c:v>
                      </c:pt>
                      <c:pt idx="5010">
                        <c:v>250524</c:v>
                      </c:pt>
                      <c:pt idx="5011">
                        <c:v>250575</c:v>
                      </c:pt>
                      <c:pt idx="5012">
                        <c:v>250625</c:v>
                      </c:pt>
                      <c:pt idx="5013">
                        <c:v>250674</c:v>
                      </c:pt>
                      <c:pt idx="5014">
                        <c:v>250725</c:v>
                      </c:pt>
                      <c:pt idx="5015">
                        <c:v>250774</c:v>
                      </c:pt>
                      <c:pt idx="5016">
                        <c:v>250824</c:v>
                      </c:pt>
                      <c:pt idx="5017">
                        <c:v>250875</c:v>
                      </c:pt>
                      <c:pt idx="5018">
                        <c:v>250925</c:v>
                      </c:pt>
                      <c:pt idx="5019">
                        <c:v>250975</c:v>
                      </c:pt>
                      <c:pt idx="5020">
                        <c:v>251024</c:v>
                      </c:pt>
                      <c:pt idx="5021">
                        <c:v>251074</c:v>
                      </c:pt>
                      <c:pt idx="5022">
                        <c:v>251124</c:v>
                      </c:pt>
                      <c:pt idx="5023">
                        <c:v>251175</c:v>
                      </c:pt>
                      <c:pt idx="5024">
                        <c:v>251225</c:v>
                      </c:pt>
                      <c:pt idx="5025">
                        <c:v>251275</c:v>
                      </c:pt>
                      <c:pt idx="5026">
                        <c:v>251324</c:v>
                      </c:pt>
                      <c:pt idx="5027">
                        <c:v>251375</c:v>
                      </c:pt>
                      <c:pt idx="5028">
                        <c:v>251424</c:v>
                      </c:pt>
                      <c:pt idx="5029">
                        <c:v>251474</c:v>
                      </c:pt>
                      <c:pt idx="5030">
                        <c:v>251525</c:v>
                      </c:pt>
                      <c:pt idx="5031">
                        <c:v>251574</c:v>
                      </c:pt>
                      <c:pt idx="5032">
                        <c:v>251629</c:v>
                      </c:pt>
                      <c:pt idx="5033">
                        <c:v>251675</c:v>
                      </c:pt>
                      <c:pt idx="5034">
                        <c:v>251727</c:v>
                      </c:pt>
                      <c:pt idx="5035">
                        <c:v>251775</c:v>
                      </c:pt>
                      <c:pt idx="5036">
                        <c:v>251825</c:v>
                      </c:pt>
                      <c:pt idx="5037">
                        <c:v>251874</c:v>
                      </c:pt>
                      <c:pt idx="5038">
                        <c:v>251924</c:v>
                      </c:pt>
                      <c:pt idx="5039">
                        <c:v>251974</c:v>
                      </c:pt>
                      <c:pt idx="5040">
                        <c:v>252025</c:v>
                      </c:pt>
                      <c:pt idx="5041">
                        <c:v>252074</c:v>
                      </c:pt>
                      <c:pt idx="5042">
                        <c:v>252125</c:v>
                      </c:pt>
                      <c:pt idx="5043">
                        <c:v>252175</c:v>
                      </c:pt>
                      <c:pt idx="5044">
                        <c:v>252225</c:v>
                      </c:pt>
                      <c:pt idx="5045">
                        <c:v>252274</c:v>
                      </c:pt>
                      <c:pt idx="5046">
                        <c:v>252325</c:v>
                      </c:pt>
                      <c:pt idx="5047">
                        <c:v>252375</c:v>
                      </c:pt>
                      <c:pt idx="5048">
                        <c:v>252424</c:v>
                      </c:pt>
                      <c:pt idx="5049">
                        <c:v>252475</c:v>
                      </c:pt>
                      <c:pt idx="5050">
                        <c:v>252524</c:v>
                      </c:pt>
                      <c:pt idx="5051">
                        <c:v>252574</c:v>
                      </c:pt>
                      <c:pt idx="5052">
                        <c:v>252625</c:v>
                      </c:pt>
                      <c:pt idx="5053">
                        <c:v>252674</c:v>
                      </c:pt>
                      <c:pt idx="5054">
                        <c:v>252725</c:v>
                      </c:pt>
                      <c:pt idx="5055">
                        <c:v>252774</c:v>
                      </c:pt>
                      <c:pt idx="5056">
                        <c:v>252825</c:v>
                      </c:pt>
                      <c:pt idx="5057">
                        <c:v>252875</c:v>
                      </c:pt>
                      <c:pt idx="5058">
                        <c:v>252925</c:v>
                      </c:pt>
                      <c:pt idx="5059">
                        <c:v>252975</c:v>
                      </c:pt>
                      <c:pt idx="5060">
                        <c:v>253025</c:v>
                      </c:pt>
                      <c:pt idx="5061">
                        <c:v>253075</c:v>
                      </c:pt>
                      <c:pt idx="5062">
                        <c:v>253124</c:v>
                      </c:pt>
                      <c:pt idx="5063">
                        <c:v>253174</c:v>
                      </c:pt>
                      <c:pt idx="5064">
                        <c:v>253224</c:v>
                      </c:pt>
                      <c:pt idx="5065">
                        <c:v>253274</c:v>
                      </c:pt>
                      <c:pt idx="5066">
                        <c:v>253325</c:v>
                      </c:pt>
                      <c:pt idx="5067">
                        <c:v>253375</c:v>
                      </c:pt>
                      <c:pt idx="5068">
                        <c:v>253424</c:v>
                      </c:pt>
                      <c:pt idx="5069">
                        <c:v>253474</c:v>
                      </c:pt>
                      <c:pt idx="5070">
                        <c:v>253525</c:v>
                      </c:pt>
                      <c:pt idx="5071">
                        <c:v>253574</c:v>
                      </c:pt>
                      <c:pt idx="5072">
                        <c:v>253624</c:v>
                      </c:pt>
                      <c:pt idx="5073">
                        <c:v>253675</c:v>
                      </c:pt>
                      <c:pt idx="5074">
                        <c:v>253725</c:v>
                      </c:pt>
                      <c:pt idx="5075">
                        <c:v>253774</c:v>
                      </c:pt>
                      <c:pt idx="5076">
                        <c:v>253824</c:v>
                      </c:pt>
                      <c:pt idx="5077">
                        <c:v>253875</c:v>
                      </c:pt>
                      <c:pt idx="5078">
                        <c:v>253925</c:v>
                      </c:pt>
                      <c:pt idx="5079">
                        <c:v>253975</c:v>
                      </c:pt>
                      <c:pt idx="5080">
                        <c:v>254025</c:v>
                      </c:pt>
                      <c:pt idx="5081">
                        <c:v>254075</c:v>
                      </c:pt>
                      <c:pt idx="5082">
                        <c:v>254125</c:v>
                      </c:pt>
                      <c:pt idx="5083">
                        <c:v>254175</c:v>
                      </c:pt>
                      <c:pt idx="5084">
                        <c:v>254226</c:v>
                      </c:pt>
                      <c:pt idx="5085">
                        <c:v>254274</c:v>
                      </c:pt>
                      <c:pt idx="5086">
                        <c:v>254324</c:v>
                      </c:pt>
                      <c:pt idx="5087">
                        <c:v>254375</c:v>
                      </c:pt>
                      <c:pt idx="5088">
                        <c:v>254425</c:v>
                      </c:pt>
                      <c:pt idx="5089">
                        <c:v>254475</c:v>
                      </c:pt>
                      <c:pt idx="5090">
                        <c:v>254525</c:v>
                      </c:pt>
                      <c:pt idx="5091">
                        <c:v>254574</c:v>
                      </c:pt>
                      <c:pt idx="5092">
                        <c:v>254624</c:v>
                      </c:pt>
                      <c:pt idx="5093">
                        <c:v>254674</c:v>
                      </c:pt>
                      <c:pt idx="5094">
                        <c:v>254724</c:v>
                      </c:pt>
                      <c:pt idx="5095">
                        <c:v>254775</c:v>
                      </c:pt>
                      <c:pt idx="5096">
                        <c:v>254825</c:v>
                      </c:pt>
                      <c:pt idx="5097">
                        <c:v>254877</c:v>
                      </c:pt>
                      <c:pt idx="5098">
                        <c:v>254925</c:v>
                      </c:pt>
                      <c:pt idx="5099">
                        <c:v>254975</c:v>
                      </c:pt>
                      <c:pt idx="5100">
                        <c:v>255025</c:v>
                      </c:pt>
                      <c:pt idx="5101">
                        <c:v>255075</c:v>
                      </c:pt>
                      <c:pt idx="5102">
                        <c:v>255125</c:v>
                      </c:pt>
                      <c:pt idx="5103">
                        <c:v>255175</c:v>
                      </c:pt>
                      <c:pt idx="5104">
                        <c:v>255225</c:v>
                      </c:pt>
                      <c:pt idx="5105">
                        <c:v>255274</c:v>
                      </c:pt>
                      <c:pt idx="5106">
                        <c:v>255324</c:v>
                      </c:pt>
                      <c:pt idx="5107">
                        <c:v>255374</c:v>
                      </c:pt>
                      <c:pt idx="5108">
                        <c:v>255425</c:v>
                      </c:pt>
                      <c:pt idx="5109">
                        <c:v>255474</c:v>
                      </c:pt>
                      <c:pt idx="5110">
                        <c:v>255524</c:v>
                      </c:pt>
                      <c:pt idx="5111">
                        <c:v>255575</c:v>
                      </c:pt>
                      <c:pt idx="5112">
                        <c:v>255624</c:v>
                      </c:pt>
                      <c:pt idx="5113">
                        <c:v>255674</c:v>
                      </c:pt>
                      <c:pt idx="5114">
                        <c:v>255725</c:v>
                      </c:pt>
                      <c:pt idx="5115">
                        <c:v>255775</c:v>
                      </c:pt>
                      <c:pt idx="5116">
                        <c:v>255824</c:v>
                      </c:pt>
                      <c:pt idx="5117">
                        <c:v>255875</c:v>
                      </c:pt>
                      <c:pt idx="5118">
                        <c:v>255926</c:v>
                      </c:pt>
                      <c:pt idx="5119">
                        <c:v>255975</c:v>
                      </c:pt>
                      <c:pt idx="5120">
                        <c:v>256025</c:v>
                      </c:pt>
                      <c:pt idx="5121">
                        <c:v>256075</c:v>
                      </c:pt>
                      <c:pt idx="5122">
                        <c:v>256125</c:v>
                      </c:pt>
                      <c:pt idx="5123">
                        <c:v>256174</c:v>
                      </c:pt>
                      <c:pt idx="5124">
                        <c:v>256224</c:v>
                      </c:pt>
                      <c:pt idx="5125">
                        <c:v>256274</c:v>
                      </c:pt>
                      <c:pt idx="5126">
                        <c:v>256324</c:v>
                      </c:pt>
                      <c:pt idx="5127">
                        <c:v>256375</c:v>
                      </c:pt>
                      <c:pt idx="5128">
                        <c:v>256425</c:v>
                      </c:pt>
                      <c:pt idx="5129">
                        <c:v>256475</c:v>
                      </c:pt>
                      <c:pt idx="5130">
                        <c:v>256525</c:v>
                      </c:pt>
                      <c:pt idx="5131">
                        <c:v>256574</c:v>
                      </c:pt>
                      <c:pt idx="5132">
                        <c:v>256625</c:v>
                      </c:pt>
                      <c:pt idx="5133">
                        <c:v>256675</c:v>
                      </c:pt>
                      <c:pt idx="5134">
                        <c:v>256724</c:v>
                      </c:pt>
                      <c:pt idx="5135">
                        <c:v>256774</c:v>
                      </c:pt>
                      <c:pt idx="5136">
                        <c:v>256825</c:v>
                      </c:pt>
                      <c:pt idx="5137">
                        <c:v>256874</c:v>
                      </c:pt>
                      <c:pt idx="5138">
                        <c:v>256924</c:v>
                      </c:pt>
                      <c:pt idx="5139">
                        <c:v>256974</c:v>
                      </c:pt>
                      <c:pt idx="5140">
                        <c:v>257024</c:v>
                      </c:pt>
                      <c:pt idx="5141">
                        <c:v>257074</c:v>
                      </c:pt>
                      <c:pt idx="5142">
                        <c:v>257125</c:v>
                      </c:pt>
                      <c:pt idx="5143">
                        <c:v>257174</c:v>
                      </c:pt>
                      <c:pt idx="5144">
                        <c:v>257225</c:v>
                      </c:pt>
                      <c:pt idx="5145">
                        <c:v>257274</c:v>
                      </c:pt>
                      <c:pt idx="5146">
                        <c:v>257325</c:v>
                      </c:pt>
                      <c:pt idx="5147">
                        <c:v>257375</c:v>
                      </c:pt>
                      <c:pt idx="5148">
                        <c:v>257424</c:v>
                      </c:pt>
                      <c:pt idx="5149">
                        <c:v>257475</c:v>
                      </c:pt>
                      <c:pt idx="5150">
                        <c:v>257525</c:v>
                      </c:pt>
                      <c:pt idx="5151">
                        <c:v>257575</c:v>
                      </c:pt>
                      <c:pt idx="5152">
                        <c:v>257624</c:v>
                      </c:pt>
                      <c:pt idx="5153">
                        <c:v>257674</c:v>
                      </c:pt>
                      <c:pt idx="5154">
                        <c:v>257724</c:v>
                      </c:pt>
                      <c:pt idx="5155">
                        <c:v>257774</c:v>
                      </c:pt>
                      <c:pt idx="5156">
                        <c:v>257825</c:v>
                      </c:pt>
                      <c:pt idx="5157">
                        <c:v>257874</c:v>
                      </c:pt>
                      <c:pt idx="5158">
                        <c:v>257924</c:v>
                      </c:pt>
                      <c:pt idx="5159">
                        <c:v>257974</c:v>
                      </c:pt>
                      <c:pt idx="5160">
                        <c:v>258024</c:v>
                      </c:pt>
                      <c:pt idx="5161">
                        <c:v>258074</c:v>
                      </c:pt>
                      <c:pt idx="5162">
                        <c:v>258124</c:v>
                      </c:pt>
                      <c:pt idx="5163">
                        <c:v>258175</c:v>
                      </c:pt>
                      <c:pt idx="5164">
                        <c:v>258224</c:v>
                      </c:pt>
                      <c:pt idx="5165">
                        <c:v>258275</c:v>
                      </c:pt>
                      <c:pt idx="5166">
                        <c:v>258324</c:v>
                      </c:pt>
                      <c:pt idx="5167">
                        <c:v>258375</c:v>
                      </c:pt>
                      <c:pt idx="5168">
                        <c:v>258424</c:v>
                      </c:pt>
                      <c:pt idx="5169">
                        <c:v>258474</c:v>
                      </c:pt>
                      <c:pt idx="5170">
                        <c:v>258525</c:v>
                      </c:pt>
                      <c:pt idx="5171">
                        <c:v>258574</c:v>
                      </c:pt>
                      <c:pt idx="5172">
                        <c:v>258624</c:v>
                      </c:pt>
                      <c:pt idx="5173">
                        <c:v>258674</c:v>
                      </c:pt>
                      <c:pt idx="5174">
                        <c:v>258724</c:v>
                      </c:pt>
                      <c:pt idx="5175">
                        <c:v>258775</c:v>
                      </c:pt>
                      <c:pt idx="5176">
                        <c:v>258824</c:v>
                      </c:pt>
                      <c:pt idx="5177">
                        <c:v>258874</c:v>
                      </c:pt>
                      <c:pt idx="5178">
                        <c:v>258924</c:v>
                      </c:pt>
                      <c:pt idx="5179">
                        <c:v>258974</c:v>
                      </c:pt>
                      <c:pt idx="5180">
                        <c:v>259024</c:v>
                      </c:pt>
                      <c:pt idx="5181">
                        <c:v>259074</c:v>
                      </c:pt>
                      <c:pt idx="5182">
                        <c:v>259124</c:v>
                      </c:pt>
                      <c:pt idx="5183">
                        <c:v>259174</c:v>
                      </c:pt>
                      <c:pt idx="5184">
                        <c:v>259225</c:v>
                      </c:pt>
                      <c:pt idx="5185">
                        <c:v>259274</c:v>
                      </c:pt>
                      <c:pt idx="5186">
                        <c:v>259325</c:v>
                      </c:pt>
                      <c:pt idx="5187">
                        <c:v>259375</c:v>
                      </c:pt>
                      <c:pt idx="5188">
                        <c:v>259425</c:v>
                      </c:pt>
                      <c:pt idx="5189">
                        <c:v>259475</c:v>
                      </c:pt>
                      <c:pt idx="5190">
                        <c:v>259525</c:v>
                      </c:pt>
                      <c:pt idx="5191">
                        <c:v>259576</c:v>
                      </c:pt>
                      <c:pt idx="5192">
                        <c:v>259626</c:v>
                      </c:pt>
                      <c:pt idx="5193">
                        <c:v>259675</c:v>
                      </c:pt>
                      <c:pt idx="5194">
                        <c:v>259724</c:v>
                      </c:pt>
                      <c:pt idx="5195">
                        <c:v>259775</c:v>
                      </c:pt>
                      <c:pt idx="5196">
                        <c:v>259824</c:v>
                      </c:pt>
                      <c:pt idx="5197">
                        <c:v>259874</c:v>
                      </c:pt>
                      <c:pt idx="5198">
                        <c:v>259924</c:v>
                      </c:pt>
                      <c:pt idx="5199">
                        <c:v>259975</c:v>
                      </c:pt>
                      <c:pt idx="5200">
                        <c:v>260025</c:v>
                      </c:pt>
                      <c:pt idx="5201">
                        <c:v>260075</c:v>
                      </c:pt>
                      <c:pt idx="5202">
                        <c:v>260124</c:v>
                      </c:pt>
                      <c:pt idx="5203">
                        <c:v>260175</c:v>
                      </c:pt>
                      <c:pt idx="5204">
                        <c:v>260224</c:v>
                      </c:pt>
                      <c:pt idx="5205">
                        <c:v>260274</c:v>
                      </c:pt>
                      <c:pt idx="5206">
                        <c:v>260325</c:v>
                      </c:pt>
                      <c:pt idx="5207">
                        <c:v>260375</c:v>
                      </c:pt>
                      <c:pt idx="5208">
                        <c:v>260425</c:v>
                      </c:pt>
                      <c:pt idx="5209">
                        <c:v>260474</c:v>
                      </c:pt>
                      <c:pt idx="5210">
                        <c:v>260525</c:v>
                      </c:pt>
                      <c:pt idx="5211">
                        <c:v>260574</c:v>
                      </c:pt>
                      <c:pt idx="5212">
                        <c:v>260624</c:v>
                      </c:pt>
                      <c:pt idx="5213">
                        <c:v>260674</c:v>
                      </c:pt>
                      <c:pt idx="5214">
                        <c:v>260725</c:v>
                      </c:pt>
                      <c:pt idx="5215">
                        <c:v>260775</c:v>
                      </c:pt>
                      <c:pt idx="5216">
                        <c:v>260825</c:v>
                      </c:pt>
                      <c:pt idx="5217">
                        <c:v>260875</c:v>
                      </c:pt>
                      <c:pt idx="5218">
                        <c:v>260925</c:v>
                      </c:pt>
                      <c:pt idx="5219">
                        <c:v>260975</c:v>
                      </c:pt>
                      <c:pt idx="5220">
                        <c:v>261025</c:v>
                      </c:pt>
                      <c:pt idx="5221">
                        <c:v>261074</c:v>
                      </c:pt>
                      <c:pt idx="5222">
                        <c:v>261124</c:v>
                      </c:pt>
                      <c:pt idx="5223">
                        <c:v>261175</c:v>
                      </c:pt>
                      <c:pt idx="5224">
                        <c:v>261225</c:v>
                      </c:pt>
                      <c:pt idx="5225">
                        <c:v>261275</c:v>
                      </c:pt>
                      <c:pt idx="5226">
                        <c:v>261325</c:v>
                      </c:pt>
                      <c:pt idx="5227">
                        <c:v>261375</c:v>
                      </c:pt>
                      <c:pt idx="5228">
                        <c:v>261424</c:v>
                      </c:pt>
                      <c:pt idx="5229">
                        <c:v>261475</c:v>
                      </c:pt>
                      <c:pt idx="5230">
                        <c:v>261525</c:v>
                      </c:pt>
                      <c:pt idx="5231">
                        <c:v>261575</c:v>
                      </c:pt>
                      <c:pt idx="5232">
                        <c:v>261625</c:v>
                      </c:pt>
                      <c:pt idx="5233">
                        <c:v>261675</c:v>
                      </c:pt>
                      <c:pt idx="5234">
                        <c:v>261724</c:v>
                      </c:pt>
                      <c:pt idx="5235">
                        <c:v>261774</c:v>
                      </c:pt>
                      <c:pt idx="5236">
                        <c:v>261825</c:v>
                      </c:pt>
                      <c:pt idx="5237">
                        <c:v>261875</c:v>
                      </c:pt>
                      <c:pt idx="5238">
                        <c:v>261925</c:v>
                      </c:pt>
                      <c:pt idx="5239">
                        <c:v>261975</c:v>
                      </c:pt>
                      <c:pt idx="5240">
                        <c:v>262024</c:v>
                      </c:pt>
                      <c:pt idx="5241">
                        <c:v>262074</c:v>
                      </c:pt>
                      <c:pt idx="5242">
                        <c:v>262125</c:v>
                      </c:pt>
                      <c:pt idx="5243">
                        <c:v>262175</c:v>
                      </c:pt>
                      <c:pt idx="5244">
                        <c:v>262225</c:v>
                      </c:pt>
                      <c:pt idx="5245">
                        <c:v>262274</c:v>
                      </c:pt>
                      <c:pt idx="5246">
                        <c:v>262325</c:v>
                      </c:pt>
                      <c:pt idx="5247">
                        <c:v>262374</c:v>
                      </c:pt>
                      <c:pt idx="5248">
                        <c:v>262425</c:v>
                      </c:pt>
                      <c:pt idx="5249">
                        <c:v>262475</c:v>
                      </c:pt>
                      <c:pt idx="5250">
                        <c:v>262525</c:v>
                      </c:pt>
                      <c:pt idx="5251">
                        <c:v>262574</c:v>
                      </c:pt>
                      <c:pt idx="5252">
                        <c:v>262624</c:v>
                      </c:pt>
                      <c:pt idx="5253">
                        <c:v>262675</c:v>
                      </c:pt>
                      <c:pt idx="5254">
                        <c:v>262725</c:v>
                      </c:pt>
                      <c:pt idx="5255">
                        <c:v>262774</c:v>
                      </c:pt>
                      <c:pt idx="5256">
                        <c:v>262824</c:v>
                      </c:pt>
                      <c:pt idx="5257">
                        <c:v>262874</c:v>
                      </c:pt>
                      <c:pt idx="5258">
                        <c:v>262924</c:v>
                      </c:pt>
                      <c:pt idx="5259">
                        <c:v>262974</c:v>
                      </c:pt>
                      <c:pt idx="5260">
                        <c:v>263024</c:v>
                      </c:pt>
                      <c:pt idx="5261">
                        <c:v>263074</c:v>
                      </c:pt>
                      <c:pt idx="5262">
                        <c:v>263125</c:v>
                      </c:pt>
                      <c:pt idx="5263">
                        <c:v>263175</c:v>
                      </c:pt>
                      <c:pt idx="5264">
                        <c:v>263225</c:v>
                      </c:pt>
                      <c:pt idx="5265">
                        <c:v>263275</c:v>
                      </c:pt>
                      <c:pt idx="5266">
                        <c:v>263325</c:v>
                      </c:pt>
                      <c:pt idx="5267">
                        <c:v>263374</c:v>
                      </c:pt>
                      <c:pt idx="5268">
                        <c:v>263424</c:v>
                      </c:pt>
                      <c:pt idx="5269">
                        <c:v>263474</c:v>
                      </c:pt>
                      <c:pt idx="5270">
                        <c:v>263524</c:v>
                      </c:pt>
                      <c:pt idx="5271">
                        <c:v>263575</c:v>
                      </c:pt>
                      <c:pt idx="5272">
                        <c:v>263625</c:v>
                      </c:pt>
                      <c:pt idx="5273">
                        <c:v>263674</c:v>
                      </c:pt>
                      <c:pt idx="5274">
                        <c:v>263725</c:v>
                      </c:pt>
                      <c:pt idx="5275">
                        <c:v>263775</c:v>
                      </c:pt>
                      <c:pt idx="5276">
                        <c:v>263825</c:v>
                      </c:pt>
                      <c:pt idx="5277">
                        <c:v>263874</c:v>
                      </c:pt>
                      <c:pt idx="5278">
                        <c:v>263924</c:v>
                      </c:pt>
                      <c:pt idx="5279">
                        <c:v>263975</c:v>
                      </c:pt>
                      <c:pt idx="5280">
                        <c:v>264025</c:v>
                      </c:pt>
                      <c:pt idx="5281">
                        <c:v>264075</c:v>
                      </c:pt>
                      <c:pt idx="5282">
                        <c:v>264125</c:v>
                      </c:pt>
                      <c:pt idx="5283">
                        <c:v>264175</c:v>
                      </c:pt>
                      <c:pt idx="5284">
                        <c:v>264225</c:v>
                      </c:pt>
                      <c:pt idx="5285">
                        <c:v>264275</c:v>
                      </c:pt>
                      <c:pt idx="5286">
                        <c:v>264325</c:v>
                      </c:pt>
                      <c:pt idx="5287">
                        <c:v>264374</c:v>
                      </c:pt>
                      <c:pt idx="5288">
                        <c:v>264425</c:v>
                      </c:pt>
                      <c:pt idx="5289">
                        <c:v>264474</c:v>
                      </c:pt>
                      <c:pt idx="5290">
                        <c:v>264524</c:v>
                      </c:pt>
                      <c:pt idx="5291">
                        <c:v>264574</c:v>
                      </c:pt>
                      <c:pt idx="5292">
                        <c:v>264624</c:v>
                      </c:pt>
                      <c:pt idx="5293">
                        <c:v>264674</c:v>
                      </c:pt>
                      <c:pt idx="5294">
                        <c:v>264724</c:v>
                      </c:pt>
                      <c:pt idx="5295">
                        <c:v>264775</c:v>
                      </c:pt>
                      <c:pt idx="5296">
                        <c:v>264824</c:v>
                      </c:pt>
                      <c:pt idx="5297">
                        <c:v>264874</c:v>
                      </c:pt>
                      <c:pt idx="5298">
                        <c:v>264925</c:v>
                      </c:pt>
                      <c:pt idx="5299">
                        <c:v>264975</c:v>
                      </c:pt>
                      <c:pt idx="5300">
                        <c:v>265025</c:v>
                      </c:pt>
                      <c:pt idx="5301">
                        <c:v>265074</c:v>
                      </c:pt>
                      <c:pt idx="5302">
                        <c:v>265124</c:v>
                      </c:pt>
                      <c:pt idx="5303">
                        <c:v>265174</c:v>
                      </c:pt>
                      <c:pt idx="5304">
                        <c:v>265224</c:v>
                      </c:pt>
                      <c:pt idx="5305">
                        <c:v>265275</c:v>
                      </c:pt>
                      <c:pt idx="5306">
                        <c:v>265325</c:v>
                      </c:pt>
                      <c:pt idx="5307">
                        <c:v>265376</c:v>
                      </c:pt>
                      <c:pt idx="5308">
                        <c:v>265425</c:v>
                      </c:pt>
                      <c:pt idx="5309">
                        <c:v>265475</c:v>
                      </c:pt>
                      <c:pt idx="5310">
                        <c:v>265524</c:v>
                      </c:pt>
                      <c:pt idx="5311">
                        <c:v>265575</c:v>
                      </c:pt>
                      <c:pt idx="5312">
                        <c:v>265624</c:v>
                      </c:pt>
                      <c:pt idx="5313">
                        <c:v>265675</c:v>
                      </c:pt>
                      <c:pt idx="5314">
                        <c:v>265724</c:v>
                      </c:pt>
                      <c:pt idx="5315">
                        <c:v>265775</c:v>
                      </c:pt>
                      <c:pt idx="5316">
                        <c:v>265824</c:v>
                      </c:pt>
                      <c:pt idx="5317">
                        <c:v>265874</c:v>
                      </c:pt>
                      <c:pt idx="5318">
                        <c:v>265924</c:v>
                      </c:pt>
                      <c:pt idx="5319">
                        <c:v>265974</c:v>
                      </c:pt>
                      <c:pt idx="5320">
                        <c:v>266024</c:v>
                      </c:pt>
                      <c:pt idx="5321">
                        <c:v>266074</c:v>
                      </c:pt>
                      <c:pt idx="5322">
                        <c:v>266125</c:v>
                      </c:pt>
                      <c:pt idx="5323">
                        <c:v>266175</c:v>
                      </c:pt>
                      <c:pt idx="5324">
                        <c:v>266225</c:v>
                      </c:pt>
                      <c:pt idx="5325">
                        <c:v>266275</c:v>
                      </c:pt>
                      <c:pt idx="5326">
                        <c:v>266325</c:v>
                      </c:pt>
                      <c:pt idx="5327">
                        <c:v>266375</c:v>
                      </c:pt>
                      <c:pt idx="5328">
                        <c:v>266425</c:v>
                      </c:pt>
                      <c:pt idx="5329">
                        <c:v>266474</c:v>
                      </c:pt>
                      <c:pt idx="5330">
                        <c:v>266524</c:v>
                      </c:pt>
                      <c:pt idx="5331">
                        <c:v>266574</c:v>
                      </c:pt>
                      <c:pt idx="5332">
                        <c:v>266624</c:v>
                      </c:pt>
                      <c:pt idx="5333">
                        <c:v>266675</c:v>
                      </c:pt>
                      <c:pt idx="5334">
                        <c:v>266724</c:v>
                      </c:pt>
                      <c:pt idx="5335">
                        <c:v>266775</c:v>
                      </c:pt>
                      <c:pt idx="5336">
                        <c:v>266824</c:v>
                      </c:pt>
                      <c:pt idx="5337">
                        <c:v>266875</c:v>
                      </c:pt>
                      <c:pt idx="5338">
                        <c:v>266925</c:v>
                      </c:pt>
                      <c:pt idx="5339">
                        <c:v>266974</c:v>
                      </c:pt>
                      <c:pt idx="5340">
                        <c:v>267024</c:v>
                      </c:pt>
                      <c:pt idx="5341">
                        <c:v>267075</c:v>
                      </c:pt>
                      <c:pt idx="5342">
                        <c:v>267124</c:v>
                      </c:pt>
                      <c:pt idx="5343">
                        <c:v>267174</c:v>
                      </c:pt>
                      <c:pt idx="5344">
                        <c:v>267225</c:v>
                      </c:pt>
                      <c:pt idx="5345">
                        <c:v>267274</c:v>
                      </c:pt>
                      <c:pt idx="5346">
                        <c:v>267326</c:v>
                      </c:pt>
                      <c:pt idx="5347">
                        <c:v>267374</c:v>
                      </c:pt>
                      <c:pt idx="5348">
                        <c:v>267425</c:v>
                      </c:pt>
                      <c:pt idx="5349">
                        <c:v>267474</c:v>
                      </c:pt>
                      <c:pt idx="5350">
                        <c:v>267525</c:v>
                      </c:pt>
                      <c:pt idx="5351">
                        <c:v>267574</c:v>
                      </c:pt>
                      <c:pt idx="5352">
                        <c:v>267625</c:v>
                      </c:pt>
                      <c:pt idx="5353">
                        <c:v>267675</c:v>
                      </c:pt>
                      <c:pt idx="5354">
                        <c:v>267725</c:v>
                      </c:pt>
                      <c:pt idx="5355">
                        <c:v>267774</c:v>
                      </c:pt>
                      <c:pt idx="5356">
                        <c:v>267825</c:v>
                      </c:pt>
                      <c:pt idx="5357">
                        <c:v>267875</c:v>
                      </c:pt>
                      <c:pt idx="5358">
                        <c:v>267924</c:v>
                      </c:pt>
                      <c:pt idx="5359">
                        <c:v>267975</c:v>
                      </c:pt>
                      <c:pt idx="5360">
                        <c:v>268025</c:v>
                      </c:pt>
                      <c:pt idx="5361">
                        <c:v>268075</c:v>
                      </c:pt>
                      <c:pt idx="5362">
                        <c:v>268125</c:v>
                      </c:pt>
                      <c:pt idx="5363">
                        <c:v>268175</c:v>
                      </c:pt>
                      <c:pt idx="5364">
                        <c:v>268225</c:v>
                      </c:pt>
                      <c:pt idx="5365">
                        <c:v>268274</c:v>
                      </c:pt>
                      <c:pt idx="5366">
                        <c:v>268325</c:v>
                      </c:pt>
                      <c:pt idx="5367">
                        <c:v>268375</c:v>
                      </c:pt>
                      <c:pt idx="5368">
                        <c:v>268425</c:v>
                      </c:pt>
                      <c:pt idx="5369">
                        <c:v>268474</c:v>
                      </c:pt>
                      <c:pt idx="5370">
                        <c:v>268525</c:v>
                      </c:pt>
                      <c:pt idx="5371">
                        <c:v>268575</c:v>
                      </c:pt>
                      <c:pt idx="5372">
                        <c:v>268625</c:v>
                      </c:pt>
                      <c:pt idx="5373">
                        <c:v>268674</c:v>
                      </c:pt>
                      <c:pt idx="5374">
                        <c:v>268724</c:v>
                      </c:pt>
                      <c:pt idx="5375">
                        <c:v>268774</c:v>
                      </c:pt>
                      <c:pt idx="5376">
                        <c:v>268824</c:v>
                      </c:pt>
                      <c:pt idx="5377">
                        <c:v>268875</c:v>
                      </c:pt>
                      <c:pt idx="5378">
                        <c:v>268925</c:v>
                      </c:pt>
                      <c:pt idx="5379">
                        <c:v>268974</c:v>
                      </c:pt>
                      <c:pt idx="5380">
                        <c:v>269024</c:v>
                      </c:pt>
                      <c:pt idx="5381">
                        <c:v>269075</c:v>
                      </c:pt>
                      <c:pt idx="5382">
                        <c:v>269124</c:v>
                      </c:pt>
                      <c:pt idx="5383">
                        <c:v>269175</c:v>
                      </c:pt>
                      <c:pt idx="5384">
                        <c:v>269225</c:v>
                      </c:pt>
                      <c:pt idx="5385">
                        <c:v>269275</c:v>
                      </c:pt>
                      <c:pt idx="5386">
                        <c:v>269325</c:v>
                      </c:pt>
                      <c:pt idx="5387">
                        <c:v>269374</c:v>
                      </c:pt>
                      <c:pt idx="5388">
                        <c:v>269424</c:v>
                      </c:pt>
                      <c:pt idx="5389">
                        <c:v>269475</c:v>
                      </c:pt>
                      <c:pt idx="5390">
                        <c:v>269525</c:v>
                      </c:pt>
                      <c:pt idx="5391">
                        <c:v>269574</c:v>
                      </c:pt>
                      <c:pt idx="5392">
                        <c:v>269625</c:v>
                      </c:pt>
                      <c:pt idx="5393">
                        <c:v>269675</c:v>
                      </c:pt>
                      <c:pt idx="5394">
                        <c:v>269725</c:v>
                      </c:pt>
                      <c:pt idx="5395">
                        <c:v>269774</c:v>
                      </c:pt>
                      <c:pt idx="5396">
                        <c:v>269824</c:v>
                      </c:pt>
                      <c:pt idx="5397">
                        <c:v>269874</c:v>
                      </c:pt>
                      <c:pt idx="5398">
                        <c:v>269924</c:v>
                      </c:pt>
                      <c:pt idx="5399">
                        <c:v>269974</c:v>
                      </c:pt>
                      <c:pt idx="5400">
                        <c:v>270024</c:v>
                      </c:pt>
                      <c:pt idx="5401">
                        <c:v>270075</c:v>
                      </c:pt>
                      <c:pt idx="5402">
                        <c:v>270124</c:v>
                      </c:pt>
                      <c:pt idx="5403">
                        <c:v>270175</c:v>
                      </c:pt>
                      <c:pt idx="5404">
                        <c:v>270224</c:v>
                      </c:pt>
                      <c:pt idx="5405">
                        <c:v>270275</c:v>
                      </c:pt>
                      <c:pt idx="5406">
                        <c:v>270324</c:v>
                      </c:pt>
                      <c:pt idx="5407">
                        <c:v>270375</c:v>
                      </c:pt>
                      <c:pt idx="5408">
                        <c:v>270424</c:v>
                      </c:pt>
                      <c:pt idx="5409">
                        <c:v>270475</c:v>
                      </c:pt>
                      <c:pt idx="5410">
                        <c:v>270524</c:v>
                      </c:pt>
                      <c:pt idx="5411">
                        <c:v>270574</c:v>
                      </c:pt>
                      <c:pt idx="5412">
                        <c:v>270625</c:v>
                      </c:pt>
                      <c:pt idx="5413">
                        <c:v>270674</c:v>
                      </c:pt>
                      <c:pt idx="5414">
                        <c:v>270725</c:v>
                      </c:pt>
                      <c:pt idx="5415">
                        <c:v>270774</c:v>
                      </c:pt>
                      <c:pt idx="5416">
                        <c:v>270824</c:v>
                      </c:pt>
                      <c:pt idx="5417">
                        <c:v>270875</c:v>
                      </c:pt>
                      <c:pt idx="5418">
                        <c:v>270925</c:v>
                      </c:pt>
                      <c:pt idx="5419">
                        <c:v>270975</c:v>
                      </c:pt>
                      <c:pt idx="5420">
                        <c:v>271025</c:v>
                      </c:pt>
                      <c:pt idx="5421">
                        <c:v>271074</c:v>
                      </c:pt>
                      <c:pt idx="5422">
                        <c:v>271124</c:v>
                      </c:pt>
                      <c:pt idx="5423">
                        <c:v>271175</c:v>
                      </c:pt>
                      <c:pt idx="5424">
                        <c:v>271224</c:v>
                      </c:pt>
                      <c:pt idx="5425">
                        <c:v>271274</c:v>
                      </c:pt>
                      <c:pt idx="5426">
                        <c:v>271324</c:v>
                      </c:pt>
                      <c:pt idx="5427">
                        <c:v>271375</c:v>
                      </c:pt>
                      <c:pt idx="5428">
                        <c:v>271424</c:v>
                      </c:pt>
                      <c:pt idx="5429">
                        <c:v>271474</c:v>
                      </c:pt>
                      <c:pt idx="5430">
                        <c:v>271524</c:v>
                      </c:pt>
                      <c:pt idx="5431">
                        <c:v>271574</c:v>
                      </c:pt>
                      <c:pt idx="5432">
                        <c:v>271625</c:v>
                      </c:pt>
                      <c:pt idx="5433">
                        <c:v>271674</c:v>
                      </c:pt>
                      <c:pt idx="5434">
                        <c:v>271724</c:v>
                      </c:pt>
                      <c:pt idx="5435">
                        <c:v>271774</c:v>
                      </c:pt>
                      <c:pt idx="5436">
                        <c:v>271824</c:v>
                      </c:pt>
                      <c:pt idx="5437">
                        <c:v>271874</c:v>
                      </c:pt>
                      <c:pt idx="5438">
                        <c:v>271924</c:v>
                      </c:pt>
                      <c:pt idx="5439">
                        <c:v>271974</c:v>
                      </c:pt>
                      <c:pt idx="5440">
                        <c:v>272025</c:v>
                      </c:pt>
                      <c:pt idx="5441">
                        <c:v>272075</c:v>
                      </c:pt>
                      <c:pt idx="5442">
                        <c:v>272125</c:v>
                      </c:pt>
                      <c:pt idx="5443">
                        <c:v>272175</c:v>
                      </c:pt>
                      <c:pt idx="5444">
                        <c:v>272225</c:v>
                      </c:pt>
                      <c:pt idx="5445">
                        <c:v>272274</c:v>
                      </c:pt>
                      <c:pt idx="5446">
                        <c:v>272325</c:v>
                      </c:pt>
                      <c:pt idx="5447">
                        <c:v>272375</c:v>
                      </c:pt>
                      <c:pt idx="5448">
                        <c:v>272425</c:v>
                      </c:pt>
                      <c:pt idx="5449">
                        <c:v>272475</c:v>
                      </c:pt>
                      <c:pt idx="5450">
                        <c:v>272525</c:v>
                      </c:pt>
                      <c:pt idx="5451">
                        <c:v>272575</c:v>
                      </c:pt>
                      <c:pt idx="5452">
                        <c:v>272624</c:v>
                      </c:pt>
                      <c:pt idx="5453">
                        <c:v>272674</c:v>
                      </c:pt>
                      <c:pt idx="5454">
                        <c:v>272724</c:v>
                      </c:pt>
                      <c:pt idx="5455">
                        <c:v>272774</c:v>
                      </c:pt>
                      <c:pt idx="5456">
                        <c:v>272824</c:v>
                      </c:pt>
                      <c:pt idx="5457">
                        <c:v>272875</c:v>
                      </c:pt>
                      <c:pt idx="5458">
                        <c:v>272924</c:v>
                      </c:pt>
                      <c:pt idx="5459">
                        <c:v>272975</c:v>
                      </c:pt>
                      <c:pt idx="5460">
                        <c:v>273025</c:v>
                      </c:pt>
                      <c:pt idx="5461">
                        <c:v>273075</c:v>
                      </c:pt>
                      <c:pt idx="5462">
                        <c:v>273125</c:v>
                      </c:pt>
                      <c:pt idx="5463">
                        <c:v>273174</c:v>
                      </c:pt>
                      <c:pt idx="5464">
                        <c:v>273225</c:v>
                      </c:pt>
                      <c:pt idx="5465">
                        <c:v>273275</c:v>
                      </c:pt>
                      <c:pt idx="5466">
                        <c:v>273325</c:v>
                      </c:pt>
                      <c:pt idx="5467">
                        <c:v>273375</c:v>
                      </c:pt>
                      <c:pt idx="5468">
                        <c:v>273425</c:v>
                      </c:pt>
                      <c:pt idx="5469">
                        <c:v>273474</c:v>
                      </c:pt>
                      <c:pt idx="5470">
                        <c:v>273524</c:v>
                      </c:pt>
                      <c:pt idx="5471">
                        <c:v>273574</c:v>
                      </c:pt>
                      <c:pt idx="5472">
                        <c:v>273625</c:v>
                      </c:pt>
                      <c:pt idx="5473">
                        <c:v>273674</c:v>
                      </c:pt>
                      <c:pt idx="5474">
                        <c:v>273724</c:v>
                      </c:pt>
                      <c:pt idx="5475">
                        <c:v>273775</c:v>
                      </c:pt>
                      <c:pt idx="5476">
                        <c:v>273824</c:v>
                      </c:pt>
                      <c:pt idx="5477">
                        <c:v>273874</c:v>
                      </c:pt>
                      <c:pt idx="5478">
                        <c:v>273924</c:v>
                      </c:pt>
                      <c:pt idx="5479">
                        <c:v>273974</c:v>
                      </c:pt>
                      <c:pt idx="5480">
                        <c:v>274024</c:v>
                      </c:pt>
                      <c:pt idx="5481">
                        <c:v>274075</c:v>
                      </c:pt>
                      <c:pt idx="5482">
                        <c:v>274125</c:v>
                      </c:pt>
                      <c:pt idx="5483">
                        <c:v>274175</c:v>
                      </c:pt>
                      <c:pt idx="5484">
                        <c:v>274224</c:v>
                      </c:pt>
                      <c:pt idx="5485">
                        <c:v>274275</c:v>
                      </c:pt>
                      <c:pt idx="5486">
                        <c:v>274325</c:v>
                      </c:pt>
                      <c:pt idx="5487">
                        <c:v>274375</c:v>
                      </c:pt>
                      <c:pt idx="5488">
                        <c:v>274424</c:v>
                      </c:pt>
                      <c:pt idx="5489">
                        <c:v>274474</c:v>
                      </c:pt>
                      <c:pt idx="5490">
                        <c:v>274525</c:v>
                      </c:pt>
                      <c:pt idx="5491">
                        <c:v>274574</c:v>
                      </c:pt>
                      <c:pt idx="5492">
                        <c:v>274625</c:v>
                      </c:pt>
                      <c:pt idx="5493">
                        <c:v>274675</c:v>
                      </c:pt>
                      <c:pt idx="5494">
                        <c:v>274724</c:v>
                      </c:pt>
                      <c:pt idx="5495">
                        <c:v>274774</c:v>
                      </c:pt>
                      <c:pt idx="5496">
                        <c:v>274825</c:v>
                      </c:pt>
                      <c:pt idx="5497">
                        <c:v>274875</c:v>
                      </c:pt>
                      <c:pt idx="5498">
                        <c:v>274925</c:v>
                      </c:pt>
                      <c:pt idx="5499">
                        <c:v>274975</c:v>
                      </c:pt>
                      <c:pt idx="5500">
                        <c:v>275025</c:v>
                      </c:pt>
                      <c:pt idx="5501">
                        <c:v>275075</c:v>
                      </c:pt>
                      <c:pt idx="5502">
                        <c:v>275125</c:v>
                      </c:pt>
                      <c:pt idx="5503">
                        <c:v>275175</c:v>
                      </c:pt>
                      <c:pt idx="5504">
                        <c:v>275225</c:v>
                      </c:pt>
                      <c:pt idx="5505">
                        <c:v>275274</c:v>
                      </c:pt>
                      <c:pt idx="5506">
                        <c:v>275324</c:v>
                      </c:pt>
                      <c:pt idx="5507">
                        <c:v>275375</c:v>
                      </c:pt>
                      <c:pt idx="5508">
                        <c:v>275425</c:v>
                      </c:pt>
                      <c:pt idx="5509">
                        <c:v>275474</c:v>
                      </c:pt>
                      <c:pt idx="5510">
                        <c:v>275525</c:v>
                      </c:pt>
                      <c:pt idx="5511">
                        <c:v>275574</c:v>
                      </c:pt>
                      <c:pt idx="5512">
                        <c:v>275625</c:v>
                      </c:pt>
                      <c:pt idx="5513">
                        <c:v>275675</c:v>
                      </c:pt>
                      <c:pt idx="5514">
                        <c:v>275725</c:v>
                      </c:pt>
                      <c:pt idx="5515">
                        <c:v>275775</c:v>
                      </c:pt>
                      <c:pt idx="5516">
                        <c:v>275825</c:v>
                      </c:pt>
                      <c:pt idx="5517">
                        <c:v>275874</c:v>
                      </c:pt>
                      <c:pt idx="5518">
                        <c:v>275924</c:v>
                      </c:pt>
                      <c:pt idx="5519">
                        <c:v>275974</c:v>
                      </c:pt>
                      <c:pt idx="5520">
                        <c:v>276024</c:v>
                      </c:pt>
                      <c:pt idx="5521">
                        <c:v>276075</c:v>
                      </c:pt>
                      <c:pt idx="5522">
                        <c:v>276124</c:v>
                      </c:pt>
                      <c:pt idx="5523">
                        <c:v>276175</c:v>
                      </c:pt>
                      <c:pt idx="5524">
                        <c:v>276224</c:v>
                      </c:pt>
                      <c:pt idx="5525">
                        <c:v>276274</c:v>
                      </c:pt>
                      <c:pt idx="5526">
                        <c:v>276324</c:v>
                      </c:pt>
                      <c:pt idx="5527">
                        <c:v>276375</c:v>
                      </c:pt>
                      <c:pt idx="5528">
                        <c:v>276424</c:v>
                      </c:pt>
                      <c:pt idx="5529">
                        <c:v>276475</c:v>
                      </c:pt>
                      <c:pt idx="5530">
                        <c:v>276525</c:v>
                      </c:pt>
                      <c:pt idx="5531">
                        <c:v>276574</c:v>
                      </c:pt>
                      <c:pt idx="5532">
                        <c:v>276624</c:v>
                      </c:pt>
                      <c:pt idx="5533">
                        <c:v>276675</c:v>
                      </c:pt>
                      <c:pt idx="5534">
                        <c:v>276725</c:v>
                      </c:pt>
                      <c:pt idx="5535">
                        <c:v>276775</c:v>
                      </c:pt>
                      <c:pt idx="5536">
                        <c:v>276824</c:v>
                      </c:pt>
                      <c:pt idx="5537">
                        <c:v>276875</c:v>
                      </c:pt>
                      <c:pt idx="5538">
                        <c:v>276925</c:v>
                      </c:pt>
                      <c:pt idx="5539">
                        <c:v>276974</c:v>
                      </c:pt>
                      <c:pt idx="5540">
                        <c:v>277024</c:v>
                      </c:pt>
                      <c:pt idx="5541">
                        <c:v>277075</c:v>
                      </c:pt>
                      <c:pt idx="5542">
                        <c:v>277125</c:v>
                      </c:pt>
                      <c:pt idx="5543">
                        <c:v>277174</c:v>
                      </c:pt>
                      <c:pt idx="5544">
                        <c:v>277225</c:v>
                      </c:pt>
                      <c:pt idx="5545">
                        <c:v>277275</c:v>
                      </c:pt>
                      <c:pt idx="5546">
                        <c:v>277324</c:v>
                      </c:pt>
                      <c:pt idx="5547">
                        <c:v>277374</c:v>
                      </c:pt>
                      <c:pt idx="5548">
                        <c:v>277425</c:v>
                      </c:pt>
                      <c:pt idx="5549">
                        <c:v>277474</c:v>
                      </c:pt>
                      <c:pt idx="5550">
                        <c:v>277524</c:v>
                      </c:pt>
                      <c:pt idx="5551">
                        <c:v>277575</c:v>
                      </c:pt>
                      <c:pt idx="5552">
                        <c:v>277624</c:v>
                      </c:pt>
                      <c:pt idx="5553">
                        <c:v>277675</c:v>
                      </c:pt>
                      <c:pt idx="5554">
                        <c:v>277724</c:v>
                      </c:pt>
                      <c:pt idx="5555">
                        <c:v>277774</c:v>
                      </c:pt>
                      <c:pt idx="5556">
                        <c:v>277824</c:v>
                      </c:pt>
                      <c:pt idx="5557">
                        <c:v>277875</c:v>
                      </c:pt>
                      <c:pt idx="5558">
                        <c:v>277924</c:v>
                      </c:pt>
                      <c:pt idx="5559">
                        <c:v>277975</c:v>
                      </c:pt>
                      <c:pt idx="5560">
                        <c:v>278025</c:v>
                      </c:pt>
                      <c:pt idx="5561">
                        <c:v>278074</c:v>
                      </c:pt>
                      <c:pt idx="5562">
                        <c:v>278125</c:v>
                      </c:pt>
                      <c:pt idx="5563">
                        <c:v>278175</c:v>
                      </c:pt>
                      <c:pt idx="5564">
                        <c:v>278225</c:v>
                      </c:pt>
                      <c:pt idx="5565">
                        <c:v>278274</c:v>
                      </c:pt>
                      <c:pt idx="5566">
                        <c:v>278324</c:v>
                      </c:pt>
                      <c:pt idx="5567">
                        <c:v>278374</c:v>
                      </c:pt>
                      <c:pt idx="5568">
                        <c:v>278425</c:v>
                      </c:pt>
                      <c:pt idx="5569">
                        <c:v>278475</c:v>
                      </c:pt>
                      <c:pt idx="5570">
                        <c:v>278525</c:v>
                      </c:pt>
                      <c:pt idx="5571">
                        <c:v>278574</c:v>
                      </c:pt>
                      <c:pt idx="5572">
                        <c:v>278624</c:v>
                      </c:pt>
                      <c:pt idx="5573">
                        <c:v>278675</c:v>
                      </c:pt>
                      <c:pt idx="5574">
                        <c:v>278725</c:v>
                      </c:pt>
                      <c:pt idx="5575">
                        <c:v>278775</c:v>
                      </c:pt>
                      <c:pt idx="5576">
                        <c:v>278824</c:v>
                      </c:pt>
                      <c:pt idx="5577">
                        <c:v>278874</c:v>
                      </c:pt>
                      <c:pt idx="5578">
                        <c:v>278924</c:v>
                      </c:pt>
                      <c:pt idx="5579">
                        <c:v>278974</c:v>
                      </c:pt>
                      <c:pt idx="5580">
                        <c:v>279025</c:v>
                      </c:pt>
                      <c:pt idx="5581">
                        <c:v>279075</c:v>
                      </c:pt>
                      <c:pt idx="5582">
                        <c:v>279124</c:v>
                      </c:pt>
                      <c:pt idx="5583">
                        <c:v>279174</c:v>
                      </c:pt>
                      <c:pt idx="5584">
                        <c:v>279226</c:v>
                      </c:pt>
                      <c:pt idx="5585">
                        <c:v>279274</c:v>
                      </c:pt>
                      <c:pt idx="5586">
                        <c:v>279324</c:v>
                      </c:pt>
                      <c:pt idx="5587">
                        <c:v>279374</c:v>
                      </c:pt>
                      <c:pt idx="5588">
                        <c:v>279425</c:v>
                      </c:pt>
                      <c:pt idx="5589">
                        <c:v>279475</c:v>
                      </c:pt>
                      <c:pt idx="5590">
                        <c:v>279525</c:v>
                      </c:pt>
                      <c:pt idx="5591">
                        <c:v>279575</c:v>
                      </c:pt>
                      <c:pt idx="5592">
                        <c:v>279625</c:v>
                      </c:pt>
                      <c:pt idx="5593">
                        <c:v>279675</c:v>
                      </c:pt>
                      <c:pt idx="5594">
                        <c:v>279724</c:v>
                      </c:pt>
                      <c:pt idx="5595">
                        <c:v>279774</c:v>
                      </c:pt>
                      <c:pt idx="5596">
                        <c:v>279825</c:v>
                      </c:pt>
                      <c:pt idx="5597">
                        <c:v>279874</c:v>
                      </c:pt>
                      <c:pt idx="5598">
                        <c:v>279924</c:v>
                      </c:pt>
                      <c:pt idx="5599">
                        <c:v>279974</c:v>
                      </c:pt>
                      <c:pt idx="5600">
                        <c:v>280024</c:v>
                      </c:pt>
                      <c:pt idx="5601">
                        <c:v>280074</c:v>
                      </c:pt>
                      <c:pt idx="5602">
                        <c:v>280124</c:v>
                      </c:pt>
                      <c:pt idx="5603">
                        <c:v>280174</c:v>
                      </c:pt>
                      <c:pt idx="5604">
                        <c:v>280225</c:v>
                      </c:pt>
                      <c:pt idx="5605">
                        <c:v>280274</c:v>
                      </c:pt>
                      <c:pt idx="5606">
                        <c:v>280325</c:v>
                      </c:pt>
                      <c:pt idx="5607">
                        <c:v>280374</c:v>
                      </c:pt>
                      <c:pt idx="5608">
                        <c:v>280425</c:v>
                      </c:pt>
                      <c:pt idx="5609">
                        <c:v>280475</c:v>
                      </c:pt>
                      <c:pt idx="5610">
                        <c:v>280524</c:v>
                      </c:pt>
                      <c:pt idx="5611">
                        <c:v>280575</c:v>
                      </c:pt>
                      <c:pt idx="5612">
                        <c:v>280625</c:v>
                      </c:pt>
                      <c:pt idx="5613">
                        <c:v>280675</c:v>
                      </c:pt>
                      <c:pt idx="5614">
                        <c:v>280725</c:v>
                      </c:pt>
                      <c:pt idx="5615">
                        <c:v>280775</c:v>
                      </c:pt>
                      <c:pt idx="5616">
                        <c:v>280824</c:v>
                      </c:pt>
                      <c:pt idx="5617">
                        <c:v>280874</c:v>
                      </c:pt>
                      <c:pt idx="5618">
                        <c:v>280924</c:v>
                      </c:pt>
                      <c:pt idx="5619">
                        <c:v>280975</c:v>
                      </c:pt>
                      <c:pt idx="5620">
                        <c:v>281024</c:v>
                      </c:pt>
                      <c:pt idx="5621">
                        <c:v>281074</c:v>
                      </c:pt>
                      <c:pt idx="5622">
                        <c:v>281125</c:v>
                      </c:pt>
                      <c:pt idx="5623">
                        <c:v>281174</c:v>
                      </c:pt>
                      <c:pt idx="5624">
                        <c:v>281224</c:v>
                      </c:pt>
                      <c:pt idx="5625">
                        <c:v>281275</c:v>
                      </c:pt>
                      <c:pt idx="5626">
                        <c:v>281325</c:v>
                      </c:pt>
                      <c:pt idx="5627">
                        <c:v>281374</c:v>
                      </c:pt>
                      <c:pt idx="5628">
                        <c:v>281424</c:v>
                      </c:pt>
                      <c:pt idx="5629">
                        <c:v>281475</c:v>
                      </c:pt>
                      <c:pt idx="5630">
                        <c:v>281525</c:v>
                      </c:pt>
                      <c:pt idx="5631">
                        <c:v>281574</c:v>
                      </c:pt>
                      <c:pt idx="5632">
                        <c:v>281625</c:v>
                      </c:pt>
                      <c:pt idx="5633">
                        <c:v>281675</c:v>
                      </c:pt>
                      <c:pt idx="5634">
                        <c:v>281725</c:v>
                      </c:pt>
                      <c:pt idx="5635">
                        <c:v>281775</c:v>
                      </c:pt>
                      <c:pt idx="5636">
                        <c:v>281825</c:v>
                      </c:pt>
                      <c:pt idx="5637">
                        <c:v>281874</c:v>
                      </c:pt>
                      <c:pt idx="5638">
                        <c:v>281924</c:v>
                      </c:pt>
                      <c:pt idx="5639">
                        <c:v>281974</c:v>
                      </c:pt>
                      <c:pt idx="5640">
                        <c:v>282024</c:v>
                      </c:pt>
                      <c:pt idx="5641">
                        <c:v>282074</c:v>
                      </c:pt>
                      <c:pt idx="5642">
                        <c:v>282125</c:v>
                      </c:pt>
                      <c:pt idx="5643">
                        <c:v>282174</c:v>
                      </c:pt>
                      <c:pt idx="5644">
                        <c:v>282224</c:v>
                      </c:pt>
                      <c:pt idx="5645">
                        <c:v>282275</c:v>
                      </c:pt>
                      <c:pt idx="5646">
                        <c:v>282325</c:v>
                      </c:pt>
                      <c:pt idx="5647">
                        <c:v>282375</c:v>
                      </c:pt>
                      <c:pt idx="5648">
                        <c:v>282425</c:v>
                      </c:pt>
                      <c:pt idx="5649">
                        <c:v>282474</c:v>
                      </c:pt>
                      <c:pt idx="5650">
                        <c:v>282524</c:v>
                      </c:pt>
                      <c:pt idx="5651">
                        <c:v>282574</c:v>
                      </c:pt>
                      <c:pt idx="5652">
                        <c:v>282625</c:v>
                      </c:pt>
                      <c:pt idx="5653">
                        <c:v>282675</c:v>
                      </c:pt>
                      <c:pt idx="5654">
                        <c:v>282725</c:v>
                      </c:pt>
                      <c:pt idx="5655">
                        <c:v>282774</c:v>
                      </c:pt>
                      <c:pt idx="5656">
                        <c:v>282825</c:v>
                      </c:pt>
                      <c:pt idx="5657">
                        <c:v>282875</c:v>
                      </c:pt>
                      <c:pt idx="5658">
                        <c:v>282925</c:v>
                      </c:pt>
                      <c:pt idx="5659">
                        <c:v>282975</c:v>
                      </c:pt>
                      <c:pt idx="5660">
                        <c:v>283024</c:v>
                      </c:pt>
                      <c:pt idx="5661">
                        <c:v>283075</c:v>
                      </c:pt>
                      <c:pt idx="5662">
                        <c:v>283125</c:v>
                      </c:pt>
                      <c:pt idx="5663">
                        <c:v>283174</c:v>
                      </c:pt>
                      <c:pt idx="5664">
                        <c:v>283225</c:v>
                      </c:pt>
                      <c:pt idx="5665">
                        <c:v>283275</c:v>
                      </c:pt>
                      <c:pt idx="5666">
                        <c:v>283325</c:v>
                      </c:pt>
                      <c:pt idx="5667">
                        <c:v>283374</c:v>
                      </c:pt>
                      <c:pt idx="5668">
                        <c:v>283424</c:v>
                      </c:pt>
                      <c:pt idx="5669">
                        <c:v>283476</c:v>
                      </c:pt>
                      <c:pt idx="5670">
                        <c:v>283524</c:v>
                      </c:pt>
                      <c:pt idx="5671">
                        <c:v>283575</c:v>
                      </c:pt>
                      <c:pt idx="5672">
                        <c:v>283625</c:v>
                      </c:pt>
                      <c:pt idx="5673">
                        <c:v>283675</c:v>
                      </c:pt>
                      <c:pt idx="5674">
                        <c:v>283724</c:v>
                      </c:pt>
                      <c:pt idx="5675">
                        <c:v>283775</c:v>
                      </c:pt>
                      <c:pt idx="5676">
                        <c:v>283825</c:v>
                      </c:pt>
                      <c:pt idx="5677">
                        <c:v>283874</c:v>
                      </c:pt>
                      <c:pt idx="5678">
                        <c:v>283924</c:v>
                      </c:pt>
                      <c:pt idx="5679">
                        <c:v>283974</c:v>
                      </c:pt>
                      <c:pt idx="5680">
                        <c:v>284025</c:v>
                      </c:pt>
                      <c:pt idx="5681">
                        <c:v>284075</c:v>
                      </c:pt>
                      <c:pt idx="5682">
                        <c:v>284125</c:v>
                      </c:pt>
                      <c:pt idx="5683">
                        <c:v>284176</c:v>
                      </c:pt>
                      <c:pt idx="5684">
                        <c:v>284224</c:v>
                      </c:pt>
                      <c:pt idx="5685">
                        <c:v>284274</c:v>
                      </c:pt>
                      <c:pt idx="5686">
                        <c:v>284324</c:v>
                      </c:pt>
                      <c:pt idx="5687">
                        <c:v>284374</c:v>
                      </c:pt>
                      <c:pt idx="5688">
                        <c:v>284424</c:v>
                      </c:pt>
                      <c:pt idx="5689">
                        <c:v>284474</c:v>
                      </c:pt>
                      <c:pt idx="5690">
                        <c:v>284525</c:v>
                      </c:pt>
                      <c:pt idx="5691">
                        <c:v>284575</c:v>
                      </c:pt>
                      <c:pt idx="5692">
                        <c:v>284624</c:v>
                      </c:pt>
                      <c:pt idx="5693">
                        <c:v>284674</c:v>
                      </c:pt>
                      <c:pt idx="5694">
                        <c:v>284725</c:v>
                      </c:pt>
                      <c:pt idx="5695">
                        <c:v>284775</c:v>
                      </c:pt>
                      <c:pt idx="5696">
                        <c:v>284825</c:v>
                      </c:pt>
                      <c:pt idx="5697">
                        <c:v>284874</c:v>
                      </c:pt>
                      <c:pt idx="5698">
                        <c:v>284925</c:v>
                      </c:pt>
                      <c:pt idx="5699">
                        <c:v>284974</c:v>
                      </c:pt>
                      <c:pt idx="5700">
                        <c:v>285024</c:v>
                      </c:pt>
                      <c:pt idx="5701">
                        <c:v>285075</c:v>
                      </c:pt>
                      <c:pt idx="5702">
                        <c:v>285124</c:v>
                      </c:pt>
                      <c:pt idx="5703">
                        <c:v>285175</c:v>
                      </c:pt>
                      <c:pt idx="5704">
                        <c:v>285224</c:v>
                      </c:pt>
                      <c:pt idx="5705">
                        <c:v>285275</c:v>
                      </c:pt>
                      <c:pt idx="5706">
                        <c:v>285324</c:v>
                      </c:pt>
                      <c:pt idx="5707">
                        <c:v>285375</c:v>
                      </c:pt>
                      <c:pt idx="5708">
                        <c:v>285425</c:v>
                      </c:pt>
                      <c:pt idx="5709">
                        <c:v>285475</c:v>
                      </c:pt>
                      <c:pt idx="5710">
                        <c:v>285525</c:v>
                      </c:pt>
                      <c:pt idx="5711">
                        <c:v>285574</c:v>
                      </c:pt>
                      <c:pt idx="5712">
                        <c:v>285624</c:v>
                      </c:pt>
                      <c:pt idx="5713">
                        <c:v>285675</c:v>
                      </c:pt>
                      <c:pt idx="5714">
                        <c:v>285724</c:v>
                      </c:pt>
                      <c:pt idx="5715">
                        <c:v>285774</c:v>
                      </c:pt>
                      <c:pt idx="5716">
                        <c:v>285824</c:v>
                      </c:pt>
                      <c:pt idx="5717">
                        <c:v>285874</c:v>
                      </c:pt>
                      <c:pt idx="5718">
                        <c:v>285924</c:v>
                      </c:pt>
                      <c:pt idx="5719">
                        <c:v>285974</c:v>
                      </c:pt>
                      <c:pt idx="5720">
                        <c:v>286024</c:v>
                      </c:pt>
                      <c:pt idx="5721">
                        <c:v>286074</c:v>
                      </c:pt>
                      <c:pt idx="5722">
                        <c:v>286124</c:v>
                      </c:pt>
                      <c:pt idx="5723">
                        <c:v>286175</c:v>
                      </c:pt>
                      <c:pt idx="5724">
                        <c:v>286225</c:v>
                      </c:pt>
                      <c:pt idx="5725">
                        <c:v>286275</c:v>
                      </c:pt>
                      <c:pt idx="5726">
                        <c:v>286325</c:v>
                      </c:pt>
                      <c:pt idx="5727">
                        <c:v>286374</c:v>
                      </c:pt>
                      <c:pt idx="5728">
                        <c:v>286424</c:v>
                      </c:pt>
                      <c:pt idx="5729">
                        <c:v>286474</c:v>
                      </c:pt>
                      <c:pt idx="5730">
                        <c:v>286524</c:v>
                      </c:pt>
                      <c:pt idx="5731">
                        <c:v>286574</c:v>
                      </c:pt>
                      <c:pt idx="5732">
                        <c:v>286625</c:v>
                      </c:pt>
                      <c:pt idx="5733">
                        <c:v>286674</c:v>
                      </c:pt>
                      <c:pt idx="5734">
                        <c:v>286724</c:v>
                      </c:pt>
                      <c:pt idx="5735">
                        <c:v>286775</c:v>
                      </c:pt>
                      <c:pt idx="5736">
                        <c:v>286825</c:v>
                      </c:pt>
                      <c:pt idx="5737">
                        <c:v>286875</c:v>
                      </c:pt>
                      <c:pt idx="5738">
                        <c:v>286926</c:v>
                      </c:pt>
                      <c:pt idx="5739">
                        <c:v>286975</c:v>
                      </c:pt>
                      <c:pt idx="5740">
                        <c:v>287024</c:v>
                      </c:pt>
                      <c:pt idx="5741">
                        <c:v>287075</c:v>
                      </c:pt>
                      <c:pt idx="5742">
                        <c:v>287125</c:v>
                      </c:pt>
                      <c:pt idx="5743">
                        <c:v>287175</c:v>
                      </c:pt>
                      <c:pt idx="5744">
                        <c:v>287225</c:v>
                      </c:pt>
                      <c:pt idx="5745">
                        <c:v>287274</c:v>
                      </c:pt>
                      <c:pt idx="5746">
                        <c:v>287325</c:v>
                      </c:pt>
                      <c:pt idx="5747">
                        <c:v>287379</c:v>
                      </c:pt>
                      <c:pt idx="5748">
                        <c:v>287426</c:v>
                      </c:pt>
                      <c:pt idx="5749">
                        <c:v>287474</c:v>
                      </c:pt>
                      <c:pt idx="5750">
                        <c:v>287525</c:v>
                      </c:pt>
                      <c:pt idx="5751">
                        <c:v>287575</c:v>
                      </c:pt>
                      <c:pt idx="5752">
                        <c:v>287624</c:v>
                      </c:pt>
                      <c:pt idx="5753">
                        <c:v>287674</c:v>
                      </c:pt>
                      <c:pt idx="5754">
                        <c:v>287725</c:v>
                      </c:pt>
                      <c:pt idx="5755">
                        <c:v>287775</c:v>
                      </c:pt>
                      <c:pt idx="5756">
                        <c:v>287824</c:v>
                      </c:pt>
                      <c:pt idx="5757">
                        <c:v>287875</c:v>
                      </c:pt>
                      <c:pt idx="5758">
                        <c:v>287925</c:v>
                      </c:pt>
                      <c:pt idx="5759">
                        <c:v>287975</c:v>
                      </c:pt>
                      <c:pt idx="5760">
                        <c:v>288025</c:v>
                      </c:pt>
                      <c:pt idx="5761">
                        <c:v>288075</c:v>
                      </c:pt>
                      <c:pt idx="5762">
                        <c:v>288125</c:v>
                      </c:pt>
                      <c:pt idx="5763">
                        <c:v>288174</c:v>
                      </c:pt>
                      <c:pt idx="5764">
                        <c:v>288224</c:v>
                      </c:pt>
                      <c:pt idx="5765">
                        <c:v>288274</c:v>
                      </c:pt>
                      <c:pt idx="5766">
                        <c:v>288325</c:v>
                      </c:pt>
                      <c:pt idx="5767">
                        <c:v>288374</c:v>
                      </c:pt>
                      <c:pt idx="5768">
                        <c:v>288424</c:v>
                      </c:pt>
                      <c:pt idx="5769">
                        <c:v>288474</c:v>
                      </c:pt>
                      <c:pt idx="5770">
                        <c:v>288525</c:v>
                      </c:pt>
                      <c:pt idx="5771">
                        <c:v>288575</c:v>
                      </c:pt>
                      <c:pt idx="5772">
                        <c:v>288625</c:v>
                      </c:pt>
                      <c:pt idx="5773">
                        <c:v>288674</c:v>
                      </c:pt>
                      <c:pt idx="5774">
                        <c:v>288725</c:v>
                      </c:pt>
                      <c:pt idx="5775">
                        <c:v>288775</c:v>
                      </c:pt>
                      <c:pt idx="5776">
                        <c:v>288825</c:v>
                      </c:pt>
                      <c:pt idx="5777">
                        <c:v>288875</c:v>
                      </c:pt>
                      <c:pt idx="5778">
                        <c:v>288925</c:v>
                      </c:pt>
                      <c:pt idx="5779">
                        <c:v>288975</c:v>
                      </c:pt>
                      <c:pt idx="5780">
                        <c:v>289024</c:v>
                      </c:pt>
                      <c:pt idx="5781">
                        <c:v>289075</c:v>
                      </c:pt>
                      <c:pt idx="5782">
                        <c:v>289124</c:v>
                      </c:pt>
                      <c:pt idx="5783">
                        <c:v>289175</c:v>
                      </c:pt>
                      <c:pt idx="5784">
                        <c:v>289224</c:v>
                      </c:pt>
                      <c:pt idx="5785">
                        <c:v>289274</c:v>
                      </c:pt>
                      <c:pt idx="5786">
                        <c:v>289325</c:v>
                      </c:pt>
                      <c:pt idx="5787">
                        <c:v>289375</c:v>
                      </c:pt>
                      <c:pt idx="5788">
                        <c:v>289424</c:v>
                      </c:pt>
                      <c:pt idx="5789">
                        <c:v>289474</c:v>
                      </c:pt>
                      <c:pt idx="5790">
                        <c:v>289525</c:v>
                      </c:pt>
                      <c:pt idx="5791">
                        <c:v>289574</c:v>
                      </c:pt>
                      <c:pt idx="5792">
                        <c:v>289624</c:v>
                      </c:pt>
                      <c:pt idx="5793">
                        <c:v>289675</c:v>
                      </c:pt>
                      <c:pt idx="5794">
                        <c:v>289725</c:v>
                      </c:pt>
                      <c:pt idx="5795">
                        <c:v>289775</c:v>
                      </c:pt>
                      <c:pt idx="5796">
                        <c:v>289825</c:v>
                      </c:pt>
                      <c:pt idx="5797">
                        <c:v>289874</c:v>
                      </c:pt>
                      <c:pt idx="5798">
                        <c:v>289924</c:v>
                      </c:pt>
                      <c:pt idx="5799">
                        <c:v>289975</c:v>
                      </c:pt>
                      <c:pt idx="5800">
                        <c:v>290025</c:v>
                      </c:pt>
                      <c:pt idx="5801">
                        <c:v>290075</c:v>
                      </c:pt>
                      <c:pt idx="5802">
                        <c:v>290125</c:v>
                      </c:pt>
                      <c:pt idx="5803">
                        <c:v>290175</c:v>
                      </c:pt>
                      <c:pt idx="5804">
                        <c:v>290224</c:v>
                      </c:pt>
                      <c:pt idx="5805">
                        <c:v>290274</c:v>
                      </c:pt>
                      <c:pt idx="5806">
                        <c:v>290324</c:v>
                      </c:pt>
                      <c:pt idx="5807">
                        <c:v>290374</c:v>
                      </c:pt>
                      <c:pt idx="5808">
                        <c:v>290425</c:v>
                      </c:pt>
                      <c:pt idx="5809">
                        <c:v>290474</c:v>
                      </c:pt>
                      <c:pt idx="5810">
                        <c:v>290525</c:v>
                      </c:pt>
                      <c:pt idx="5811">
                        <c:v>290575</c:v>
                      </c:pt>
                      <c:pt idx="5812">
                        <c:v>290627</c:v>
                      </c:pt>
                      <c:pt idx="5813">
                        <c:v>290675</c:v>
                      </c:pt>
                      <c:pt idx="5814">
                        <c:v>290725</c:v>
                      </c:pt>
                      <c:pt idx="5815">
                        <c:v>290774</c:v>
                      </c:pt>
                      <c:pt idx="5816">
                        <c:v>290824</c:v>
                      </c:pt>
                      <c:pt idx="5817">
                        <c:v>290874</c:v>
                      </c:pt>
                      <c:pt idx="5818">
                        <c:v>290924</c:v>
                      </c:pt>
                      <c:pt idx="5819">
                        <c:v>290975</c:v>
                      </c:pt>
                      <c:pt idx="5820">
                        <c:v>291024</c:v>
                      </c:pt>
                      <c:pt idx="5821">
                        <c:v>291075</c:v>
                      </c:pt>
                      <c:pt idx="5822">
                        <c:v>291125</c:v>
                      </c:pt>
                      <c:pt idx="5823">
                        <c:v>291174</c:v>
                      </c:pt>
                      <c:pt idx="5824">
                        <c:v>291224</c:v>
                      </c:pt>
                      <c:pt idx="5825">
                        <c:v>291275</c:v>
                      </c:pt>
                      <c:pt idx="5826">
                        <c:v>291325</c:v>
                      </c:pt>
                      <c:pt idx="5827">
                        <c:v>291374</c:v>
                      </c:pt>
                      <c:pt idx="5828">
                        <c:v>291424</c:v>
                      </c:pt>
                      <c:pt idx="5829">
                        <c:v>291474</c:v>
                      </c:pt>
                      <c:pt idx="5830">
                        <c:v>291525</c:v>
                      </c:pt>
                      <c:pt idx="5831">
                        <c:v>291575</c:v>
                      </c:pt>
                      <c:pt idx="5832">
                        <c:v>291624</c:v>
                      </c:pt>
                      <c:pt idx="5833">
                        <c:v>291675</c:v>
                      </c:pt>
                      <c:pt idx="5834">
                        <c:v>291724</c:v>
                      </c:pt>
                      <c:pt idx="5835">
                        <c:v>291774</c:v>
                      </c:pt>
                      <c:pt idx="5836">
                        <c:v>291824</c:v>
                      </c:pt>
                      <c:pt idx="5837">
                        <c:v>291874</c:v>
                      </c:pt>
                      <c:pt idx="5838">
                        <c:v>291924</c:v>
                      </c:pt>
                      <c:pt idx="5839">
                        <c:v>291974</c:v>
                      </c:pt>
                      <c:pt idx="5840">
                        <c:v>292024</c:v>
                      </c:pt>
                      <c:pt idx="5841">
                        <c:v>292074</c:v>
                      </c:pt>
                      <c:pt idx="5842">
                        <c:v>292124</c:v>
                      </c:pt>
                      <c:pt idx="5843">
                        <c:v>292174</c:v>
                      </c:pt>
                      <c:pt idx="5844">
                        <c:v>292224</c:v>
                      </c:pt>
                      <c:pt idx="5845">
                        <c:v>292275</c:v>
                      </c:pt>
                      <c:pt idx="5846">
                        <c:v>292325</c:v>
                      </c:pt>
                      <c:pt idx="5847">
                        <c:v>292375</c:v>
                      </c:pt>
                      <c:pt idx="5848">
                        <c:v>292424</c:v>
                      </c:pt>
                      <c:pt idx="5849">
                        <c:v>292474</c:v>
                      </c:pt>
                      <c:pt idx="5850">
                        <c:v>292525</c:v>
                      </c:pt>
                      <c:pt idx="5851">
                        <c:v>292575</c:v>
                      </c:pt>
                      <c:pt idx="5852">
                        <c:v>292625</c:v>
                      </c:pt>
                      <c:pt idx="5853">
                        <c:v>292675</c:v>
                      </c:pt>
                      <c:pt idx="5854">
                        <c:v>292724</c:v>
                      </c:pt>
                      <c:pt idx="5855">
                        <c:v>292775</c:v>
                      </c:pt>
                      <c:pt idx="5856">
                        <c:v>292824</c:v>
                      </c:pt>
                      <c:pt idx="5857">
                        <c:v>292874</c:v>
                      </c:pt>
                      <c:pt idx="5858">
                        <c:v>292924</c:v>
                      </c:pt>
                      <c:pt idx="5859">
                        <c:v>292975</c:v>
                      </c:pt>
                      <c:pt idx="5860">
                        <c:v>293025</c:v>
                      </c:pt>
                      <c:pt idx="5861">
                        <c:v>293074</c:v>
                      </c:pt>
                      <c:pt idx="5862">
                        <c:v>293124</c:v>
                      </c:pt>
                      <c:pt idx="5863">
                        <c:v>293174</c:v>
                      </c:pt>
                      <c:pt idx="5864">
                        <c:v>293224</c:v>
                      </c:pt>
                      <c:pt idx="5865">
                        <c:v>293275</c:v>
                      </c:pt>
                      <c:pt idx="5866">
                        <c:v>293325</c:v>
                      </c:pt>
                      <c:pt idx="5867">
                        <c:v>293374</c:v>
                      </c:pt>
                      <c:pt idx="5868">
                        <c:v>293425</c:v>
                      </c:pt>
                      <c:pt idx="5869">
                        <c:v>293474</c:v>
                      </c:pt>
                      <c:pt idx="5870">
                        <c:v>293524</c:v>
                      </c:pt>
                      <c:pt idx="5871">
                        <c:v>293574</c:v>
                      </c:pt>
                      <c:pt idx="5872">
                        <c:v>293624</c:v>
                      </c:pt>
                      <c:pt idx="5873">
                        <c:v>293675</c:v>
                      </c:pt>
                      <c:pt idx="5874">
                        <c:v>293725</c:v>
                      </c:pt>
                      <c:pt idx="5875">
                        <c:v>293775</c:v>
                      </c:pt>
                      <c:pt idx="5876">
                        <c:v>293824</c:v>
                      </c:pt>
                      <c:pt idx="5877">
                        <c:v>293874</c:v>
                      </c:pt>
                      <c:pt idx="5878">
                        <c:v>293925</c:v>
                      </c:pt>
                      <c:pt idx="5879">
                        <c:v>293974</c:v>
                      </c:pt>
                      <c:pt idx="5880">
                        <c:v>294028</c:v>
                      </c:pt>
                      <c:pt idx="5881">
                        <c:v>294075</c:v>
                      </c:pt>
                      <c:pt idx="5882">
                        <c:v>294124</c:v>
                      </c:pt>
                      <c:pt idx="5883">
                        <c:v>294174</c:v>
                      </c:pt>
                      <c:pt idx="5884">
                        <c:v>294224</c:v>
                      </c:pt>
                      <c:pt idx="5885">
                        <c:v>294275</c:v>
                      </c:pt>
                      <c:pt idx="5886">
                        <c:v>294324</c:v>
                      </c:pt>
                      <c:pt idx="5887">
                        <c:v>294374</c:v>
                      </c:pt>
                      <c:pt idx="5888">
                        <c:v>294424</c:v>
                      </c:pt>
                      <c:pt idx="5889">
                        <c:v>294474</c:v>
                      </c:pt>
                      <c:pt idx="5890">
                        <c:v>294525</c:v>
                      </c:pt>
                      <c:pt idx="5891">
                        <c:v>294575</c:v>
                      </c:pt>
                      <c:pt idx="5892">
                        <c:v>294624</c:v>
                      </c:pt>
                      <c:pt idx="5893">
                        <c:v>294678</c:v>
                      </c:pt>
                      <c:pt idx="5894">
                        <c:v>294724</c:v>
                      </c:pt>
                      <c:pt idx="5895">
                        <c:v>294775</c:v>
                      </c:pt>
                      <c:pt idx="5896">
                        <c:v>294825</c:v>
                      </c:pt>
                      <c:pt idx="5897">
                        <c:v>294875</c:v>
                      </c:pt>
                      <c:pt idx="5898">
                        <c:v>294924</c:v>
                      </c:pt>
                      <c:pt idx="5899">
                        <c:v>294975</c:v>
                      </c:pt>
                      <c:pt idx="5900">
                        <c:v>295025</c:v>
                      </c:pt>
                      <c:pt idx="5901">
                        <c:v>295074</c:v>
                      </c:pt>
                      <c:pt idx="5902">
                        <c:v>295125</c:v>
                      </c:pt>
                      <c:pt idx="5903">
                        <c:v>295174</c:v>
                      </c:pt>
                      <c:pt idx="5904">
                        <c:v>295224</c:v>
                      </c:pt>
                      <c:pt idx="5905">
                        <c:v>295274</c:v>
                      </c:pt>
                      <c:pt idx="5906">
                        <c:v>295324</c:v>
                      </c:pt>
                      <c:pt idx="5907">
                        <c:v>295375</c:v>
                      </c:pt>
                      <c:pt idx="5908">
                        <c:v>295425</c:v>
                      </c:pt>
                      <c:pt idx="5909">
                        <c:v>295475</c:v>
                      </c:pt>
                      <c:pt idx="5910">
                        <c:v>295525</c:v>
                      </c:pt>
                      <c:pt idx="5911">
                        <c:v>295574</c:v>
                      </c:pt>
                      <c:pt idx="5912">
                        <c:v>295624</c:v>
                      </c:pt>
                      <c:pt idx="5913">
                        <c:v>295674</c:v>
                      </c:pt>
                      <c:pt idx="5914">
                        <c:v>295724</c:v>
                      </c:pt>
                      <c:pt idx="5915">
                        <c:v>295774</c:v>
                      </c:pt>
                      <c:pt idx="5916">
                        <c:v>295824</c:v>
                      </c:pt>
                      <c:pt idx="5917">
                        <c:v>295874</c:v>
                      </c:pt>
                      <c:pt idx="5918">
                        <c:v>295924</c:v>
                      </c:pt>
                      <c:pt idx="5919">
                        <c:v>295974</c:v>
                      </c:pt>
                      <c:pt idx="5920">
                        <c:v>296025</c:v>
                      </c:pt>
                      <c:pt idx="5921">
                        <c:v>296074</c:v>
                      </c:pt>
                      <c:pt idx="5922">
                        <c:v>296124</c:v>
                      </c:pt>
                      <c:pt idx="5923">
                        <c:v>296174</c:v>
                      </c:pt>
                      <c:pt idx="5924">
                        <c:v>296225</c:v>
                      </c:pt>
                      <c:pt idx="5925">
                        <c:v>296275</c:v>
                      </c:pt>
                      <c:pt idx="5926">
                        <c:v>296324</c:v>
                      </c:pt>
                      <c:pt idx="5927">
                        <c:v>296374</c:v>
                      </c:pt>
                      <c:pt idx="5928">
                        <c:v>296424</c:v>
                      </c:pt>
                      <c:pt idx="5929">
                        <c:v>296474</c:v>
                      </c:pt>
                      <c:pt idx="5930">
                        <c:v>296524</c:v>
                      </c:pt>
                      <c:pt idx="5931">
                        <c:v>296574</c:v>
                      </c:pt>
                      <c:pt idx="5932">
                        <c:v>296624</c:v>
                      </c:pt>
                      <c:pt idx="5933">
                        <c:v>296674</c:v>
                      </c:pt>
                      <c:pt idx="5934">
                        <c:v>296724</c:v>
                      </c:pt>
                      <c:pt idx="5935">
                        <c:v>296774</c:v>
                      </c:pt>
                      <c:pt idx="5936">
                        <c:v>296824</c:v>
                      </c:pt>
                      <c:pt idx="5937">
                        <c:v>296876</c:v>
                      </c:pt>
                      <c:pt idx="5938">
                        <c:v>296924</c:v>
                      </c:pt>
                      <c:pt idx="5939">
                        <c:v>296975</c:v>
                      </c:pt>
                      <c:pt idx="5940">
                        <c:v>297024</c:v>
                      </c:pt>
                      <c:pt idx="5941">
                        <c:v>297075</c:v>
                      </c:pt>
                      <c:pt idx="5942">
                        <c:v>297124</c:v>
                      </c:pt>
                      <c:pt idx="5943">
                        <c:v>297174</c:v>
                      </c:pt>
                      <c:pt idx="5944">
                        <c:v>297224</c:v>
                      </c:pt>
                      <c:pt idx="5945">
                        <c:v>297275</c:v>
                      </c:pt>
                      <c:pt idx="5946">
                        <c:v>297324</c:v>
                      </c:pt>
                      <c:pt idx="5947">
                        <c:v>297374</c:v>
                      </c:pt>
                      <c:pt idx="5948">
                        <c:v>297424</c:v>
                      </c:pt>
                      <c:pt idx="5949">
                        <c:v>297475</c:v>
                      </c:pt>
                      <c:pt idx="5950">
                        <c:v>297525</c:v>
                      </c:pt>
                      <c:pt idx="5951">
                        <c:v>297574</c:v>
                      </c:pt>
                      <c:pt idx="5952">
                        <c:v>297625</c:v>
                      </c:pt>
                      <c:pt idx="5953">
                        <c:v>297675</c:v>
                      </c:pt>
                      <c:pt idx="5954">
                        <c:v>297725</c:v>
                      </c:pt>
                      <c:pt idx="5955">
                        <c:v>297774</c:v>
                      </c:pt>
                      <c:pt idx="5956">
                        <c:v>297824</c:v>
                      </c:pt>
                      <c:pt idx="5957">
                        <c:v>297874</c:v>
                      </c:pt>
                      <c:pt idx="5958">
                        <c:v>297924</c:v>
                      </c:pt>
                      <c:pt idx="5959">
                        <c:v>297974</c:v>
                      </c:pt>
                      <c:pt idx="5960">
                        <c:v>298024</c:v>
                      </c:pt>
                      <c:pt idx="5961">
                        <c:v>298075</c:v>
                      </c:pt>
                      <c:pt idx="5962">
                        <c:v>298125</c:v>
                      </c:pt>
                      <c:pt idx="5963">
                        <c:v>298175</c:v>
                      </c:pt>
                      <c:pt idx="5964">
                        <c:v>298224</c:v>
                      </c:pt>
                      <c:pt idx="5965">
                        <c:v>298274</c:v>
                      </c:pt>
                      <c:pt idx="5966">
                        <c:v>298324</c:v>
                      </c:pt>
                      <c:pt idx="5967">
                        <c:v>298374</c:v>
                      </c:pt>
                      <c:pt idx="5968">
                        <c:v>298424</c:v>
                      </c:pt>
                      <c:pt idx="5969">
                        <c:v>298475</c:v>
                      </c:pt>
                      <c:pt idx="5970">
                        <c:v>298525</c:v>
                      </c:pt>
                      <c:pt idx="5971">
                        <c:v>298574</c:v>
                      </c:pt>
                      <c:pt idx="5972">
                        <c:v>298624</c:v>
                      </c:pt>
                      <c:pt idx="5973">
                        <c:v>298674</c:v>
                      </c:pt>
                      <c:pt idx="5974">
                        <c:v>298724</c:v>
                      </c:pt>
                      <c:pt idx="5975">
                        <c:v>298775</c:v>
                      </c:pt>
                      <c:pt idx="5976">
                        <c:v>298825</c:v>
                      </c:pt>
                      <c:pt idx="5977">
                        <c:v>298874</c:v>
                      </c:pt>
                      <c:pt idx="5978">
                        <c:v>298924</c:v>
                      </c:pt>
                      <c:pt idx="5979">
                        <c:v>298974</c:v>
                      </c:pt>
                      <c:pt idx="5980">
                        <c:v>299024</c:v>
                      </c:pt>
                      <c:pt idx="5981">
                        <c:v>299074</c:v>
                      </c:pt>
                      <c:pt idx="5982">
                        <c:v>299125</c:v>
                      </c:pt>
                      <c:pt idx="5983">
                        <c:v>299174</c:v>
                      </c:pt>
                      <c:pt idx="5984">
                        <c:v>299224</c:v>
                      </c:pt>
                      <c:pt idx="5985">
                        <c:v>299274</c:v>
                      </c:pt>
                      <c:pt idx="5986">
                        <c:v>299325</c:v>
                      </c:pt>
                      <c:pt idx="5987">
                        <c:v>299375</c:v>
                      </c:pt>
                      <c:pt idx="5988">
                        <c:v>299424</c:v>
                      </c:pt>
                      <c:pt idx="5989">
                        <c:v>299474</c:v>
                      </c:pt>
                      <c:pt idx="5990">
                        <c:v>299525</c:v>
                      </c:pt>
                      <c:pt idx="5991">
                        <c:v>299575</c:v>
                      </c:pt>
                      <c:pt idx="5992">
                        <c:v>299624</c:v>
                      </c:pt>
                      <c:pt idx="5993">
                        <c:v>299674</c:v>
                      </c:pt>
                      <c:pt idx="5994">
                        <c:v>299725</c:v>
                      </c:pt>
                      <c:pt idx="5995">
                        <c:v>299775</c:v>
                      </c:pt>
                      <c:pt idx="5996">
                        <c:v>299824</c:v>
                      </c:pt>
                      <c:pt idx="5997">
                        <c:v>299875</c:v>
                      </c:pt>
                      <c:pt idx="5998">
                        <c:v>299925</c:v>
                      </c:pt>
                      <c:pt idx="5999">
                        <c:v>299975</c:v>
                      </c:pt>
                      <c:pt idx="6000">
                        <c:v>300024</c:v>
                      </c:pt>
                      <c:pt idx="6001">
                        <c:v>300074</c:v>
                      </c:pt>
                      <c:pt idx="6002">
                        <c:v>300124</c:v>
                      </c:pt>
                      <c:pt idx="6003">
                        <c:v>300175</c:v>
                      </c:pt>
                      <c:pt idx="6004">
                        <c:v>300225</c:v>
                      </c:pt>
                      <c:pt idx="6005">
                        <c:v>300275</c:v>
                      </c:pt>
                      <c:pt idx="6006">
                        <c:v>300326</c:v>
                      </c:pt>
                      <c:pt idx="6007">
                        <c:v>300375</c:v>
                      </c:pt>
                      <c:pt idx="6008">
                        <c:v>300424</c:v>
                      </c:pt>
                      <c:pt idx="6009">
                        <c:v>300475</c:v>
                      </c:pt>
                      <c:pt idx="6010">
                        <c:v>300524</c:v>
                      </c:pt>
                      <c:pt idx="6011">
                        <c:v>300574</c:v>
                      </c:pt>
                      <c:pt idx="6012">
                        <c:v>300624</c:v>
                      </c:pt>
                      <c:pt idx="6013">
                        <c:v>300674</c:v>
                      </c:pt>
                      <c:pt idx="6014">
                        <c:v>300725</c:v>
                      </c:pt>
                      <c:pt idx="6015">
                        <c:v>300775</c:v>
                      </c:pt>
                      <c:pt idx="6016">
                        <c:v>300825</c:v>
                      </c:pt>
                      <c:pt idx="6017">
                        <c:v>300874</c:v>
                      </c:pt>
                      <c:pt idx="6018">
                        <c:v>300925</c:v>
                      </c:pt>
                      <c:pt idx="6019">
                        <c:v>300975</c:v>
                      </c:pt>
                      <c:pt idx="6020">
                        <c:v>301024</c:v>
                      </c:pt>
                      <c:pt idx="6021">
                        <c:v>301076</c:v>
                      </c:pt>
                      <c:pt idx="6022">
                        <c:v>301125</c:v>
                      </c:pt>
                      <c:pt idx="6023">
                        <c:v>301174</c:v>
                      </c:pt>
                      <c:pt idx="6024">
                        <c:v>301224</c:v>
                      </c:pt>
                      <c:pt idx="6025">
                        <c:v>301274</c:v>
                      </c:pt>
                      <c:pt idx="6026">
                        <c:v>301324</c:v>
                      </c:pt>
                      <c:pt idx="6027">
                        <c:v>301375</c:v>
                      </c:pt>
                      <c:pt idx="6028">
                        <c:v>301425</c:v>
                      </c:pt>
                      <c:pt idx="6029">
                        <c:v>301474</c:v>
                      </c:pt>
                      <c:pt idx="6030">
                        <c:v>301524</c:v>
                      </c:pt>
                      <c:pt idx="6031">
                        <c:v>301574</c:v>
                      </c:pt>
                      <c:pt idx="6032">
                        <c:v>301625</c:v>
                      </c:pt>
                      <c:pt idx="6033">
                        <c:v>301674</c:v>
                      </c:pt>
                      <c:pt idx="6034">
                        <c:v>301724</c:v>
                      </c:pt>
                      <c:pt idx="6035">
                        <c:v>301774</c:v>
                      </c:pt>
                      <c:pt idx="6036">
                        <c:v>301825</c:v>
                      </c:pt>
                      <c:pt idx="6037">
                        <c:v>301875</c:v>
                      </c:pt>
                      <c:pt idx="6038">
                        <c:v>301925</c:v>
                      </c:pt>
                      <c:pt idx="6039">
                        <c:v>301974</c:v>
                      </c:pt>
                      <c:pt idx="6040">
                        <c:v>302024</c:v>
                      </c:pt>
                      <c:pt idx="6041">
                        <c:v>302074</c:v>
                      </c:pt>
                      <c:pt idx="6042">
                        <c:v>302124</c:v>
                      </c:pt>
                      <c:pt idx="6043">
                        <c:v>302174</c:v>
                      </c:pt>
                      <c:pt idx="6044">
                        <c:v>302224</c:v>
                      </c:pt>
                      <c:pt idx="6045">
                        <c:v>302274</c:v>
                      </c:pt>
                      <c:pt idx="6046">
                        <c:v>302325</c:v>
                      </c:pt>
                      <c:pt idx="6047">
                        <c:v>302374</c:v>
                      </c:pt>
                      <c:pt idx="6048">
                        <c:v>302425</c:v>
                      </c:pt>
                      <c:pt idx="6049">
                        <c:v>302475</c:v>
                      </c:pt>
                      <c:pt idx="6050">
                        <c:v>302525</c:v>
                      </c:pt>
                      <c:pt idx="6051">
                        <c:v>302574</c:v>
                      </c:pt>
                      <c:pt idx="6052">
                        <c:v>302624</c:v>
                      </c:pt>
                      <c:pt idx="6053">
                        <c:v>302674</c:v>
                      </c:pt>
                      <c:pt idx="6054">
                        <c:v>302724</c:v>
                      </c:pt>
                      <c:pt idx="6055">
                        <c:v>302774</c:v>
                      </c:pt>
                      <c:pt idx="6056">
                        <c:v>302824</c:v>
                      </c:pt>
                      <c:pt idx="6057">
                        <c:v>302875</c:v>
                      </c:pt>
                      <c:pt idx="6058">
                        <c:v>302925</c:v>
                      </c:pt>
                      <c:pt idx="6059">
                        <c:v>302975</c:v>
                      </c:pt>
                      <c:pt idx="6060">
                        <c:v>303024</c:v>
                      </c:pt>
                      <c:pt idx="6061">
                        <c:v>303074</c:v>
                      </c:pt>
                      <c:pt idx="6062">
                        <c:v>303124</c:v>
                      </c:pt>
                      <c:pt idx="6063">
                        <c:v>303175</c:v>
                      </c:pt>
                      <c:pt idx="6064">
                        <c:v>303225</c:v>
                      </c:pt>
                      <c:pt idx="6065">
                        <c:v>303274</c:v>
                      </c:pt>
                      <c:pt idx="6066">
                        <c:v>303325</c:v>
                      </c:pt>
                      <c:pt idx="6067">
                        <c:v>303374</c:v>
                      </c:pt>
                      <c:pt idx="6068">
                        <c:v>303424</c:v>
                      </c:pt>
                      <c:pt idx="6069">
                        <c:v>303474</c:v>
                      </c:pt>
                      <c:pt idx="6070">
                        <c:v>303524</c:v>
                      </c:pt>
                      <c:pt idx="6071">
                        <c:v>303574</c:v>
                      </c:pt>
                      <c:pt idx="6072">
                        <c:v>303625</c:v>
                      </c:pt>
                      <c:pt idx="6073">
                        <c:v>303674</c:v>
                      </c:pt>
                      <c:pt idx="6074">
                        <c:v>303725</c:v>
                      </c:pt>
                      <c:pt idx="6075">
                        <c:v>303775</c:v>
                      </c:pt>
                      <c:pt idx="6076">
                        <c:v>303825</c:v>
                      </c:pt>
                      <c:pt idx="6077">
                        <c:v>303876</c:v>
                      </c:pt>
                      <c:pt idx="6078">
                        <c:v>303925</c:v>
                      </c:pt>
                      <c:pt idx="6079">
                        <c:v>303974</c:v>
                      </c:pt>
                      <c:pt idx="6080">
                        <c:v>304025</c:v>
                      </c:pt>
                      <c:pt idx="6081">
                        <c:v>304075</c:v>
                      </c:pt>
                      <c:pt idx="6082">
                        <c:v>304124</c:v>
                      </c:pt>
                      <c:pt idx="6083">
                        <c:v>304175</c:v>
                      </c:pt>
                      <c:pt idx="6084">
                        <c:v>304224</c:v>
                      </c:pt>
                      <c:pt idx="6085">
                        <c:v>304275</c:v>
                      </c:pt>
                      <c:pt idx="6086">
                        <c:v>304324</c:v>
                      </c:pt>
                      <c:pt idx="6087">
                        <c:v>304374</c:v>
                      </c:pt>
                      <c:pt idx="6088">
                        <c:v>304424</c:v>
                      </c:pt>
                      <c:pt idx="6089">
                        <c:v>304475</c:v>
                      </c:pt>
                      <c:pt idx="6090">
                        <c:v>304525</c:v>
                      </c:pt>
                      <c:pt idx="6091">
                        <c:v>304575</c:v>
                      </c:pt>
                      <c:pt idx="6092">
                        <c:v>304624</c:v>
                      </c:pt>
                      <c:pt idx="6093">
                        <c:v>304675</c:v>
                      </c:pt>
                      <c:pt idx="6094">
                        <c:v>304725</c:v>
                      </c:pt>
                      <c:pt idx="6095">
                        <c:v>304774</c:v>
                      </c:pt>
                      <c:pt idx="6096">
                        <c:v>304824</c:v>
                      </c:pt>
                      <c:pt idx="6097">
                        <c:v>304874</c:v>
                      </c:pt>
                      <c:pt idx="6098">
                        <c:v>304924</c:v>
                      </c:pt>
                      <c:pt idx="6099">
                        <c:v>304974</c:v>
                      </c:pt>
                      <c:pt idx="6100">
                        <c:v>305024</c:v>
                      </c:pt>
                      <c:pt idx="6101">
                        <c:v>305074</c:v>
                      </c:pt>
                      <c:pt idx="6102">
                        <c:v>305124</c:v>
                      </c:pt>
                      <c:pt idx="6103">
                        <c:v>305174</c:v>
                      </c:pt>
                      <c:pt idx="6104">
                        <c:v>305224</c:v>
                      </c:pt>
                      <c:pt idx="6105">
                        <c:v>305275</c:v>
                      </c:pt>
                      <c:pt idx="6106">
                        <c:v>305324</c:v>
                      </c:pt>
                      <c:pt idx="6107">
                        <c:v>305374</c:v>
                      </c:pt>
                      <c:pt idx="6108">
                        <c:v>305425</c:v>
                      </c:pt>
                      <c:pt idx="6109">
                        <c:v>305475</c:v>
                      </c:pt>
                      <c:pt idx="6110">
                        <c:v>305525</c:v>
                      </c:pt>
                      <c:pt idx="6111">
                        <c:v>305574</c:v>
                      </c:pt>
                      <c:pt idx="6112">
                        <c:v>305625</c:v>
                      </c:pt>
                      <c:pt idx="6113">
                        <c:v>305675</c:v>
                      </c:pt>
                      <c:pt idx="6114">
                        <c:v>305724</c:v>
                      </c:pt>
                      <c:pt idx="6115">
                        <c:v>305775</c:v>
                      </c:pt>
                      <c:pt idx="6116">
                        <c:v>305824</c:v>
                      </c:pt>
                      <c:pt idx="6117">
                        <c:v>305875</c:v>
                      </c:pt>
                      <c:pt idx="6118">
                        <c:v>305925</c:v>
                      </c:pt>
                      <c:pt idx="6119">
                        <c:v>305974</c:v>
                      </c:pt>
                      <c:pt idx="6120">
                        <c:v>306024</c:v>
                      </c:pt>
                      <c:pt idx="6121">
                        <c:v>306075</c:v>
                      </c:pt>
                      <c:pt idx="6122">
                        <c:v>306125</c:v>
                      </c:pt>
                      <c:pt idx="6123">
                        <c:v>306175</c:v>
                      </c:pt>
                      <c:pt idx="6124">
                        <c:v>306225</c:v>
                      </c:pt>
                      <c:pt idx="6125">
                        <c:v>306275</c:v>
                      </c:pt>
                      <c:pt idx="6126">
                        <c:v>306325</c:v>
                      </c:pt>
                      <c:pt idx="6127">
                        <c:v>306374</c:v>
                      </c:pt>
                      <c:pt idx="6128">
                        <c:v>306425</c:v>
                      </c:pt>
                      <c:pt idx="6129">
                        <c:v>306475</c:v>
                      </c:pt>
                      <c:pt idx="6130">
                        <c:v>306524</c:v>
                      </c:pt>
                      <c:pt idx="6131">
                        <c:v>306574</c:v>
                      </c:pt>
                      <c:pt idx="6132">
                        <c:v>306624</c:v>
                      </c:pt>
                      <c:pt idx="6133">
                        <c:v>306674</c:v>
                      </c:pt>
                      <c:pt idx="6134">
                        <c:v>306724</c:v>
                      </c:pt>
                      <c:pt idx="6135">
                        <c:v>306774</c:v>
                      </c:pt>
                      <c:pt idx="6136">
                        <c:v>306824</c:v>
                      </c:pt>
                      <c:pt idx="6137">
                        <c:v>306874</c:v>
                      </c:pt>
                      <c:pt idx="6138">
                        <c:v>306929</c:v>
                      </c:pt>
                      <c:pt idx="6139">
                        <c:v>306974</c:v>
                      </c:pt>
                      <c:pt idx="6140">
                        <c:v>307024</c:v>
                      </c:pt>
                      <c:pt idx="6141">
                        <c:v>307075</c:v>
                      </c:pt>
                      <c:pt idx="6142">
                        <c:v>307124</c:v>
                      </c:pt>
                      <c:pt idx="6143">
                        <c:v>307174</c:v>
                      </c:pt>
                      <c:pt idx="6144">
                        <c:v>307225</c:v>
                      </c:pt>
                      <c:pt idx="6145">
                        <c:v>307274</c:v>
                      </c:pt>
                      <c:pt idx="6146">
                        <c:v>307324</c:v>
                      </c:pt>
                      <c:pt idx="6147">
                        <c:v>307374</c:v>
                      </c:pt>
                      <c:pt idx="6148">
                        <c:v>307424</c:v>
                      </c:pt>
                      <c:pt idx="6149">
                        <c:v>307474</c:v>
                      </c:pt>
                      <c:pt idx="6150">
                        <c:v>307524</c:v>
                      </c:pt>
                      <c:pt idx="6151">
                        <c:v>307574</c:v>
                      </c:pt>
                      <c:pt idx="6152">
                        <c:v>307624</c:v>
                      </c:pt>
                      <c:pt idx="6153">
                        <c:v>307675</c:v>
                      </c:pt>
                      <c:pt idx="6154">
                        <c:v>307724</c:v>
                      </c:pt>
                      <c:pt idx="6155">
                        <c:v>307775</c:v>
                      </c:pt>
                      <c:pt idx="6156">
                        <c:v>307825</c:v>
                      </c:pt>
                      <c:pt idx="6157">
                        <c:v>307874</c:v>
                      </c:pt>
                      <c:pt idx="6158">
                        <c:v>307924</c:v>
                      </c:pt>
                      <c:pt idx="6159">
                        <c:v>307974</c:v>
                      </c:pt>
                      <c:pt idx="6160">
                        <c:v>308025</c:v>
                      </c:pt>
                      <c:pt idx="6161">
                        <c:v>308075</c:v>
                      </c:pt>
                      <c:pt idx="6162">
                        <c:v>308125</c:v>
                      </c:pt>
                      <c:pt idx="6163">
                        <c:v>308174</c:v>
                      </c:pt>
                      <c:pt idx="6164">
                        <c:v>308224</c:v>
                      </c:pt>
                      <c:pt idx="6165">
                        <c:v>308274</c:v>
                      </c:pt>
                      <c:pt idx="6166">
                        <c:v>308325</c:v>
                      </c:pt>
                      <c:pt idx="6167">
                        <c:v>308375</c:v>
                      </c:pt>
                      <c:pt idx="6168">
                        <c:v>308425</c:v>
                      </c:pt>
                      <c:pt idx="6169">
                        <c:v>308474</c:v>
                      </c:pt>
                      <c:pt idx="6170">
                        <c:v>308524</c:v>
                      </c:pt>
                      <c:pt idx="6171">
                        <c:v>308575</c:v>
                      </c:pt>
                      <c:pt idx="6172">
                        <c:v>308625</c:v>
                      </c:pt>
                      <c:pt idx="6173">
                        <c:v>308674</c:v>
                      </c:pt>
                      <c:pt idx="6174">
                        <c:v>308725</c:v>
                      </c:pt>
                      <c:pt idx="6175">
                        <c:v>308775</c:v>
                      </c:pt>
                      <c:pt idx="6176">
                        <c:v>308825</c:v>
                      </c:pt>
                      <c:pt idx="6177">
                        <c:v>308874</c:v>
                      </c:pt>
                      <c:pt idx="6178">
                        <c:v>308925</c:v>
                      </c:pt>
                      <c:pt idx="6179">
                        <c:v>308974</c:v>
                      </c:pt>
                      <c:pt idx="6180">
                        <c:v>309025</c:v>
                      </c:pt>
                      <c:pt idx="6181">
                        <c:v>309075</c:v>
                      </c:pt>
                      <c:pt idx="6182">
                        <c:v>309125</c:v>
                      </c:pt>
                      <c:pt idx="6183">
                        <c:v>309175</c:v>
                      </c:pt>
                      <c:pt idx="6184">
                        <c:v>309224</c:v>
                      </c:pt>
                      <c:pt idx="6185">
                        <c:v>309274</c:v>
                      </c:pt>
                      <c:pt idx="6186">
                        <c:v>309325</c:v>
                      </c:pt>
                      <c:pt idx="6187">
                        <c:v>309375</c:v>
                      </c:pt>
                      <c:pt idx="6188">
                        <c:v>309425</c:v>
                      </c:pt>
                      <c:pt idx="6189">
                        <c:v>309474</c:v>
                      </c:pt>
                      <c:pt idx="6190">
                        <c:v>309525</c:v>
                      </c:pt>
                      <c:pt idx="6191">
                        <c:v>309574</c:v>
                      </c:pt>
                      <c:pt idx="6192">
                        <c:v>309625</c:v>
                      </c:pt>
                      <c:pt idx="6193">
                        <c:v>309675</c:v>
                      </c:pt>
                      <c:pt idx="6194">
                        <c:v>309725</c:v>
                      </c:pt>
                      <c:pt idx="6195">
                        <c:v>309774</c:v>
                      </c:pt>
                      <c:pt idx="6196">
                        <c:v>309825</c:v>
                      </c:pt>
                      <c:pt idx="6197">
                        <c:v>309874</c:v>
                      </c:pt>
                      <c:pt idx="6198">
                        <c:v>309925</c:v>
                      </c:pt>
                      <c:pt idx="6199">
                        <c:v>309975</c:v>
                      </c:pt>
                      <c:pt idx="6200">
                        <c:v>310025</c:v>
                      </c:pt>
                      <c:pt idx="6201">
                        <c:v>310076</c:v>
                      </c:pt>
                      <c:pt idx="6202">
                        <c:v>310125</c:v>
                      </c:pt>
                      <c:pt idx="6203">
                        <c:v>310175</c:v>
                      </c:pt>
                      <c:pt idx="6204">
                        <c:v>310224</c:v>
                      </c:pt>
                      <c:pt idx="6205">
                        <c:v>310275</c:v>
                      </c:pt>
                      <c:pt idx="6206">
                        <c:v>310324</c:v>
                      </c:pt>
                      <c:pt idx="6207">
                        <c:v>310374</c:v>
                      </c:pt>
                      <c:pt idx="6208">
                        <c:v>310425</c:v>
                      </c:pt>
                      <c:pt idx="6209">
                        <c:v>310475</c:v>
                      </c:pt>
                      <c:pt idx="6210">
                        <c:v>310525</c:v>
                      </c:pt>
                      <c:pt idx="6211">
                        <c:v>310574</c:v>
                      </c:pt>
                      <c:pt idx="6212">
                        <c:v>310624</c:v>
                      </c:pt>
                      <c:pt idx="6213">
                        <c:v>310674</c:v>
                      </c:pt>
                      <c:pt idx="6214">
                        <c:v>310725</c:v>
                      </c:pt>
                      <c:pt idx="6215">
                        <c:v>310775</c:v>
                      </c:pt>
                      <c:pt idx="6216">
                        <c:v>310824</c:v>
                      </c:pt>
                      <c:pt idx="6217">
                        <c:v>310875</c:v>
                      </c:pt>
                      <c:pt idx="6218">
                        <c:v>310924</c:v>
                      </c:pt>
                      <c:pt idx="6219">
                        <c:v>310974</c:v>
                      </c:pt>
                      <c:pt idx="6220">
                        <c:v>311024</c:v>
                      </c:pt>
                      <c:pt idx="6221">
                        <c:v>311075</c:v>
                      </c:pt>
                      <c:pt idx="6222">
                        <c:v>311125</c:v>
                      </c:pt>
                      <c:pt idx="6223">
                        <c:v>311174</c:v>
                      </c:pt>
                      <c:pt idx="6224">
                        <c:v>311224</c:v>
                      </c:pt>
                      <c:pt idx="6225">
                        <c:v>311274</c:v>
                      </c:pt>
                      <c:pt idx="6226">
                        <c:v>311325</c:v>
                      </c:pt>
                      <c:pt idx="6227">
                        <c:v>311374</c:v>
                      </c:pt>
                      <c:pt idx="6228">
                        <c:v>311425</c:v>
                      </c:pt>
                      <c:pt idx="6229">
                        <c:v>311475</c:v>
                      </c:pt>
                      <c:pt idx="6230">
                        <c:v>311524</c:v>
                      </c:pt>
                      <c:pt idx="6231">
                        <c:v>311575</c:v>
                      </c:pt>
                      <c:pt idx="6232">
                        <c:v>311624</c:v>
                      </c:pt>
                      <c:pt idx="6233">
                        <c:v>311675</c:v>
                      </c:pt>
                      <c:pt idx="6234">
                        <c:v>311725</c:v>
                      </c:pt>
                      <c:pt idx="6235">
                        <c:v>311774</c:v>
                      </c:pt>
                      <c:pt idx="6236">
                        <c:v>311825</c:v>
                      </c:pt>
                      <c:pt idx="6237">
                        <c:v>311875</c:v>
                      </c:pt>
                      <c:pt idx="6238">
                        <c:v>311924</c:v>
                      </c:pt>
                      <c:pt idx="6239">
                        <c:v>311974</c:v>
                      </c:pt>
                      <c:pt idx="6240">
                        <c:v>312024</c:v>
                      </c:pt>
                      <c:pt idx="6241">
                        <c:v>312075</c:v>
                      </c:pt>
                      <c:pt idx="6242">
                        <c:v>312125</c:v>
                      </c:pt>
                      <c:pt idx="6243">
                        <c:v>312174</c:v>
                      </c:pt>
                      <c:pt idx="6244">
                        <c:v>312225</c:v>
                      </c:pt>
                      <c:pt idx="6245">
                        <c:v>312275</c:v>
                      </c:pt>
                      <c:pt idx="6246">
                        <c:v>312325</c:v>
                      </c:pt>
                      <c:pt idx="6247">
                        <c:v>312374</c:v>
                      </c:pt>
                      <c:pt idx="6248">
                        <c:v>312425</c:v>
                      </c:pt>
                      <c:pt idx="6249">
                        <c:v>312475</c:v>
                      </c:pt>
                      <c:pt idx="6250">
                        <c:v>312524</c:v>
                      </c:pt>
                      <c:pt idx="6251">
                        <c:v>312574</c:v>
                      </c:pt>
                      <c:pt idx="6252">
                        <c:v>312625</c:v>
                      </c:pt>
                      <c:pt idx="6253">
                        <c:v>312674</c:v>
                      </c:pt>
                      <c:pt idx="6254">
                        <c:v>312724</c:v>
                      </c:pt>
                      <c:pt idx="6255">
                        <c:v>312775</c:v>
                      </c:pt>
                      <c:pt idx="6256">
                        <c:v>312825</c:v>
                      </c:pt>
                      <c:pt idx="6257">
                        <c:v>312875</c:v>
                      </c:pt>
                      <c:pt idx="6258">
                        <c:v>312925</c:v>
                      </c:pt>
                      <c:pt idx="6259">
                        <c:v>312975</c:v>
                      </c:pt>
                      <c:pt idx="6260">
                        <c:v>313024</c:v>
                      </c:pt>
                      <c:pt idx="6261">
                        <c:v>313074</c:v>
                      </c:pt>
                      <c:pt idx="6262">
                        <c:v>313124</c:v>
                      </c:pt>
                      <c:pt idx="6263">
                        <c:v>313175</c:v>
                      </c:pt>
                      <c:pt idx="6264">
                        <c:v>313225</c:v>
                      </c:pt>
                      <c:pt idx="6265">
                        <c:v>313275</c:v>
                      </c:pt>
                      <c:pt idx="6266">
                        <c:v>313325</c:v>
                      </c:pt>
                      <c:pt idx="6267">
                        <c:v>313375</c:v>
                      </c:pt>
                      <c:pt idx="6268">
                        <c:v>313425</c:v>
                      </c:pt>
                      <c:pt idx="6269">
                        <c:v>313474</c:v>
                      </c:pt>
                      <c:pt idx="6270">
                        <c:v>313524</c:v>
                      </c:pt>
                      <c:pt idx="6271">
                        <c:v>313574</c:v>
                      </c:pt>
                      <c:pt idx="6272">
                        <c:v>313627</c:v>
                      </c:pt>
                      <c:pt idx="6273">
                        <c:v>313674</c:v>
                      </c:pt>
                      <c:pt idx="6274">
                        <c:v>313725</c:v>
                      </c:pt>
                      <c:pt idx="6275">
                        <c:v>313774</c:v>
                      </c:pt>
                      <c:pt idx="6276">
                        <c:v>313825</c:v>
                      </c:pt>
                      <c:pt idx="6277">
                        <c:v>313874</c:v>
                      </c:pt>
                      <c:pt idx="6278">
                        <c:v>313924</c:v>
                      </c:pt>
                      <c:pt idx="6279">
                        <c:v>313974</c:v>
                      </c:pt>
                      <c:pt idx="6280">
                        <c:v>314024</c:v>
                      </c:pt>
                      <c:pt idx="6281">
                        <c:v>314074</c:v>
                      </c:pt>
                      <c:pt idx="6282">
                        <c:v>314125</c:v>
                      </c:pt>
                      <c:pt idx="6283">
                        <c:v>314174</c:v>
                      </c:pt>
                      <c:pt idx="6284">
                        <c:v>314225</c:v>
                      </c:pt>
                      <c:pt idx="6285">
                        <c:v>314275</c:v>
                      </c:pt>
                      <c:pt idx="6286">
                        <c:v>314325</c:v>
                      </c:pt>
                      <c:pt idx="6287">
                        <c:v>314374</c:v>
                      </c:pt>
                      <c:pt idx="6288">
                        <c:v>314425</c:v>
                      </c:pt>
                      <c:pt idx="6289">
                        <c:v>314474</c:v>
                      </c:pt>
                      <c:pt idx="6290">
                        <c:v>314525</c:v>
                      </c:pt>
                      <c:pt idx="6291">
                        <c:v>314575</c:v>
                      </c:pt>
                      <c:pt idx="6292">
                        <c:v>314625</c:v>
                      </c:pt>
                      <c:pt idx="6293">
                        <c:v>314674</c:v>
                      </c:pt>
                      <c:pt idx="6294">
                        <c:v>314725</c:v>
                      </c:pt>
                      <c:pt idx="6295">
                        <c:v>314774</c:v>
                      </c:pt>
                      <c:pt idx="6296">
                        <c:v>314824</c:v>
                      </c:pt>
                      <c:pt idx="6297">
                        <c:v>314875</c:v>
                      </c:pt>
                      <c:pt idx="6298">
                        <c:v>314925</c:v>
                      </c:pt>
                      <c:pt idx="6299">
                        <c:v>314975</c:v>
                      </c:pt>
                      <c:pt idx="6300">
                        <c:v>315025</c:v>
                      </c:pt>
                      <c:pt idx="6301">
                        <c:v>315074</c:v>
                      </c:pt>
                      <c:pt idx="6302">
                        <c:v>315125</c:v>
                      </c:pt>
                      <c:pt idx="6303">
                        <c:v>315175</c:v>
                      </c:pt>
                      <c:pt idx="6304">
                        <c:v>315224</c:v>
                      </c:pt>
                      <c:pt idx="6305">
                        <c:v>315274</c:v>
                      </c:pt>
                      <c:pt idx="6306">
                        <c:v>315325</c:v>
                      </c:pt>
                      <c:pt idx="6307">
                        <c:v>315374</c:v>
                      </c:pt>
                      <c:pt idx="6308">
                        <c:v>315425</c:v>
                      </c:pt>
                      <c:pt idx="6309">
                        <c:v>315475</c:v>
                      </c:pt>
                      <c:pt idx="6310">
                        <c:v>315524</c:v>
                      </c:pt>
                      <c:pt idx="6311">
                        <c:v>315574</c:v>
                      </c:pt>
                      <c:pt idx="6312">
                        <c:v>315625</c:v>
                      </c:pt>
                      <c:pt idx="6313">
                        <c:v>315675</c:v>
                      </c:pt>
                      <c:pt idx="6314">
                        <c:v>315724</c:v>
                      </c:pt>
                      <c:pt idx="6315">
                        <c:v>315775</c:v>
                      </c:pt>
                      <c:pt idx="6316">
                        <c:v>315825</c:v>
                      </c:pt>
                      <c:pt idx="6317">
                        <c:v>315874</c:v>
                      </c:pt>
                      <c:pt idx="6318">
                        <c:v>315924</c:v>
                      </c:pt>
                      <c:pt idx="6319">
                        <c:v>315974</c:v>
                      </c:pt>
                      <c:pt idx="6320">
                        <c:v>316025</c:v>
                      </c:pt>
                      <c:pt idx="6321">
                        <c:v>316075</c:v>
                      </c:pt>
                      <c:pt idx="6322">
                        <c:v>316124</c:v>
                      </c:pt>
                      <c:pt idx="6323">
                        <c:v>316175</c:v>
                      </c:pt>
                      <c:pt idx="6324">
                        <c:v>316225</c:v>
                      </c:pt>
                      <c:pt idx="6325">
                        <c:v>316275</c:v>
                      </c:pt>
                      <c:pt idx="6326">
                        <c:v>316325</c:v>
                      </c:pt>
                      <c:pt idx="6327">
                        <c:v>316375</c:v>
                      </c:pt>
                      <c:pt idx="6328">
                        <c:v>316425</c:v>
                      </c:pt>
                      <c:pt idx="6329">
                        <c:v>316475</c:v>
                      </c:pt>
                      <c:pt idx="6330">
                        <c:v>316524</c:v>
                      </c:pt>
                      <c:pt idx="6331">
                        <c:v>316575</c:v>
                      </c:pt>
                      <c:pt idx="6332">
                        <c:v>316625</c:v>
                      </c:pt>
                      <c:pt idx="6333">
                        <c:v>316675</c:v>
                      </c:pt>
                      <c:pt idx="6334">
                        <c:v>316729</c:v>
                      </c:pt>
                      <c:pt idx="6335">
                        <c:v>316777</c:v>
                      </c:pt>
                      <c:pt idx="6336">
                        <c:v>316824</c:v>
                      </c:pt>
                      <c:pt idx="6337">
                        <c:v>316874</c:v>
                      </c:pt>
                      <c:pt idx="6338">
                        <c:v>316924</c:v>
                      </c:pt>
                      <c:pt idx="6339">
                        <c:v>316974</c:v>
                      </c:pt>
                      <c:pt idx="6340">
                        <c:v>317024</c:v>
                      </c:pt>
                      <c:pt idx="6341">
                        <c:v>317074</c:v>
                      </c:pt>
                      <c:pt idx="6342">
                        <c:v>317125</c:v>
                      </c:pt>
                      <c:pt idx="6343">
                        <c:v>317175</c:v>
                      </c:pt>
                      <c:pt idx="6344">
                        <c:v>317225</c:v>
                      </c:pt>
                      <c:pt idx="6345">
                        <c:v>317275</c:v>
                      </c:pt>
                      <c:pt idx="6346">
                        <c:v>317325</c:v>
                      </c:pt>
                      <c:pt idx="6347">
                        <c:v>317375</c:v>
                      </c:pt>
                      <c:pt idx="6348">
                        <c:v>317424</c:v>
                      </c:pt>
                      <c:pt idx="6349">
                        <c:v>317474</c:v>
                      </c:pt>
                      <c:pt idx="6350">
                        <c:v>317525</c:v>
                      </c:pt>
                      <c:pt idx="6351">
                        <c:v>317574</c:v>
                      </c:pt>
                      <c:pt idx="6352">
                        <c:v>317628</c:v>
                      </c:pt>
                      <c:pt idx="6353">
                        <c:v>317674</c:v>
                      </c:pt>
                      <c:pt idx="6354">
                        <c:v>317725</c:v>
                      </c:pt>
                      <c:pt idx="6355">
                        <c:v>317775</c:v>
                      </c:pt>
                      <c:pt idx="6356">
                        <c:v>317824</c:v>
                      </c:pt>
                      <c:pt idx="6357">
                        <c:v>317875</c:v>
                      </c:pt>
                      <c:pt idx="6358">
                        <c:v>317925</c:v>
                      </c:pt>
                      <c:pt idx="6359">
                        <c:v>317975</c:v>
                      </c:pt>
                      <c:pt idx="6360">
                        <c:v>318024</c:v>
                      </c:pt>
                      <c:pt idx="6361">
                        <c:v>318075</c:v>
                      </c:pt>
                      <c:pt idx="6362">
                        <c:v>318125</c:v>
                      </c:pt>
                      <c:pt idx="6363">
                        <c:v>318175</c:v>
                      </c:pt>
                      <c:pt idx="6364">
                        <c:v>318224</c:v>
                      </c:pt>
                      <c:pt idx="6365">
                        <c:v>318275</c:v>
                      </c:pt>
                      <c:pt idx="6366">
                        <c:v>318325</c:v>
                      </c:pt>
                      <c:pt idx="6367">
                        <c:v>318375</c:v>
                      </c:pt>
                      <c:pt idx="6368">
                        <c:v>318424</c:v>
                      </c:pt>
                      <c:pt idx="6369">
                        <c:v>318475</c:v>
                      </c:pt>
                      <c:pt idx="6370">
                        <c:v>318525</c:v>
                      </c:pt>
                      <c:pt idx="6371">
                        <c:v>318575</c:v>
                      </c:pt>
                      <c:pt idx="6372">
                        <c:v>318624</c:v>
                      </c:pt>
                      <c:pt idx="6373">
                        <c:v>318674</c:v>
                      </c:pt>
                      <c:pt idx="6374">
                        <c:v>318725</c:v>
                      </c:pt>
                      <c:pt idx="6375">
                        <c:v>318775</c:v>
                      </c:pt>
                      <c:pt idx="6376">
                        <c:v>318825</c:v>
                      </c:pt>
                      <c:pt idx="6377">
                        <c:v>318875</c:v>
                      </c:pt>
                      <c:pt idx="6378">
                        <c:v>318925</c:v>
                      </c:pt>
                      <c:pt idx="6379">
                        <c:v>318975</c:v>
                      </c:pt>
                      <c:pt idx="6380">
                        <c:v>319024</c:v>
                      </c:pt>
                      <c:pt idx="6381">
                        <c:v>319075</c:v>
                      </c:pt>
                      <c:pt idx="6382">
                        <c:v>319125</c:v>
                      </c:pt>
                      <c:pt idx="6383">
                        <c:v>319175</c:v>
                      </c:pt>
                      <c:pt idx="6384">
                        <c:v>319224</c:v>
                      </c:pt>
                      <c:pt idx="6385">
                        <c:v>319274</c:v>
                      </c:pt>
                      <c:pt idx="6386">
                        <c:v>319324</c:v>
                      </c:pt>
                      <c:pt idx="6387">
                        <c:v>319375</c:v>
                      </c:pt>
                      <c:pt idx="6388">
                        <c:v>319425</c:v>
                      </c:pt>
                      <c:pt idx="6389">
                        <c:v>319474</c:v>
                      </c:pt>
                      <c:pt idx="6390">
                        <c:v>319524</c:v>
                      </c:pt>
                      <c:pt idx="6391">
                        <c:v>319575</c:v>
                      </c:pt>
                      <c:pt idx="6392">
                        <c:v>319625</c:v>
                      </c:pt>
                      <c:pt idx="6393">
                        <c:v>319674</c:v>
                      </c:pt>
                      <c:pt idx="6394">
                        <c:v>319729</c:v>
                      </c:pt>
                      <c:pt idx="6395">
                        <c:v>319775</c:v>
                      </c:pt>
                      <c:pt idx="6396">
                        <c:v>319825</c:v>
                      </c:pt>
                      <c:pt idx="6397">
                        <c:v>319875</c:v>
                      </c:pt>
                      <c:pt idx="6398">
                        <c:v>319925</c:v>
                      </c:pt>
                      <c:pt idx="6399">
                        <c:v>319975</c:v>
                      </c:pt>
                      <c:pt idx="6400">
                        <c:v>320025</c:v>
                      </c:pt>
                      <c:pt idx="6401">
                        <c:v>320074</c:v>
                      </c:pt>
                      <c:pt idx="6402">
                        <c:v>320124</c:v>
                      </c:pt>
                      <c:pt idx="6403">
                        <c:v>320174</c:v>
                      </c:pt>
                      <c:pt idx="6404">
                        <c:v>320225</c:v>
                      </c:pt>
                      <c:pt idx="6405">
                        <c:v>320275</c:v>
                      </c:pt>
                      <c:pt idx="6406">
                        <c:v>320325</c:v>
                      </c:pt>
                      <c:pt idx="6407">
                        <c:v>320375</c:v>
                      </c:pt>
                      <c:pt idx="6408">
                        <c:v>320424</c:v>
                      </c:pt>
                      <c:pt idx="6409">
                        <c:v>320475</c:v>
                      </c:pt>
                      <c:pt idx="6410">
                        <c:v>320525</c:v>
                      </c:pt>
                      <c:pt idx="6411">
                        <c:v>320574</c:v>
                      </c:pt>
                      <c:pt idx="6412">
                        <c:v>320624</c:v>
                      </c:pt>
                      <c:pt idx="6413">
                        <c:v>320675</c:v>
                      </c:pt>
                      <c:pt idx="6414">
                        <c:v>320724</c:v>
                      </c:pt>
                      <c:pt idx="6415">
                        <c:v>320774</c:v>
                      </c:pt>
                      <c:pt idx="6416">
                        <c:v>320824</c:v>
                      </c:pt>
                      <c:pt idx="6417">
                        <c:v>320874</c:v>
                      </c:pt>
                      <c:pt idx="6418">
                        <c:v>320925</c:v>
                      </c:pt>
                      <c:pt idx="6419">
                        <c:v>320974</c:v>
                      </c:pt>
                      <c:pt idx="6420">
                        <c:v>321025</c:v>
                      </c:pt>
                      <c:pt idx="6421">
                        <c:v>321075</c:v>
                      </c:pt>
                      <c:pt idx="6422">
                        <c:v>321125</c:v>
                      </c:pt>
                      <c:pt idx="6423">
                        <c:v>321174</c:v>
                      </c:pt>
                      <c:pt idx="6424">
                        <c:v>321225</c:v>
                      </c:pt>
                      <c:pt idx="6425">
                        <c:v>321275</c:v>
                      </c:pt>
                      <c:pt idx="6426">
                        <c:v>321324</c:v>
                      </c:pt>
                      <c:pt idx="6427">
                        <c:v>321375</c:v>
                      </c:pt>
                      <c:pt idx="6428">
                        <c:v>321425</c:v>
                      </c:pt>
                      <c:pt idx="6429">
                        <c:v>321475</c:v>
                      </c:pt>
                      <c:pt idx="6430">
                        <c:v>321525</c:v>
                      </c:pt>
                      <c:pt idx="6431">
                        <c:v>321574</c:v>
                      </c:pt>
                      <c:pt idx="6432">
                        <c:v>321624</c:v>
                      </c:pt>
                      <c:pt idx="6433">
                        <c:v>321675</c:v>
                      </c:pt>
                      <c:pt idx="6434">
                        <c:v>321724</c:v>
                      </c:pt>
                      <c:pt idx="6435">
                        <c:v>321775</c:v>
                      </c:pt>
                      <c:pt idx="6436">
                        <c:v>321825</c:v>
                      </c:pt>
                      <c:pt idx="6437">
                        <c:v>321875</c:v>
                      </c:pt>
                      <c:pt idx="6438">
                        <c:v>321925</c:v>
                      </c:pt>
                      <c:pt idx="6439">
                        <c:v>321975</c:v>
                      </c:pt>
                      <c:pt idx="6440">
                        <c:v>322025</c:v>
                      </c:pt>
                      <c:pt idx="6441">
                        <c:v>322074</c:v>
                      </c:pt>
                      <c:pt idx="6442">
                        <c:v>322124</c:v>
                      </c:pt>
                      <c:pt idx="6443">
                        <c:v>322174</c:v>
                      </c:pt>
                      <c:pt idx="6444">
                        <c:v>322224</c:v>
                      </c:pt>
                      <c:pt idx="6445">
                        <c:v>322274</c:v>
                      </c:pt>
                      <c:pt idx="6446">
                        <c:v>322324</c:v>
                      </c:pt>
                      <c:pt idx="6447">
                        <c:v>322374</c:v>
                      </c:pt>
                      <c:pt idx="6448">
                        <c:v>322425</c:v>
                      </c:pt>
                      <c:pt idx="6449">
                        <c:v>322474</c:v>
                      </c:pt>
                      <c:pt idx="6450">
                        <c:v>322524</c:v>
                      </c:pt>
                      <c:pt idx="6451">
                        <c:v>322574</c:v>
                      </c:pt>
                      <c:pt idx="6452">
                        <c:v>322624</c:v>
                      </c:pt>
                      <c:pt idx="6453">
                        <c:v>322676</c:v>
                      </c:pt>
                      <c:pt idx="6454">
                        <c:v>322725</c:v>
                      </c:pt>
                      <c:pt idx="6455">
                        <c:v>322775</c:v>
                      </c:pt>
                      <c:pt idx="6456">
                        <c:v>322825</c:v>
                      </c:pt>
                      <c:pt idx="6457">
                        <c:v>322877</c:v>
                      </c:pt>
                      <c:pt idx="6458">
                        <c:v>322924</c:v>
                      </c:pt>
                      <c:pt idx="6459">
                        <c:v>322974</c:v>
                      </c:pt>
                      <c:pt idx="6460">
                        <c:v>323024</c:v>
                      </c:pt>
                      <c:pt idx="6461">
                        <c:v>323074</c:v>
                      </c:pt>
                      <c:pt idx="6462">
                        <c:v>323124</c:v>
                      </c:pt>
                      <c:pt idx="6463">
                        <c:v>323175</c:v>
                      </c:pt>
                      <c:pt idx="6464">
                        <c:v>323225</c:v>
                      </c:pt>
                      <c:pt idx="6465">
                        <c:v>323275</c:v>
                      </c:pt>
                      <c:pt idx="6466">
                        <c:v>323324</c:v>
                      </c:pt>
                      <c:pt idx="6467">
                        <c:v>323375</c:v>
                      </c:pt>
                      <c:pt idx="6468">
                        <c:v>323424</c:v>
                      </c:pt>
                      <c:pt idx="6469">
                        <c:v>323474</c:v>
                      </c:pt>
                      <c:pt idx="6470">
                        <c:v>323525</c:v>
                      </c:pt>
                      <c:pt idx="6471">
                        <c:v>323574</c:v>
                      </c:pt>
                      <c:pt idx="6472">
                        <c:v>323625</c:v>
                      </c:pt>
                      <c:pt idx="6473">
                        <c:v>323674</c:v>
                      </c:pt>
                      <c:pt idx="6474">
                        <c:v>323725</c:v>
                      </c:pt>
                      <c:pt idx="6475">
                        <c:v>323774</c:v>
                      </c:pt>
                      <c:pt idx="6476">
                        <c:v>323825</c:v>
                      </c:pt>
                      <c:pt idx="6477">
                        <c:v>323875</c:v>
                      </c:pt>
                      <c:pt idx="6478">
                        <c:v>323924</c:v>
                      </c:pt>
                      <c:pt idx="6479">
                        <c:v>323974</c:v>
                      </c:pt>
                      <c:pt idx="6480">
                        <c:v>324025</c:v>
                      </c:pt>
                      <c:pt idx="6481">
                        <c:v>324075</c:v>
                      </c:pt>
                      <c:pt idx="6482">
                        <c:v>324125</c:v>
                      </c:pt>
                      <c:pt idx="6483">
                        <c:v>324175</c:v>
                      </c:pt>
                      <c:pt idx="6484">
                        <c:v>324225</c:v>
                      </c:pt>
                      <c:pt idx="6485">
                        <c:v>324274</c:v>
                      </c:pt>
                      <c:pt idx="6486">
                        <c:v>324324</c:v>
                      </c:pt>
                      <c:pt idx="6487">
                        <c:v>324374</c:v>
                      </c:pt>
                      <c:pt idx="6488">
                        <c:v>324424</c:v>
                      </c:pt>
                      <c:pt idx="6489">
                        <c:v>324474</c:v>
                      </c:pt>
                      <c:pt idx="6490">
                        <c:v>324525</c:v>
                      </c:pt>
                      <c:pt idx="6491">
                        <c:v>324575</c:v>
                      </c:pt>
                      <c:pt idx="6492">
                        <c:v>324624</c:v>
                      </c:pt>
                      <c:pt idx="6493">
                        <c:v>324674</c:v>
                      </c:pt>
                      <c:pt idx="6494">
                        <c:v>324724</c:v>
                      </c:pt>
                      <c:pt idx="6495">
                        <c:v>324774</c:v>
                      </c:pt>
                      <c:pt idx="6496">
                        <c:v>324825</c:v>
                      </c:pt>
                      <c:pt idx="6497">
                        <c:v>324874</c:v>
                      </c:pt>
                      <c:pt idx="6498">
                        <c:v>324924</c:v>
                      </c:pt>
                      <c:pt idx="6499">
                        <c:v>324975</c:v>
                      </c:pt>
                      <c:pt idx="6500">
                        <c:v>325024</c:v>
                      </c:pt>
                      <c:pt idx="6501">
                        <c:v>325074</c:v>
                      </c:pt>
                      <c:pt idx="6502">
                        <c:v>325125</c:v>
                      </c:pt>
                      <c:pt idx="6503">
                        <c:v>325174</c:v>
                      </c:pt>
                      <c:pt idx="6504">
                        <c:v>325224</c:v>
                      </c:pt>
                      <c:pt idx="6505">
                        <c:v>325275</c:v>
                      </c:pt>
                      <c:pt idx="6506">
                        <c:v>325324</c:v>
                      </c:pt>
                      <c:pt idx="6507">
                        <c:v>325375</c:v>
                      </c:pt>
                      <c:pt idx="6508">
                        <c:v>325425</c:v>
                      </c:pt>
                      <c:pt idx="6509">
                        <c:v>325475</c:v>
                      </c:pt>
                      <c:pt idx="6510">
                        <c:v>325524</c:v>
                      </c:pt>
                      <c:pt idx="6511">
                        <c:v>325575</c:v>
                      </c:pt>
                      <c:pt idx="6512">
                        <c:v>325624</c:v>
                      </c:pt>
                      <c:pt idx="6513">
                        <c:v>325675</c:v>
                      </c:pt>
                      <c:pt idx="6514">
                        <c:v>325725</c:v>
                      </c:pt>
                      <c:pt idx="6515">
                        <c:v>325775</c:v>
                      </c:pt>
                      <c:pt idx="6516">
                        <c:v>325824</c:v>
                      </c:pt>
                      <c:pt idx="6517">
                        <c:v>325875</c:v>
                      </c:pt>
                      <c:pt idx="6518">
                        <c:v>325925</c:v>
                      </c:pt>
                      <c:pt idx="6519">
                        <c:v>325975</c:v>
                      </c:pt>
                      <c:pt idx="6520">
                        <c:v>326025</c:v>
                      </c:pt>
                      <c:pt idx="6521">
                        <c:v>326075</c:v>
                      </c:pt>
                      <c:pt idx="6522">
                        <c:v>326124</c:v>
                      </c:pt>
                      <c:pt idx="6523">
                        <c:v>326174</c:v>
                      </c:pt>
                      <c:pt idx="6524">
                        <c:v>326224</c:v>
                      </c:pt>
                      <c:pt idx="6525">
                        <c:v>326274</c:v>
                      </c:pt>
                      <c:pt idx="6526">
                        <c:v>326325</c:v>
                      </c:pt>
                      <c:pt idx="6527">
                        <c:v>326375</c:v>
                      </c:pt>
                      <c:pt idx="6528">
                        <c:v>326425</c:v>
                      </c:pt>
                      <c:pt idx="6529">
                        <c:v>326474</c:v>
                      </c:pt>
                      <c:pt idx="6530">
                        <c:v>326525</c:v>
                      </c:pt>
                      <c:pt idx="6531">
                        <c:v>326574</c:v>
                      </c:pt>
                      <c:pt idx="6532">
                        <c:v>326625</c:v>
                      </c:pt>
                      <c:pt idx="6533">
                        <c:v>326674</c:v>
                      </c:pt>
                      <c:pt idx="6534">
                        <c:v>326726</c:v>
                      </c:pt>
                      <c:pt idx="6535">
                        <c:v>326776</c:v>
                      </c:pt>
                      <c:pt idx="6536">
                        <c:v>326825</c:v>
                      </c:pt>
                      <c:pt idx="6537">
                        <c:v>326875</c:v>
                      </c:pt>
                      <c:pt idx="6538">
                        <c:v>326925</c:v>
                      </c:pt>
                      <c:pt idx="6539">
                        <c:v>326975</c:v>
                      </c:pt>
                      <c:pt idx="6540">
                        <c:v>327024</c:v>
                      </c:pt>
                      <c:pt idx="6541">
                        <c:v>327074</c:v>
                      </c:pt>
                      <c:pt idx="6542">
                        <c:v>327125</c:v>
                      </c:pt>
                      <c:pt idx="6543">
                        <c:v>327174</c:v>
                      </c:pt>
                      <c:pt idx="6544">
                        <c:v>327224</c:v>
                      </c:pt>
                      <c:pt idx="6545">
                        <c:v>327274</c:v>
                      </c:pt>
                      <c:pt idx="6546">
                        <c:v>327324</c:v>
                      </c:pt>
                      <c:pt idx="6547">
                        <c:v>327375</c:v>
                      </c:pt>
                      <c:pt idx="6548">
                        <c:v>327425</c:v>
                      </c:pt>
                      <c:pt idx="6549">
                        <c:v>327474</c:v>
                      </c:pt>
                      <c:pt idx="6550">
                        <c:v>327524</c:v>
                      </c:pt>
                      <c:pt idx="6551">
                        <c:v>327574</c:v>
                      </c:pt>
                      <c:pt idx="6552">
                        <c:v>327625</c:v>
                      </c:pt>
                      <c:pt idx="6553">
                        <c:v>327674</c:v>
                      </c:pt>
                      <c:pt idx="6554">
                        <c:v>327724</c:v>
                      </c:pt>
                      <c:pt idx="6555">
                        <c:v>327774</c:v>
                      </c:pt>
                      <c:pt idx="6556">
                        <c:v>327824</c:v>
                      </c:pt>
                      <c:pt idx="6557">
                        <c:v>327874</c:v>
                      </c:pt>
                      <c:pt idx="6558">
                        <c:v>327925</c:v>
                      </c:pt>
                      <c:pt idx="6559">
                        <c:v>327975</c:v>
                      </c:pt>
                      <c:pt idx="6560">
                        <c:v>328024</c:v>
                      </c:pt>
                      <c:pt idx="6561">
                        <c:v>328074</c:v>
                      </c:pt>
                      <c:pt idx="6562">
                        <c:v>328124</c:v>
                      </c:pt>
                      <c:pt idx="6563">
                        <c:v>328175</c:v>
                      </c:pt>
                      <c:pt idx="6564">
                        <c:v>328225</c:v>
                      </c:pt>
                      <c:pt idx="6565">
                        <c:v>328275</c:v>
                      </c:pt>
                      <c:pt idx="6566">
                        <c:v>328325</c:v>
                      </c:pt>
                      <c:pt idx="6567">
                        <c:v>328374</c:v>
                      </c:pt>
                      <c:pt idx="6568">
                        <c:v>328424</c:v>
                      </c:pt>
                      <c:pt idx="6569">
                        <c:v>328474</c:v>
                      </c:pt>
                      <c:pt idx="6570">
                        <c:v>328524</c:v>
                      </c:pt>
                      <c:pt idx="6571">
                        <c:v>328575</c:v>
                      </c:pt>
                      <c:pt idx="6572">
                        <c:v>328625</c:v>
                      </c:pt>
                      <c:pt idx="6573">
                        <c:v>328675</c:v>
                      </c:pt>
                      <c:pt idx="6574">
                        <c:v>328724</c:v>
                      </c:pt>
                      <c:pt idx="6575">
                        <c:v>328775</c:v>
                      </c:pt>
                      <c:pt idx="6576">
                        <c:v>328824</c:v>
                      </c:pt>
                      <c:pt idx="6577">
                        <c:v>328874</c:v>
                      </c:pt>
                      <c:pt idx="6578">
                        <c:v>328925</c:v>
                      </c:pt>
                      <c:pt idx="6579">
                        <c:v>328975</c:v>
                      </c:pt>
                      <c:pt idx="6580">
                        <c:v>329025</c:v>
                      </c:pt>
                      <c:pt idx="6581">
                        <c:v>329074</c:v>
                      </c:pt>
                      <c:pt idx="6582">
                        <c:v>329124</c:v>
                      </c:pt>
                      <c:pt idx="6583">
                        <c:v>329174</c:v>
                      </c:pt>
                      <c:pt idx="6584">
                        <c:v>329224</c:v>
                      </c:pt>
                      <c:pt idx="6585">
                        <c:v>329275</c:v>
                      </c:pt>
                      <c:pt idx="6586">
                        <c:v>329324</c:v>
                      </c:pt>
                      <c:pt idx="6587">
                        <c:v>329374</c:v>
                      </c:pt>
                      <c:pt idx="6588">
                        <c:v>329425</c:v>
                      </c:pt>
                      <c:pt idx="6589">
                        <c:v>329474</c:v>
                      </c:pt>
                      <c:pt idx="6590">
                        <c:v>329524</c:v>
                      </c:pt>
                      <c:pt idx="6591">
                        <c:v>329574</c:v>
                      </c:pt>
                      <c:pt idx="6592">
                        <c:v>329626</c:v>
                      </c:pt>
                      <c:pt idx="6593">
                        <c:v>329674</c:v>
                      </c:pt>
                      <c:pt idx="6594">
                        <c:v>329725</c:v>
                      </c:pt>
                      <c:pt idx="6595">
                        <c:v>329775</c:v>
                      </c:pt>
                      <c:pt idx="6596">
                        <c:v>329825</c:v>
                      </c:pt>
                      <c:pt idx="6597">
                        <c:v>329874</c:v>
                      </c:pt>
                      <c:pt idx="6598">
                        <c:v>329924</c:v>
                      </c:pt>
                      <c:pt idx="6599">
                        <c:v>329974</c:v>
                      </c:pt>
                      <c:pt idx="6600">
                        <c:v>330024</c:v>
                      </c:pt>
                      <c:pt idx="6601">
                        <c:v>330074</c:v>
                      </c:pt>
                      <c:pt idx="6602">
                        <c:v>330125</c:v>
                      </c:pt>
                      <c:pt idx="6603">
                        <c:v>330174</c:v>
                      </c:pt>
                      <c:pt idx="6604">
                        <c:v>330224</c:v>
                      </c:pt>
                      <c:pt idx="6605">
                        <c:v>330275</c:v>
                      </c:pt>
                      <c:pt idx="6606">
                        <c:v>330325</c:v>
                      </c:pt>
                      <c:pt idx="6607">
                        <c:v>330375</c:v>
                      </c:pt>
                      <c:pt idx="6608">
                        <c:v>330424</c:v>
                      </c:pt>
                      <c:pt idx="6609">
                        <c:v>330475</c:v>
                      </c:pt>
                      <c:pt idx="6610">
                        <c:v>330525</c:v>
                      </c:pt>
                      <c:pt idx="6611">
                        <c:v>330575</c:v>
                      </c:pt>
                      <c:pt idx="6612">
                        <c:v>330625</c:v>
                      </c:pt>
                      <c:pt idx="6613">
                        <c:v>330674</c:v>
                      </c:pt>
                      <c:pt idx="6614">
                        <c:v>330725</c:v>
                      </c:pt>
                      <c:pt idx="6615">
                        <c:v>330775</c:v>
                      </c:pt>
                      <c:pt idx="6616">
                        <c:v>330826</c:v>
                      </c:pt>
                      <c:pt idx="6617">
                        <c:v>330875</c:v>
                      </c:pt>
                      <c:pt idx="6618">
                        <c:v>330925</c:v>
                      </c:pt>
                      <c:pt idx="6619">
                        <c:v>330974</c:v>
                      </c:pt>
                      <c:pt idx="6620">
                        <c:v>331025</c:v>
                      </c:pt>
                      <c:pt idx="6621">
                        <c:v>331075</c:v>
                      </c:pt>
                      <c:pt idx="6622">
                        <c:v>331125</c:v>
                      </c:pt>
                      <c:pt idx="6623">
                        <c:v>331175</c:v>
                      </c:pt>
                      <c:pt idx="6624">
                        <c:v>331224</c:v>
                      </c:pt>
                      <c:pt idx="6625">
                        <c:v>331276</c:v>
                      </c:pt>
                      <c:pt idx="6626">
                        <c:v>331325</c:v>
                      </c:pt>
                      <c:pt idx="6627">
                        <c:v>331374</c:v>
                      </c:pt>
                      <c:pt idx="6628">
                        <c:v>331424</c:v>
                      </c:pt>
                      <c:pt idx="6629">
                        <c:v>331475</c:v>
                      </c:pt>
                      <c:pt idx="6630">
                        <c:v>331525</c:v>
                      </c:pt>
                      <c:pt idx="6631">
                        <c:v>331574</c:v>
                      </c:pt>
                      <c:pt idx="6632">
                        <c:v>331625</c:v>
                      </c:pt>
                      <c:pt idx="6633">
                        <c:v>331675</c:v>
                      </c:pt>
                      <c:pt idx="6634">
                        <c:v>331724</c:v>
                      </c:pt>
                      <c:pt idx="6635">
                        <c:v>331774</c:v>
                      </c:pt>
                      <c:pt idx="6636">
                        <c:v>331824</c:v>
                      </c:pt>
                      <c:pt idx="6637">
                        <c:v>331875</c:v>
                      </c:pt>
                      <c:pt idx="6638">
                        <c:v>331925</c:v>
                      </c:pt>
                      <c:pt idx="6639">
                        <c:v>331974</c:v>
                      </c:pt>
                      <c:pt idx="6640">
                        <c:v>332024</c:v>
                      </c:pt>
                      <c:pt idx="6641">
                        <c:v>332074</c:v>
                      </c:pt>
                      <c:pt idx="6642">
                        <c:v>332124</c:v>
                      </c:pt>
                      <c:pt idx="6643">
                        <c:v>332174</c:v>
                      </c:pt>
                      <c:pt idx="6644">
                        <c:v>332224</c:v>
                      </c:pt>
                      <c:pt idx="6645">
                        <c:v>332275</c:v>
                      </c:pt>
                      <c:pt idx="6646">
                        <c:v>332325</c:v>
                      </c:pt>
                      <c:pt idx="6647">
                        <c:v>332374</c:v>
                      </c:pt>
                      <c:pt idx="6648">
                        <c:v>332424</c:v>
                      </c:pt>
                      <c:pt idx="6649">
                        <c:v>332475</c:v>
                      </c:pt>
                      <c:pt idx="6650">
                        <c:v>332525</c:v>
                      </c:pt>
                      <c:pt idx="6651">
                        <c:v>332575</c:v>
                      </c:pt>
                      <c:pt idx="6652">
                        <c:v>332625</c:v>
                      </c:pt>
                      <c:pt idx="6653">
                        <c:v>332675</c:v>
                      </c:pt>
                      <c:pt idx="6654">
                        <c:v>332725</c:v>
                      </c:pt>
                      <c:pt idx="6655">
                        <c:v>332775</c:v>
                      </c:pt>
                      <c:pt idx="6656">
                        <c:v>332825</c:v>
                      </c:pt>
                      <c:pt idx="6657">
                        <c:v>332875</c:v>
                      </c:pt>
                      <c:pt idx="6658">
                        <c:v>332925</c:v>
                      </c:pt>
                      <c:pt idx="6659">
                        <c:v>332975</c:v>
                      </c:pt>
                      <c:pt idx="6660">
                        <c:v>333024</c:v>
                      </c:pt>
                      <c:pt idx="6661">
                        <c:v>333074</c:v>
                      </c:pt>
                      <c:pt idx="6662">
                        <c:v>333124</c:v>
                      </c:pt>
                      <c:pt idx="6663">
                        <c:v>333174</c:v>
                      </c:pt>
                      <c:pt idx="6664">
                        <c:v>333225</c:v>
                      </c:pt>
                      <c:pt idx="6665">
                        <c:v>333275</c:v>
                      </c:pt>
                      <c:pt idx="6666">
                        <c:v>333324</c:v>
                      </c:pt>
                      <c:pt idx="6667">
                        <c:v>333375</c:v>
                      </c:pt>
                      <c:pt idx="6668">
                        <c:v>333425</c:v>
                      </c:pt>
                      <c:pt idx="6669">
                        <c:v>333474</c:v>
                      </c:pt>
                      <c:pt idx="6670">
                        <c:v>333525</c:v>
                      </c:pt>
                      <c:pt idx="6671">
                        <c:v>333575</c:v>
                      </c:pt>
                      <c:pt idx="6672">
                        <c:v>333624</c:v>
                      </c:pt>
                      <c:pt idx="6673">
                        <c:v>333674</c:v>
                      </c:pt>
                      <c:pt idx="6674">
                        <c:v>333724</c:v>
                      </c:pt>
                      <c:pt idx="6675">
                        <c:v>333774</c:v>
                      </c:pt>
                      <c:pt idx="6676">
                        <c:v>333825</c:v>
                      </c:pt>
                      <c:pt idx="6677">
                        <c:v>333875</c:v>
                      </c:pt>
                      <c:pt idx="6678">
                        <c:v>333925</c:v>
                      </c:pt>
                      <c:pt idx="6679">
                        <c:v>333975</c:v>
                      </c:pt>
                      <c:pt idx="6680">
                        <c:v>334024</c:v>
                      </c:pt>
                      <c:pt idx="6681">
                        <c:v>334074</c:v>
                      </c:pt>
                      <c:pt idx="6682">
                        <c:v>334125</c:v>
                      </c:pt>
                      <c:pt idx="6683">
                        <c:v>334174</c:v>
                      </c:pt>
                      <c:pt idx="6684">
                        <c:v>334225</c:v>
                      </c:pt>
                      <c:pt idx="6685">
                        <c:v>334275</c:v>
                      </c:pt>
                      <c:pt idx="6686">
                        <c:v>334324</c:v>
                      </c:pt>
                      <c:pt idx="6687">
                        <c:v>334375</c:v>
                      </c:pt>
                      <c:pt idx="6688">
                        <c:v>334425</c:v>
                      </c:pt>
                      <c:pt idx="6689">
                        <c:v>334475</c:v>
                      </c:pt>
                      <c:pt idx="6690">
                        <c:v>334525</c:v>
                      </c:pt>
                      <c:pt idx="6691">
                        <c:v>334574</c:v>
                      </c:pt>
                      <c:pt idx="6692">
                        <c:v>334624</c:v>
                      </c:pt>
                      <c:pt idx="6693">
                        <c:v>334674</c:v>
                      </c:pt>
                      <c:pt idx="6694">
                        <c:v>334725</c:v>
                      </c:pt>
                      <c:pt idx="6695">
                        <c:v>334774</c:v>
                      </c:pt>
                      <c:pt idx="6696">
                        <c:v>334824</c:v>
                      </c:pt>
                      <c:pt idx="6697">
                        <c:v>334874</c:v>
                      </c:pt>
                      <c:pt idx="6698">
                        <c:v>334925</c:v>
                      </c:pt>
                      <c:pt idx="6699">
                        <c:v>334974</c:v>
                      </c:pt>
                      <c:pt idx="6700">
                        <c:v>335025</c:v>
                      </c:pt>
                      <c:pt idx="6701">
                        <c:v>335074</c:v>
                      </c:pt>
                      <c:pt idx="6702">
                        <c:v>335125</c:v>
                      </c:pt>
                      <c:pt idx="6703">
                        <c:v>335175</c:v>
                      </c:pt>
                      <c:pt idx="6704">
                        <c:v>335224</c:v>
                      </c:pt>
                      <c:pt idx="6705">
                        <c:v>335275</c:v>
                      </c:pt>
                      <c:pt idx="6706">
                        <c:v>335324</c:v>
                      </c:pt>
                      <c:pt idx="6707">
                        <c:v>335374</c:v>
                      </c:pt>
                      <c:pt idx="6708">
                        <c:v>335425</c:v>
                      </c:pt>
                      <c:pt idx="6709">
                        <c:v>335474</c:v>
                      </c:pt>
                      <c:pt idx="6710">
                        <c:v>335525</c:v>
                      </c:pt>
                      <c:pt idx="6711">
                        <c:v>335574</c:v>
                      </c:pt>
                      <c:pt idx="6712">
                        <c:v>335624</c:v>
                      </c:pt>
                      <c:pt idx="6713">
                        <c:v>335675</c:v>
                      </c:pt>
                      <c:pt idx="6714">
                        <c:v>335724</c:v>
                      </c:pt>
                      <c:pt idx="6715">
                        <c:v>335775</c:v>
                      </c:pt>
                      <c:pt idx="6716">
                        <c:v>335824</c:v>
                      </c:pt>
                      <c:pt idx="6717">
                        <c:v>335875</c:v>
                      </c:pt>
                      <c:pt idx="6718">
                        <c:v>335925</c:v>
                      </c:pt>
                      <c:pt idx="6719">
                        <c:v>335974</c:v>
                      </c:pt>
                      <c:pt idx="6720">
                        <c:v>336025</c:v>
                      </c:pt>
                      <c:pt idx="6721">
                        <c:v>336074</c:v>
                      </c:pt>
                      <c:pt idx="6722">
                        <c:v>336125</c:v>
                      </c:pt>
                      <c:pt idx="6723">
                        <c:v>336175</c:v>
                      </c:pt>
                      <c:pt idx="6724">
                        <c:v>336225</c:v>
                      </c:pt>
                      <c:pt idx="6725">
                        <c:v>336274</c:v>
                      </c:pt>
                      <c:pt idx="6726">
                        <c:v>336324</c:v>
                      </c:pt>
                      <c:pt idx="6727">
                        <c:v>336375</c:v>
                      </c:pt>
                      <c:pt idx="6728">
                        <c:v>336424</c:v>
                      </c:pt>
                      <c:pt idx="6729">
                        <c:v>336475</c:v>
                      </c:pt>
                      <c:pt idx="6730">
                        <c:v>336524</c:v>
                      </c:pt>
                      <c:pt idx="6731">
                        <c:v>336575</c:v>
                      </c:pt>
                      <c:pt idx="6732">
                        <c:v>336625</c:v>
                      </c:pt>
                      <c:pt idx="6733">
                        <c:v>336674</c:v>
                      </c:pt>
                      <c:pt idx="6734">
                        <c:v>336724</c:v>
                      </c:pt>
                      <c:pt idx="6735">
                        <c:v>336775</c:v>
                      </c:pt>
                      <c:pt idx="6736">
                        <c:v>336825</c:v>
                      </c:pt>
                      <c:pt idx="6737">
                        <c:v>336875</c:v>
                      </c:pt>
                      <c:pt idx="6738">
                        <c:v>336924</c:v>
                      </c:pt>
                      <c:pt idx="6739">
                        <c:v>336974</c:v>
                      </c:pt>
                      <c:pt idx="6740">
                        <c:v>337024</c:v>
                      </c:pt>
                      <c:pt idx="6741">
                        <c:v>337074</c:v>
                      </c:pt>
                      <c:pt idx="6742">
                        <c:v>337125</c:v>
                      </c:pt>
                      <c:pt idx="6743">
                        <c:v>337174</c:v>
                      </c:pt>
                      <c:pt idx="6744">
                        <c:v>337225</c:v>
                      </c:pt>
                      <c:pt idx="6745">
                        <c:v>337275</c:v>
                      </c:pt>
                      <c:pt idx="6746">
                        <c:v>337325</c:v>
                      </c:pt>
                      <c:pt idx="6747">
                        <c:v>337375</c:v>
                      </c:pt>
                      <c:pt idx="6748">
                        <c:v>337424</c:v>
                      </c:pt>
                      <c:pt idx="6749">
                        <c:v>337474</c:v>
                      </c:pt>
                      <c:pt idx="6750">
                        <c:v>337525</c:v>
                      </c:pt>
                      <c:pt idx="6751">
                        <c:v>337574</c:v>
                      </c:pt>
                      <c:pt idx="6752">
                        <c:v>337624</c:v>
                      </c:pt>
                      <c:pt idx="6753">
                        <c:v>337675</c:v>
                      </c:pt>
                      <c:pt idx="6754">
                        <c:v>337724</c:v>
                      </c:pt>
                      <c:pt idx="6755">
                        <c:v>337774</c:v>
                      </c:pt>
                      <c:pt idx="6756">
                        <c:v>337824</c:v>
                      </c:pt>
                      <c:pt idx="6757">
                        <c:v>337875</c:v>
                      </c:pt>
                      <c:pt idx="6758">
                        <c:v>337924</c:v>
                      </c:pt>
                      <c:pt idx="6759">
                        <c:v>337975</c:v>
                      </c:pt>
                      <c:pt idx="6760">
                        <c:v>338025</c:v>
                      </c:pt>
                      <c:pt idx="6761">
                        <c:v>338074</c:v>
                      </c:pt>
                      <c:pt idx="6762">
                        <c:v>338124</c:v>
                      </c:pt>
                      <c:pt idx="6763">
                        <c:v>338175</c:v>
                      </c:pt>
                      <c:pt idx="6764">
                        <c:v>338225</c:v>
                      </c:pt>
                      <c:pt idx="6765">
                        <c:v>338275</c:v>
                      </c:pt>
                      <c:pt idx="6766">
                        <c:v>338324</c:v>
                      </c:pt>
                      <c:pt idx="6767">
                        <c:v>338374</c:v>
                      </c:pt>
                      <c:pt idx="6768">
                        <c:v>338424</c:v>
                      </c:pt>
                      <c:pt idx="6769">
                        <c:v>338474</c:v>
                      </c:pt>
                      <c:pt idx="6770">
                        <c:v>338524</c:v>
                      </c:pt>
                      <c:pt idx="6771">
                        <c:v>338574</c:v>
                      </c:pt>
                      <c:pt idx="6772">
                        <c:v>338625</c:v>
                      </c:pt>
                      <c:pt idx="6773">
                        <c:v>338675</c:v>
                      </c:pt>
                    </c:numCache>
                  </c:numRef>
                </c:cat>
                <c:val>
                  <c:numRef>
                    <c:extLst xmlns:c15="http://schemas.microsoft.com/office/drawing/2012/chart">
                      <c:ext xmlns:c15="http://schemas.microsoft.com/office/drawing/2012/chart" uri="{02D57815-91ED-43cb-92C2-25804820EDAC}">
                        <c15:formulaRef>
                          <c15:sqref>Data!$E$2:$E$6775</c15:sqref>
                        </c15:formulaRef>
                      </c:ext>
                    </c:extLst>
                    <c:numCache>
                      <c:formatCode>0.00E+00</c:formatCode>
                      <c:ptCount val="6774"/>
                      <c:pt idx="0" formatCode="General">
                        <c:v>0.17754800000000001</c:v>
                      </c:pt>
                      <c:pt idx="1">
                        <c:v>-1.2E-5</c:v>
                      </c:pt>
                      <c:pt idx="2">
                        <c:v>-1.2E-5</c:v>
                      </c:pt>
                      <c:pt idx="3">
                        <c:v>-1.2E-5</c:v>
                      </c:pt>
                      <c:pt idx="4" formatCode="General">
                        <c:v>-0.21475</c:v>
                      </c:pt>
                      <c:pt idx="5" formatCode="General">
                        <c:v>-0.21475</c:v>
                      </c:pt>
                      <c:pt idx="6" formatCode="General">
                        <c:v>-0.53065099999999998</c:v>
                      </c:pt>
                      <c:pt idx="7" formatCode="General">
                        <c:v>-0.53065099999999998</c:v>
                      </c:pt>
                      <c:pt idx="8" formatCode="General">
                        <c:v>0.64388400000000001</c:v>
                      </c:pt>
                      <c:pt idx="9" formatCode="General">
                        <c:v>0.64388400000000001</c:v>
                      </c:pt>
                      <c:pt idx="10" formatCode="General">
                        <c:v>0.64388400000000001</c:v>
                      </c:pt>
                      <c:pt idx="11" formatCode="General">
                        <c:v>-0.12640499999999999</c:v>
                      </c:pt>
                      <c:pt idx="12" formatCode="General">
                        <c:v>-0.12640499999999999</c:v>
                      </c:pt>
                      <c:pt idx="13" formatCode="General">
                        <c:v>6.0289999999999996E-3</c:v>
                      </c:pt>
                      <c:pt idx="14" formatCode="General">
                        <c:v>6.0289999999999996E-3</c:v>
                      </c:pt>
                      <c:pt idx="15" formatCode="General">
                        <c:v>6.0289999999999996E-3</c:v>
                      </c:pt>
                      <c:pt idx="16" formatCode="General">
                        <c:v>-0.18207200000000001</c:v>
                      </c:pt>
                      <c:pt idx="17" formatCode="General">
                        <c:v>-0.18207200000000001</c:v>
                      </c:pt>
                      <c:pt idx="18" formatCode="General">
                        <c:v>0.87971999999999995</c:v>
                      </c:pt>
                      <c:pt idx="19" formatCode="General">
                        <c:v>0.87971999999999995</c:v>
                      </c:pt>
                      <c:pt idx="20" formatCode="General">
                        <c:v>-2.0070929999999998</c:v>
                      </c:pt>
                      <c:pt idx="21" formatCode="General">
                        <c:v>-2.0070929999999998</c:v>
                      </c:pt>
                      <c:pt idx="22" formatCode="General">
                        <c:v>-2.0070929999999998</c:v>
                      </c:pt>
                      <c:pt idx="23" formatCode="General">
                        <c:v>1.236809</c:v>
                      </c:pt>
                      <c:pt idx="24" formatCode="General">
                        <c:v>1.236809</c:v>
                      </c:pt>
                      <c:pt idx="25" formatCode="General">
                        <c:v>0.91513800000000001</c:v>
                      </c:pt>
                      <c:pt idx="26" formatCode="General">
                        <c:v>0.91513800000000001</c:v>
                      </c:pt>
                      <c:pt idx="27" formatCode="General">
                        <c:v>0.91513800000000001</c:v>
                      </c:pt>
                      <c:pt idx="28" formatCode="General">
                        <c:v>0.37370900000000001</c:v>
                      </c:pt>
                      <c:pt idx="29" formatCode="General">
                        <c:v>0.37370900000000001</c:v>
                      </c:pt>
                      <c:pt idx="30" formatCode="General">
                        <c:v>-0.114788</c:v>
                      </c:pt>
                      <c:pt idx="31" formatCode="General">
                        <c:v>-0.114788</c:v>
                      </c:pt>
                      <c:pt idx="32" formatCode="General">
                        <c:v>0.42244799999999999</c:v>
                      </c:pt>
                      <c:pt idx="33" formatCode="General">
                        <c:v>0.42244799999999999</c:v>
                      </c:pt>
                      <c:pt idx="34" formatCode="General">
                        <c:v>0.42244799999999999</c:v>
                      </c:pt>
                      <c:pt idx="35" formatCode="General">
                        <c:v>0.113244</c:v>
                      </c:pt>
                      <c:pt idx="36" formatCode="General">
                        <c:v>0.113244</c:v>
                      </c:pt>
                      <c:pt idx="37" formatCode="General">
                        <c:v>0.13291800000000001</c:v>
                      </c:pt>
                      <c:pt idx="38" formatCode="General">
                        <c:v>0.13291800000000001</c:v>
                      </c:pt>
                      <c:pt idx="39" formatCode="General">
                        <c:v>0.13291800000000001</c:v>
                      </c:pt>
                      <c:pt idx="40" formatCode="General">
                        <c:v>-0.61048599999999997</c:v>
                      </c:pt>
                      <c:pt idx="41" formatCode="General">
                        <c:v>-0.61048599999999997</c:v>
                      </c:pt>
                      <c:pt idx="42" formatCode="General">
                        <c:v>-0.69160699999999997</c:v>
                      </c:pt>
                      <c:pt idx="43" formatCode="General">
                        <c:v>-0.69160699999999997</c:v>
                      </c:pt>
                      <c:pt idx="44" formatCode="General">
                        <c:v>-0.69160699999999997</c:v>
                      </c:pt>
                      <c:pt idx="45" formatCode="General">
                        <c:v>4.9207000000000001E-2</c:v>
                      </c:pt>
                      <c:pt idx="46" formatCode="General">
                        <c:v>4.9207000000000001E-2</c:v>
                      </c:pt>
                      <c:pt idx="47" formatCode="General">
                        <c:v>1.2890619999999999</c:v>
                      </c:pt>
                      <c:pt idx="48" formatCode="General">
                        <c:v>1.2890619999999999</c:v>
                      </c:pt>
                      <c:pt idx="49" formatCode="General">
                        <c:v>-2.1185909999999999</c:v>
                      </c:pt>
                      <c:pt idx="50" formatCode="General">
                        <c:v>-2.1185909999999999</c:v>
                      </c:pt>
                      <c:pt idx="51" formatCode="General">
                        <c:v>-2.1185909999999999</c:v>
                      </c:pt>
                      <c:pt idx="52" formatCode="General">
                        <c:v>0.93118500000000004</c:v>
                      </c:pt>
                      <c:pt idx="53" formatCode="General">
                        <c:v>0.93118500000000004</c:v>
                      </c:pt>
                      <c:pt idx="54" formatCode="General">
                        <c:v>-1.4371780000000001</c:v>
                      </c:pt>
                      <c:pt idx="55" formatCode="General">
                        <c:v>-1.4371780000000001</c:v>
                      </c:pt>
                      <c:pt idx="56" formatCode="General">
                        <c:v>-0.25276799999999999</c:v>
                      </c:pt>
                      <c:pt idx="57" formatCode="General">
                        <c:v>-0.25276799999999999</c:v>
                      </c:pt>
                      <c:pt idx="58" formatCode="General">
                        <c:v>-0.25276799999999999</c:v>
                      </c:pt>
                      <c:pt idx="59" formatCode="General">
                        <c:v>-0.29676200000000003</c:v>
                      </c:pt>
                      <c:pt idx="60" formatCode="General">
                        <c:v>-0.29676200000000003</c:v>
                      </c:pt>
                      <c:pt idx="61" formatCode="General">
                        <c:v>1.000486</c:v>
                      </c:pt>
                      <c:pt idx="62" formatCode="General">
                        <c:v>1.000486</c:v>
                      </c:pt>
                      <c:pt idx="63" formatCode="General">
                        <c:v>1.000486</c:v>
                      </c:pt>
                      <c:pt idx="64" formatCode="General">
                        <c:v>0.68833100000000003</c:v>
                      </c:pt>
                      <c:pt idx="65" formatCode="General">
                        <c:v>0.68833100000000003</c:v>
                      </c:pt>
                      <c:pt idx="66" formatCode="General">
                        <c:v>-2.603396</c:v>
                      </c:pt>
                      <c:pt idx="67" formatCode="General">
                        <c:v>-2.603396</c:v>
                      </c:pt>
                      <c:pt idx="68" formatCode="General">
                        <c:v>-4.2440220000000002</c:v>
                      </c:pt>
                      <c:pt idx="69" formatCode="General">
                        <c:v>-4.2440220000000002</c:v>
                      </c:pt>
                      <c:pt idx="70" formatCode="General">
                        <c:v>-4.2440220000000002</c:v>
                      </c:pt>
                      <c:pt idx="71" formatCode="General">
                        <c:v>-1.7575769999999999</c:v>
                      </c:pt>
                      <c:pt idx="72" formatCode="General">
                        <c:v>-1.7575769999999999</c:v>
                      </c:pt>
                      <c:pt idx="73" formatCode="General">
                        <c:v>9.5094999999999999E-2</c:v>
                      </c:pt>
                      <c:pt idx="74" formatCode="General">
                        <c:v>9.5094999999999999E-2</c:v>
                      </c:pt>
                      <c:pt idx="75" formatCode="General">
                        <c:v>9.5094999999999999E-2</c:v>
                      </c:pt>
                      <c:pt idx="76" formatCode="General">
                        <c:v>-1.8077589999999999</c:v>
                      </c:pt>
                      <c:pt idx="77" formatCode="General">
                        <c:v>-1.8077589999999999</c:v>
                      </c:pt>
                      <c:pt idx="78" formatCode="General">
                        <c:v>4.118112</c:v>
                      </c:pt>
                      <c:pt idx="79" formatCode="General">
                        <c:v>4.118112</c:v>
                      </c:pt>
                      <c:pt idx="80" formatCode="General">
                        <c:v>0.66617499999999996</c:v>
                      </c:pt>
                      <c:pt idx="81" formatCode="General">
                        <c:v>0.66617499999999996</c:v>
                      </c:pt>
                      <c:pt idx="82" formatCode="General">
                        <c:v>0.66617499999999996</c:v>
                      </c:pt>
                      <c:pt idx="83" formatCode="General">
                        <c:v>1.286759</c:v>
                      </c:pt>
                      <c:pt idx="84" formatCode="General">
                        <c:v>1.286759</c:v>
                      </c:pt>
                      <c:pt idx="85" formatCode="General">
                        <c:v>1.999735</c:v>
                      </c:pt>
                      <c:pt idx="86" formatCode="General">
                        <c:v>1.999735</c:v>
                      </c:pt>
                      <c:pt idx="87" formatCode="General">
                        <c:v>1.999735</c:v>
                      </c:pt>
                      <c:pt idx="88" formatCode="General">
                        <c:v>-0.49956699999999998</c:v>
                      </c:pt>
                      <c:pt idx="89" formatCode="General">
                        <c:v>-0.49956699999999998</c:v>
                      </c:pt>
                      <c:pt idx="90" formatCode="General">
                        <c:v>-0.18882599999999999</c:v>
                      </c:pt>
                      <c:pt idx="91" formatCode="General">
                        <c:v>-0.18882599999999999</c:v>
                      </c:pt>
                      <c:pt idx="92" formatCode="General">
                        <c:v>2.3019259999999999</c:v>
                      </c:pt>
                      <c:pt idx="93" formatCode="General">
                        <c:v>2.3019259999999999</c:v>
                      </c:pt>
                      <c:pt idx="94" formatCode="General">
                        <c:v>2.3019259999999999</c:v>
                      </c:pt>
                      <c:pt idx="95" formatCode="General">
                        <c:v>-0.97973699999999997</c:v>
                      </c:pt>
                      <c:pt idx="96" formatCode="General">
                        <c:v>-0.97973699999999997</c:v>
                      </c:pt>
                      <c:pt idx="97" formatCode="General">
                        <c:v>0.14757100000000001</c:v>
                      </c:pt>
                      <c:pt idx="98" formatCode="General">
                        <c:v>0.14757100000000001</c:v>
                      </c:pt>
                      <c:pt idx="99" formatCode="General">
                        <c:v>0.14757100000000001</c:v>
                      </c:pt>
                      <c:pt idx="100" formatCode="General">
                        <c:v>0.14255599999999999</c:v>
                      </c:pt>
                      <c:pt idx="101" formatCode="General">
                        <c:v>0.14255599999999999</c:v>
                      </c:pt>
                      <c:pt idx="102" formatCode="General">
                        <c:v>-1.1247469999999999</c:v>
                      </c:pt>
                      <c:pt idx="103" formatCode="General">
                        <c:v>-1.1247469999999999</c:v>
                      </c:pt>
                      <c:pt idx="104" formatCode="General">
                        <c:v>-1.1247469999999999</c:v>
                      </c:pt>
                      <c:pt idx="105" formatCode="General">
                        <c:v>1.591594</c:v>
                      </c:pt>
                      <c:pt idx="106" formatCode="General">
                        <c:v>1.591594</c:v>
                      </c:pt>
                      <c:pt idx="107" formatCode="General">
                        <c:v>-1.4194279999999999</c:v>
                      </c:pt>
                      <c:pt idx="108" formatCode="General">
                        <c:v>-1.4194279999999999</c:v>
                      </c:pt>
                      <c:pt idx="109" formatCode="General">
                        <c:v>7.8949000000000005E-2</c:v>
                      </c:pt>
                      <c:pt idx="110" formatCode="General">
                        <c:v>7.8949000000000005E-2</c:v>
                      </c:pt>
                      <c:pt idx="111" formatCode="General">
                        <c:v>7.8949000000000005E-2</c:v>
                      </c:pt>
                      <c:pt idx="112" formatCode="General">
                        <c:v>-0.150286</c:v>
                      </c:pt>
                      <c:pt idx="113" formatCode="General">
                        <c:v>-0.150286</c:v>
                      </c:pt>
                      <c:pt idx="114" formatCode="General">
                        <c:v>-0.10373</c:v>
                      </c:pt>
                      <c:pt idx="115" formatCode="General">
                        <c:v>-0.10373</c:v>
                      </c:pt>
                      <c:pt idx="116" formatCode="General">
                        <c:v>0.66285400000000005</c:v>
                      </c:pt>
                      <c:pt idx="117" formatCode="General">
                        <c:v>0.66285400000000005</c:v>
                      </c:pt>
                      <c:pt idx="118" formatCode="General">
                        <c:v>0.66285400000000005</c:v>
                      </c:pt>
                      <c:pt idx="119" formatCode="General">
                        <c:v>-0.92719700000000005</c:v>
                      </c:pt>
                      <c:pt idx="120" formatCode="General">
                        <c:v>-0.92719700000000005</c:v>
                      </c:pt>
                      <c:pt idx="121" formatCode="General">
                        <c:v>-3.483749</c:v>
                      </c:pt>
                      <c:pt idx="122" formatCode="General">
                        <c:v>-3.483749</c:v>
                      </c:pt>
                      <c:pt idx="123" formatCode="General">
                        <c:v>-3.483749</c:v>
                      </c:pt>
                      <c:pt idx="124" formatCode="General">
                        <c:v>0.96620799999999996</c:v>
                      </c:pt>
                      <c:pt idx="125" formatCode="General">
                        <c:v>0.96620799999999996</c:v>
                      </c:pt>
                      <c:pt idx="126" formatCode="General">
                        <c:v>1.2404E-2</c:v>
                      </c:pt>
                      <c:pt idx="127" formatCode="General">
                        <c:v>1.2404E-2</c:v>
                      </c:pt>
                      <c:pt idx="128" formatCode="General">
                        <c:v>-0.237179</c:v>
                      </c:pt>
                      <c:pt idx="129" formatCode="General">
                        <c:v>-0.237179</c:v>
                      </c:pt>
                      <c:pt idx="130" formatCode="General">
                        <c:v>-0.237179</c:v>
                      </c:pt>
                      <c:pt idx="131" formatCode="General">
                        <c:v>0.24521999999999999</c:v>
                      </c:pt>
                      <c:pt idx="132" formatCode="General">
                        <c:v>0.24521999999999999</c:v>
                      </c:pt>
                      <c:pt idx="133" formatCode="General">
                        <c:v>4.3117000000000003E-2</c:v>
                      </c:pt>
                      <c:pt idx="134" formatCode="General">
                        <c:v>4.3117000000000003E-2</c:v>
                      </c:pt>
                      <c:pt idx="135" formatCode="General">
                        <c:v>4.3117000000000003E-2</c:v>
                      </c:pt>
                      <c:pt idx="136" formatCode="General">
                        <c:v>-0.18432699999999999</c:v>
                      </c:pt>
                      <c:pt idx="137" formatCode="General">
                        <c:v>-0.18432699999999999</c:v>
                      </c:pt>
                      <c:pt idx="138" formatCode="General">
                        <c:v>-2.3101E-2</c:v>
                      </c:pt>
                      <c:pt idx="139" formatCode="General">
                        <c:v>-2.3101E-2</c:v>
                      </c:pt>
                      <c:pt idx="140" formatCode="General">
                        <c:v>-0.69810899999999998</c:v>
                      </c:pt>
                      <c:pt idx="141" formatCode="General">
                        <c:v>-0.69810899999999998</c:v>
                      </c:pt>
                      <c:pt idx="142" formatCode="General">
                        <c:v>-0.69810899999999998</c:v>
                      </c:pt>
                      <c:pt idx="143" formatCode="General">
                        <c:v>-0.26249</c:v>
                      </c:pt>
                      <c:pt idx="144" formatCode="General">
                        <c:v>-0.26249</c:v>
                      </c:pt>
                      <c:pt idx="145" formatCode="General">
                        <c:v>-0.33243400000000001</c:v>
                      </c:pt>
                      <c:pt idx="146" formatCode="General">
                        <c:v>-0.33243400000000001</c:v>
                      </c:pt>
                      <c:pt idx="147" formatCode="General">
                        <c:v>-0.33243400000000001</c:v>
                      </c:pt>
                      <c:pt idx="148" formatCode="General">
                        <c:v>-0.22842999999999999</c:v>
                      </c:pt>
                      <c:pt idx="149" formatCode="General">
                        <c:v>-0.22842999999999999</c:v>
                      </c:pt>
                      <c:pt idx="150" formatCode="General">
                        <c:v>0.17025100000000001</c:v>
                      </c:pt>
                      <c:pt idx="151" formatCode="General">
                        <c:v>0.17025100000000001</c:v>
                      </c:pt>
                      <c:pt idx="152" formatCode="General">
                        <c:v>0.25310300000000002</c:v>
                      </c:pt>
                      <c:pt idx="153" formatCode="General">
                        <c:v>0.25310300000000002</c:v>
                      </c:pt>
                      <c:pt idx="154" formatCode="General">
                        <c:v>0.25310300000000002</c:v>
                      </c:pt>
                      <c:pt idx="155" formatCode="General">
                        <c:v>-0.160385</c:v>
                      </c:pt>
                      <c:pt idx="156" formatCode="General">
                        <c:v>-0.160385</c:v>
                      </c:pt>
                      <c:pt idx="157" formatCode="General">
                        <c:v>-4.1817E-2</c:v>
                      </c:pt>
                      <c:pt idx="158" formatCode="General">
                        <c:v>-4.1817E-2</c:v>
                      </c:pt>
                      <c:pt idx="159" formatCode="General">
                        <c:v>-4.1817E-2</c:v>
                      </c:pt>
                      <c:pt idx="160" formatCode="General">
                        <c:v>-0.199131</c:v>
                      </c:pt>
                      <c:pt idx="161" formatCode="General">
                        <c:v>-0.199131</c:v>
                      </c:pt>
                      <c:pt idx="162" formatCode="General">
                        <c:v>0.181701</c:v>
                      </c:pt>
                      <c:pt idx="163" formatCode="General">
                        <c:v>0.181701</c:v>
                      </c:pt>
                      <c:pt idx="164" formatCode="General">
                        <c:v>0.181701</c:v>
                      </c:pt>
                      <c:pt idx="165" formatCode="General">
                        <c:v>-0.145292</c:v>
                      </c:pt>
                      <c:pt idx="166" formatCode="General">
                        <c:v>-0.145292</c:v>
                      </c:pt>
                      <c:pt idx="167" formatCode="General">
                        <c:v>-0.14316999999999999</c:v>
                      </c:pt>
                      <c:pt idx="168" formatCode="General">
                        <c:v>-0.14316999999999999</c:v>
                      </c:pt>
                      <c:pt idx="169" formatCode="General">
                        <c:v>0.176816</c:v>
                      </c:pt>
                      <c:pt idx="170" formatCode="General">
                        <c:v>0.176816</c:v>
                      </c:pt>
                      <c:pt idx="171" formatCode="General">
                        <c:v>0.176816</c:v>
                      </c:pt>
                      <c:pt idx="172" formatCode="General">
                        <c:v>-0.18346899999999999</c:v>
                      </c:pt>
                      <c:pt idx="173" formatCode="General">
                        <c:v>-0.18346899999999999</c:v>
                      </c:pt>
                      <c:pt idx="174" formatCode="General">
                        <c:v>0.137769</c:v>
                      </c:pt>
                      <c:pt idx="175" formatCode="General">
                        <c:v>0.137769</c:v>
                      </c:pt>
                      <c:pt idx="176" formatCode="General">
                        <c:v>-0.59667700000000001</c:v>
                      </c:pt>
                      <c:pt idx="177" formatCode="General">
                        <c:v>-0.59667700000000001</c:v>
                      </c:pt>
                      <c:pt idx="178" formatCode="General">
                        <c:v>-0.59667700000000001</c:v>
                      </c:pt>
                      <c:pt idx="179" formatCode="General">
                        <c:v>-0.34723700000000002</c:v>
                      </c:pt>
                      <c:pt idx="180" formatCode="General">
                        <c:v>-0.34723700000000002</c:v>
                      </c:pt>
                      <c:pt idx="181" formatCode="General">
                        <c:v>-2.2729999999999998E-3</c:v>
                      </c:pt>
                      <c:pt idx="182" formatCode="General">
                        <c:v>-2.2729999999999998E-3</c:v>
                      </c:pt>
                      <c:pt idx="183" formatCode="General">
                        <c:v>-2.2729999999999998E-3</c:v>
                      </c:pt>
                      <c:pt idx="184" formatCode="General">
                        <c:v>-9.8642999999999995E-2</c:v>
                      </c:pt>
                      <c:pt idx="185" formatCode="General">
                        <c:v>-9.8642999999999995E-2</c:v>
                      </c:pt>
                      <c:pt idx="186" formatCode="General">
                        <c:v>-0.24316399999999999</c:v>
                      </c:pt>
                      <c:pt idx="187" formatCode="General">
                        <c:v>-0.24316399999999999</c:v>
                      </c:pt>
                      <c:pt idx="188" formatCode="General">
                        <c:v>-0.47885100000000003</c:v>
                      </c:pt>
                      <c:pt idx="189" formatCode="General">
                        <c:v>-0.47885100000000003</c:v>
                      </c:pt>
                      <c:pt idx="190" formatCode="General">
                        <c:v>-0.47885100000000003</c:v>
                      </c:pt>
                      <c:pt idx="191" formatCode="General">
                        <c:v>-2.6637000000000001E-2</c:v>
                      </c:pt>
                      <c:pt idx="192" formatCode="General">
                        <c:v>-2.6637000000000001E-2</c:v>
                      </c:pt>
                      <c:pt idx="193" formatCode="General">
                        <c:v>-0.58911899999999995</c:v>
                      </c:pt>
                      <c:pt idx="194" formatCode="General">
                        <c:v>-0.58911899999999995</c:v>
                      </c:pt>
                      <c:pt idx="195" formatCode="General">
                        <c:v>-0.58911899999999995</c:v>
                      </c:pt>
                      <c:pt idx="196" formatCode="General">
                        <c:v>-0.21623700000000001</c:v>
                      </c:pt>
                      <c:pt idx="197" formatCode="General">
                        <c:v>-0.21623700000000001</c:v>
                      </c:pt>
                      <c:pt idx="198" formatCode="General">
                        <c:v>2.1048999999999998E-2</c:v>
                      </c:pt>
                      <c:pt idx="199" formatCode="General">
                        <c:v>2.1048999999999998E-2</c:v>
                      </c:pt>
                      <c:pt idx="200" formatCode="General">
                        <c:v>-0.30576999999999999</c:v>
                      </c:pt>
                      <c:pt idx="201" formatCode="General">
                        <c:v>-0.30576999999999999</c:v>
                      </c:pt>
                      <c:pt idx="202" formatCode="General">
                        <c:v>-0.30576999999999999</c:v>
                      </c:pt>
                      <c:pt idx="203" formatCode="General">
                        <c:v>-0.36483500000000002</c:v>
                      </c:pt>
                      <c:pt idx="204" formatCode="General">
                        <c:v>-0.36483500000000002</c:v>
                      </c:pt>
                      <c:pt idx="205" formatCode="General">
                        <c:v>3.2771000000000002E-2</c:v>
                      </c:pt>
                      <c:pt idx="206" formatCode="General">
                        <c:v>3.2771000000000002E-2</c:v>
                      </c:pt>
                      <c:pt idx="207" formatCode="General">
                        <c:v>3.2771000000000002E-2</c:v>
                      </c:pt>
                      <c:pt idx="208" formatCode="General">
                        <c:v>-0.124113</c:v>
                      </c:pt>
                      <c:pt idx="209" formatCode="General">
                        <c:v>-0.124113</c:v>
                      </c:pt>
                      <c:pt idx="210" formatCode="General">
                        <c:v>-0.118392</c:v>
                      </c:pt>
                      <c:pt idx="211" formatCode="General">
                        <c:v>-0.118392</c:v>
                      </c:pt>
                      <c:pt idx="212" formatCode="General">
                        <c:v>-0.18010599999999999</c:v>
                      </c:pt>
                      <c:pt idx="213" formatCode="General">
                        <c:v>-0.18010599999999999</c:v>
                      </c:pt>
                      <c:pt idx="214" formatCode="General">
                        <c:v>-0.18010599999999999</c:v>
                      </c:pt>
                      <c:pt idx="215" formatCode="General">
                        <c:v>-0.15329000000000001</c:v>
                      </c:pt>
                      <c:pt idx="216" formatCode="General">
                        <c:v>-0.15329000000000001</c:v>
                      </c:pt>
                      <c:pt idx="217" formatCode="General">
                        <c:v>-0.30404199999999998</c:v>
                      </c:pt>
                      <c:pt idx="218" formatCode="General">
                        <c:v>-0.30404199999999998</c:v>
                      </c:pt>
                      <c:pt idx="219" formatCode="General">
                        <c:v>-0.30404199999999998</c:v>
                      </c:pt>
                      <c:pt idx="220" formatCode="General">
                        <c:v>-0.173176</c:v>
                      </c:pt>
                      <c:pt idx="221" formatCode="General">
                        <c:v>-0.173176</c:v>
                      </c:pt>
                      <c:pt idx="222" formatCode="General">
                        <c:v>3.6359000000000002E-2</c:v>
                      </c:pt>
                      <c:pt idx="223" formatCode="General">
                        <c:v>3.6359000000000002E-2</c:v>
                      </c:pt>
                      <c:pt idx="224" formatCode="General">
                        <c:v>3.6359000000000002E-2</c:v>
                      </c:pt>
                      <c:pt idx="225" formatCode="General">
                        <c:v>1.8190000000000001E-3</c:v>
                      </c:pt>
                      <c:pt idx="226" formatCode="General">
                        <c:v>1.8190000000000001E-3</c:v>
                      </c:pt>
                      <c:pt idx="227" formatCode="General">
                        <c:v>0.31725999999999999</c:v>
                      </c:pt>
                      <c:pt idx="228" formatCode="General">
                        <c:v>0.31725999999999999</c:v>
                      </c:pt>
                      <c:pt idx="229" formatCode="General">
                        <c:v>-0.21085400000000001</c:v>
                      </c:pt>
                      <c:pt idx="230" formatCode="General">
                        <c:v>-0.21085400000000001</c:v>
                      </c:pt>
                      <c:pt idx="231" formatCode="General">
                        <c:v>-0.21085400000000001</c:v>
                      </c:pt>
                      <c:pt idx="232" formatCode="General">
                        <c:v>-0.29227900000000001</c:v>
                      </c:pt>
                      <c:pt idx="233" formatCode="General">
                        <c:v>-0.29227900000000001</c:v>
                      </c:pt>
                      <c:pt idx="234" formatCode="General">
                        <c:v>0.34611700000000001</c:v>
                      </c:pt>
                      <c:pt idx="235" formatCode="General">
                        <c:v>0.34611700000000001</c:v>
                      </c:pt>
                      <c:pt idx="236" formatCode="General">
                        <c:v>-0.355904</c:v>
                      </c:pt>
                      <c:pt idx="237" formatCode="General">
                        <c:v>-0.355904</c:v>
                      </c:pt>
                      <c:pt idx="238" formatCode="General">
                        <c:v>-0.355904</c:v>
                      </c:pt>
                      <c:pt idx="239" formatCode="General">
                        <c:v>-1.8855E-2</c:v>
                      </c:pt>
                      <c:pt idx="240" formatCode="General">
                        <c:v>-1.8855E-2</c:v>
                      </c:pt>
                      <c:pt idx="241" formatCode="General">
                        <c:v>0.67978300000000003</c:v>
                      </c:pt>
                      <c:pt idx="242" formatCode="General">
                        <c:v>0.67978300000000003</c:v>
                      </c:pt>
                      <c:pt idx="243" formatCode="General">
                        <c:v>0.67978300000000003</c:v>
                      </c:pt>
                      <c:pt idx="244" formatCode="General">
                        <c:v>-0.185474</c:v>
                      </c:pt>
                      <c:pt idx="245" formatCode="General">
                        <c:v>-0.185474</c:v>
                      </c:pt>
                      <c:pt idx="246" formatCode="General">
                        <c:v>4.8676999999999998E-2</c:v>
                      </c:pt>
                      <c:pt idx="247" formatCode="General">
                        <c:v>4.8676999999999998E-2</c:v>
                      </c:pt>
                      <c:pt idx="248" formatCode="General">
                        <c:v>4.8676999999999998E-2</c:v>
                      </c:pt>
                      <c:pt idx="249" formatCode="General">
                        <c:v>-0.641629</c:v>
                      </c:pt>
                      <c:pt idx="250" formatCode="General">
                        <c:v>-0.641629</c:v>
                      </c:pt>
                      <c:pt idx="251" formatCode="General">
                        <c:v>-0.22046299999999999</c:v>
                      </c:pt>
                      <c:pt idx="252" formatCode="General">
                        <c:v>-0.22046299999999999</c:v>
                      </c:pt>
                      <c:pt idx="253" formatCode="General">
                        <c:v>0.262849</c:v>
                      </c:pt>
                      <c:pt idx="254" formatCode="General">
                        <c:v>0.262849</c:v>
                      </c:pt>
                      <c:pt idx="255" formatCode="General">
                        <c:v>0.262849</c:v>
                      </c:pt>
                      <c:pt idx="256" formatCode="General">
                        <c:v>0.37112200000000001</c:v>
                      </c:pt>
                      <c:pt idx="257" formatCode="General">
                        <c:v>0.37112200000000001</c:v>
                      </c:pt>
                      <c:pt idx="258" formatCode="General">
                        <c:v>-0.129192</c:v>
                      </c:pt>
                      <c:pt idx="259" formatCode="General">
                        <c:v>-0.129192</c:v>
                      </c:pt>
                      <c:pt idx="260" formatCode="General">
                        <c:v>-0.17915200000000001</c:v>
                      </c:pt>
                      <c:pt idx="261" formatCode="General">
                        <c:v>-0.17915200000000001</c:v>
                      </c:pt>
                      <c:pt idx="262" formatCode="General">
                        <c:v>-0.17915200000000001</c:v>
                      </c:pt>
                      <c:pt idx="263" formatCode="General">
                        <c:v>-0.39103599999999999</c:v>
                      </c:pt>
                      <c:pt idx="264" formatCode="General">
                        <c:v>-0.39103599999999999</c:v>
                      </c:pt>
                      <c:pt idx="265" formatCode="General">
                        <c:v>9.1658000000000003E-2</c:v>
                      </c:pt>
                      <c:pt idx="266" formatCode="General">
                        <c:v>9.1658000000000003E-2</c:v>
                      </c:pt>
                      <c:pt idx="267" formatCode="General">
                        <c:v>9.1658000000000003E-2</c:v>
                      </c:pt>
                      <c:pt idx="268" formatCode="General">
                        <c:v>0.31651699999999999</c:v>
                      </c:pt>
                      <c:pt idx="269" formatCode="General">
                        <c:v>0.31651699999999999</c:v>
                      </c:pt>
                      <c:pt idx="270" formatCode="General">
                        <c:v>0.17690400000000001</c:v>
                      </c:pt>
                      <c:pt idx="271" formatCode="General">
                        <c:v>0.17690400000000001</c:v>
                      </c:pt>
                      <c:pt idx="272" formatCode="General">
                        <c:v>-0.29513</c:v>
                      </c:pt>
                      <c:pt idx="273" formatCode="General">
                        <c:v>-0.29513</c:v>
                      </c:pt>
                      <c:pt idx="274" formatCode="General">
                        <c:v>-0.29513</c:v>
                      </c:pt>
                      <c:pt idx="275" formatCode="General">
                        <c:v>-0.245533</c:v>
                      </c:pt>
                      <c:pt idx="276" formatCode="General">
                        <c:v>-0.245533</c:v>
                      </c:pt>
                      <c:pt idx="277" formatCode="General">
                        <c:v>-0.245533</c:v>
                      </c:pt>
                      <c:pt idx="278" formatCode="General">
                        <c:v>3.9812E-2</c:v>
                      </c:pt>
                      <c:pt idx="279" formatCode="General">
                        <c:v>3.9812E-2</c:v>
                      </c:pt>
                      <c:pt idx="280" formatCode="General">
                        <c:v>7.9310000000000005E-2</c:v>
                      </c:pt>
                      <c:pt idx="281" formatCode="General">
                        <c:v>7.9310000000000005E-2</c:v>
                      </c:pt>
                      <c:pt idx="282" formatCode="General">
                        <c:v>-5.7208000000000002E-2</c:v>
                      </c:pt>
                      <c:pt idx="283" formatCode="General">
                        <c:v>-5.7208000000000002E-2</c:v>
                      </c:pt>
                      <c:pt idx="284" formatCode="General">
                        <c:v>-0.18699199999999999</c:v>
                      </c:pt>
                      <c:pt idx="285" formatCode="General">
                        <c:v>-0.18699199999999999</c:v>
                      </c:pt>
                      <c:pt idx="286" formatCode="General">
                        <c:v>-0.18699199999999999</c:v>
                      </c:pt>
                      <c:pt idx="287" formatCode="General">
                        <c:v>-8.3570000000000005E-2</c:v>
                      </c:pt>
                      <c:pt idx="288" formatCode="General">
                        <c:v>-8.3570000000000005E-2</c:v>
                      </c:pt>
                      <c:pt idx="289" formatCode="General">
                        <c:v>0.105297</c:v>
                      </c:pt>
                      <c:pt idx="290" formatCode="General">
                        <c:v>0.105297</c:v>
                      </c:pt>
                      <c:pt idx="291" formatCode="General">
                        <c:v>0.105297</c:v>
                      </c:pt>
                      <c:pt idx="292" formatCode="General">
                        <c:v>0.10180500000000001</c:v>
                      </c:pt>
                      <c:pt idx="293" formatCode="General">
                        <c:v>0.10180500000000001</c:v>
                      </c:pt>
                      <c:pt idx="294" formatCode="General">
                        <c:v>-3.1161999999999999E-2</c:v>
                      </c:pt>
                      <c:pt idx="295" formatCode="General">
                        <c:v>-3.1161999999999999E-2</c:v>
                      </c:pt>
                      <c:pt idx="296" formatCode="General">
                        <c:v>-3.1161999999999999E-2</c:v>
                      </c:pt>
                      <c:pt idx="297" formatCode="General">
                        <c:v>3.639605</c:v>
                      </c:pt>
                      <c:pt idx="298" formatCode="General">
                        <c:v>3.639605</c:v>
                      </c:pt>
                      <c:pt idx="299" formatCode="General">
                        <c:v>0.47301399999999999</c:v>
                      </c:pt>
                      <c:pt idx="300" formatCode="General">
                        <c:v>0.47301399999999999</c:v>
                      </c:pt>
                      <c:pt idx="301" formatCode="General">
                        <c:v>0.35891200000000001</c:v>
                      </c:pt>
                      <c:pt idx="302" formatCode="General">
                        <c:v>0.35891200000000001</c:v>
                      </c:pt>
                      <c:pt idx="303" formatCode="General">
                        <c:v>0.35891200000000001</c:v>
                      </c:pt>
                      <c:pt idx="304" formatCode="General">
                        <c:v>-0.10573200000000001</c:v>
                      </c:pt>
                      <c:pt idx="305" formatCode="General">
                        <c:v>-0.10573200000000001</c:v>
                      </c:pt>
                      <c:pt idx="306" formatCode="General">
                        <c:v>-1.1437660000000001</c:v>
                      </c:pt>
                      <c:pt idx="307" formatCode="General">
                        <c:v>-1.1437660000000001</c:v>
                      </c:pt>
                      <c:pt idx="308" formatCode="General">
                        <c:v>0.38323499999999999</c:v>
                      </c:pt>
                      <c:pt idx="309" formatCode="General">
                        <c:v>0.38323499999999999</c:v>
                      </c:pt>
                      <c:pt idx="310" formatCode="General">
                        <c:v>0.38323499999999999</c:v>
                      </c:pt>
                      <c:pt idx="311" formatCode="General">
                        <c:v>3.0391000000000001E-2</c:v>
                      </c:pt>
                      <c:pt idx="312" formatCode="General">
                        <c:v>3.0391000000000001E-2</c:v>
                      </c:pt>
                      <c:pt idx="313" formatCode="General">
                        <c:v>-7.097E-3</c:v>
                      </c:pt>
                      <c:pt idx="314" formatCode="General">
                        <c:v>-7.097E-3</c:v>
                      </c:pt>
                      <c:pt idx="315" formatCode="General">
                        <c:v>-7.097E-3</c:v>
                      </c:pt>
                      <c:pt idx="316" formatCode="General">
                        <c:v>0.48954300000000001</c:v>
                      </c:pt>
                      <c:pt idx="317" formatCode="General">
                        <c:v>0.48954300000000001</c:v>
                      </c:pt>
                      <c:pt idx="318" formatCode="General">
                        <c:v>8.5483000000000003E-2</c:v>
                      </c:pt>
                      <c:pt idx="319" formatCode="General">
                        <c:v>8.5483000000000003E-2</c:v>
                      </c:pt>
                      <c:pt idx="320" formatCode="General">
                        <c:v>0.15038099999999999</c:v>
                      </c:pt>
                      <c:pt idx="321" formatCode="General">
                        <c:v>0.15038099999999999</c:v>
                      </c:pt>
                      <c:pt idx="322" formatCode="General">
                        <c:v>0.15038099999999999</c:v>
                      </c:pt>
                      <c:pt idx="323" formatCode="General">
                        <c:v>-0.107458</c:v>
                      </c:pt>
                      <c:pt idx="324" formatCode="General">
                        <c:v>-0.107458</c:v>
                      </c:pt>
                      <c:pt idx="325" formatCode="General">
                        <c:v>-5.1229999999999999E-3</c:v>
                      </c:pt>
                      <c:pt idx="326" formatCode="General">
                        <c:v>-5.1229999999999999E-3</c:v>
                      </c:pt>
                      <c:pt idx="327" formatCode="General">
                        <c:v>-5.1229999999999999E-3</c:v>
                      </c:pt>
                      <c:pt idx="328" formatCode="General">
                        <c:v>-0.176928</c:v>
                      </c:pt>
                      <c:pt idx="329" formatCode="General">
                        <c:v>-0.176928</c:v>
                      </c:pt>
                      <c:pt idx="330" formatCode="General">
                        <c:v>-0.19755600000000001</c:v>
                      </c:pt>
                      <c:pt idx="331" formatCode="General">
                        <c:v>-0.19755600000000001</c:v>
                      </c:pt>
                      <c:pt idx="332" formatCode="General">
                        <c:v>-0.19755600000000001</c:v>
                      </c:pt>
                      <c:pt idx="333" formatCode="General">
                        <c:v>-2.751E-2</c:v>
                      </c:pt>
                      <c:pt idx="334" formatCode="General">
                        <c:v>-2.751E-2</c:v>
                      </c:pt>
                      <c:pt idx="335" formatCode="General">
                        <c:v>-3.1071999999999999E-2</c:v>
                      </c:pt>
                      <c:pt idx="336" formatCode="General">
                        <c:v>-3.1071999999999999E-2</c:v>
                      </c:pt>
                      <c:pt idx="337" formatCode="General">
                        <c:v>-1.0408000000000001E-2</c:v>
                      </c:pt>
                      <c:pt idx="338" formatCode="General">
                        <c:v>-1.0408000000000001E-2</c:v>
                      </c:pt>
                      <c:pt idx="339" formatCode="General">
                        <c:v>-1.0408000000000001E-2</c:v>
                      </c:pt>
                      <c:pt idx="340" formatCode="General">
                        <c:v>-8.6897000000000002E-2</c:v>
                      </c:pt>
                      <c:pt idx="341" formatCode="General">
                        <c:v>-8.6897000000000002E-2</c:v>
                      </c:pt>
                      <c:pt idx="342" formatCode="General">
                        <c:v>-8.1159999999999996E-2</c:v>
                      </c:pt>
                      <c:pt idx="343" formatCode="General">
                        <c:v>-8.1159999999999996E-2</c:v>
                      </c:pt>
                      <c:pt idx="344" formatCode="General">
                        <c:v>-8.1159999999999996E-2</c:v>
                      </c:pt>
                      <c:pt idx="345" formatCode="General">
                        <c:v>1.5025E-2</c:v>
                      </c:pt>
                      <c:pt idx="346" formatCode="General">
                        <c:v>1.5025E-2</c:v>
                      </c:pt>
                      <c:pt idx="347" formatCode="General">
                        <c:v>1.0864E-2</c:v>
                      </c:pt>
                      <c:pt idx="348" formatCode="General">
                        <c:v>1.0864E-2</c:v>
                      </c:pt>
                      <c:pt idx="349" formatCode="General">
                        <c:v>-5.9170000000000004E-3</c:v>
                      </c:pt>
                      <c:pt idx="350" formatCode="General">
                        <c:v>-5.9170000000000004E-3</c:v>
                      </c:pt>
                      <c:pt idx="351" formatCode="General">
                        <c:v>-5.9170000000000004E-3</c:v>
                      </c:pt>
                      <c:pt idx="352" formatCode="General">
                        <c:v>-7.2575000000000001E-2</c:v>
                      </c:pt>
                      <c:pt idx="353" formatCode="General">
                        <c:v>-7.2575000000000001E-2</c:v>
                      </c:pt>
                      <c:pt idx="354" formatCode="General">
                        <c:v>-8.3308999999999994E-2</c:v>
                      </c:pt>
                      <c:pt idx="355" formatCode="General">
                        <c:v>-8.3308999999999994E-2</c:v>
                      </c:pt>
                      <c:pt idx="356" formatCode="General">
                        <c:v>-8.3308999999999994E-2</c:v>
                      </c:pt>
                      <c:pt idx="357" formatCode="General">
                        <c:v>-3.3723000000000003E-2</c:v>
                      </c:pt>
                      <c:pt idx="358" formatCode="General">
                        <c:v>-3.3723000000000003E-2</c:v>
                      </c:pt>
                      <c:pt idx="359" formatCode="General">
                        <c:v>-4.7324999999999999E-2</c:v>
                      </c:pt>
                      <c:pt idx="360" formatCode="General">
                        <c:v>-4.7324999999999999E-2</c:v>
                      </c:pt>
                      <c:pt idx="361" formatCode="General">
                        <c:v>-0.10950600000000001</c:v>
                      </c:pt>
                      <c:pt idx="362" formatCode="General">
                        <c:v>-0.10950600000000001</c:v>
                      </c:pt>
                      <c:pt idx="363" formatCode="General">
                        <c:v>-0.10950600000000001</c:v>
                      </c:pt>
                      <c:pt idx="364" formatCode="General">
                        <c:v>-2.7040000000000002E-2</c:v>
                      </c:pt>
                      <c:pt idx="365" formatCode="General">
                        <c:v>-2.7040000000000002E-2</c:v>
                      </c:pt>
                      <c:pt idx="366" formatCode="General">
                        <c:v>-8.8506000000000001E-2</c:v>
                      </c:pt>
                      <c:pt idx="367" formatCode="General">
                        <c:v>-8.8506000000000001E-2</c:v>
                      </c:pt>
                      <c:pt idx="368" formatCode="General">
                        <c:v>-8.8506000000000001E-2</c:v>
                      </c:pt>
                      <c:pt idx="369" formatCode="General">
                        <c:v>-7.3164000000000007E-2</c:v>
                      </c:pt>
                      <c:pt idx="370" formatCode="General">
                        <c:v>-7.3164000000000007E-2</c:v>
                      </c:pt>
                      <c:pt idx="371" formatCode="General">
                        <c:v>-4.0897000000000003E-2</c:v>
                      </c:pt>
                      <c:pt idx="372" formatCode="General">
                        <c:v>-4.0897000000000003E-2</c:v>
                      </c:pt>
                      <c:pt idx="373" formatCode="General">
                        <c:v>-2.4743000000000001E-2</c:v>
                      </c:pt>
                      <c:pt idx="374" formatCode="General">
                        <c:v>-2.4743000000000001E-2</c:v>
                      </c:pt>
                      <c:pt idx="375" formatCode="General">
                        <c:v>-2.4743000000000001E-2</c:v>
                      </c:pt>
                      <c:pt idx="376" formatCode="General">
                        <c:v>-9.5050999999999997E-2</c:v>
                      </c:pt>
                      <c:pt idx="377" formatCode="General">
                        <c:v>-9.5050999999999997E-2</c:v>
                      </c:pt>
                      <c:pt idx="378" formatCode="General">
                        <c:v>2.8799999999999999E-2</c:v>
                      </c:pt>
                      <c:pt idx="379" formatCode="General">
                        <c:v>2.8799999999999999E-2</c:v>
                      </c:pt>
                      <c:pt idx="380" formatCode="General">
                        <c:v>2.8799999999999999E-2</c:v>
                      </c:pt>
                      <c:pt idx="381" formatCode="General">
                        <c:v>-1.2267E-2</c:v>
                      </c:pt>
                      <c:pt idx="382" formatCode="General">
                        <c:v>-1.2267E-2</c:v>
                      </c:pt>
                      <c:pt idx="383" formatCode="General">
                        <c:v>-3.1449999999999999E-2</c:v>
                      </c:pt>
                      <c:pt idx="384" formatCode="General">
                        <c:v>-3.1449999999999999E-2</c:v>
                      </c:pt>
                      <c:pt idx="385" formatCode="General">
                        <c:v>8.8945999999999997E-2</c:v>
                      </c:pt>
                      <c:pt idx="386" formatCode="General">
                        <c:v>8.8945999999999997E-2</c:v>
                      </c:pt>
                      <c:pt idx="387" formatCode="General">
                        <c:v>8.8945999999999997E-2</c:v>
                      </c:pt>
                      <c:pt idx="388" formatCode="General">
                        <c:v>-0.202982</c:v>
                      </c:pt>
                      <c:pt idx="389" formatCode="General">
                        <c:v>-0.202982</c:v>
                      </c:pt>
                      <c:pt idx="390" formatCode="General">
                        <c:v>1.2085E-2</c:v>
                      </c:pt>
                      <c:pt idx="391" formatCode="General">
                        <c:v>1.2085E-2</c:v>
                      </c:pt>
                      <c:pt idx="392" formatCode="General">
                        <c:v>1.2085E-2</c:v>
                      </c:pt>
                      <c:pt idx="393" formatCode="General">
                        <c:v>-7.6538999999999996E-2</c:v>
                      </c:pt>
                      <c:pt idx="394" formatCode="General">
                        <c:v>-7.6538999999999996E-2</c:v>
                      </c:pt>
                      <c:pt idx="395" formatCode="General">
                        <c:v>-9.6717999999999998E-2</c:v>
                      </c:pt>
                      <c:pt idx="396" formatCode="General">
                        <c:v>-9.6717999999999998E-2</c:v>
                      </c:pt>
                      <c:pt idx="397">
                        <c:v>-2.92E-4</c:v>
                      </c:pt>
                      <c:pt idx="398">
                        <c:v>-2.92E-4</c:v>
                      </c:pt>
                      <c:pt idx="399">
                        <c:v>-2.92E-4</c:v>
                      </c:pt>
                      <c:pt idx="400" formatCode="General">
                        <c:v>4.5610999999999999E-2</c:v>
                      </c:pt>
                      <c:pt idx="401" formatCode="General">
                        <c:v>4.5610999999999999E-2</c:v>
                      </c:pt>
                      <c:pt idx="402" formatCode="General">
                        <c:v>-4.2643E-2</c:v>
                      </c:pt>
                      <c:pt idx="403" formatCode="General">
                        <c:v>-4.2643E-2</c:v>
                      </c:pt>
                      <c:pt idx="404" formatCode="General">
                        <c:v>-4.2643E-2</c:v>
                      </c:pt>
                      <c:pt idx="405" formatCode="General">
                        <c:v>-3.7753000000000002E-2</c:v>
                      </c:pt>
                      <c:pt idx="406" formatCode="General">
                        <c:v>-3.7753000000000002E-2</c:v>
                      </c:pt>
                      <c:pt idx="407" formatCode="General">
                        <c:v>-2.1562000000000001E-2</c:v>
                      </c:pt>
                      <c:pt idx="408" formatCode="General">
                        <c:v>-2.1562000000000001E-2</c:v>
                      </c:pt>
                      <c:pt idx="409" formatCode="General">
                        <c:v>-0.17921799999999999</c:v>
                      </c:pt>
                      <c:pt idx="410" formatCode="General">
                        <c:v>-0.17921799999999999</c:v>
                      </c:pt>
                      <c:pt idx="411" formatCode="General">
                        <c:v>-0.17921799999999999</c:v>
                      </c:pt>
                      <c:pt idx="412" formatCode="General">
                        <c:v>6.6689999999999996E-3</c:v>
                      </c:pt>
                      <c:pt idx="413" formatCode="General">
                        <c:v>6.6689999999999996E-3</c:v>
                      </c:pt>
                      <c:pt idx="414" formatCode="General">
                        <c:v>0.20096700000000001</c:v>
                      </c:pt>
                      <c:pt idx="415" formatCode="General">
                        <c:v>0.20096700000000001</c:v>
                      </c:pt>
                      <c:pt idx="416" formatCode="General">
                        <c:v>0.20096700000000001</c:v>
                      </c:pt>
                      <c:pt idx="417" formatCode="General">
                        <c:v>-0.195137</c:v>
                      </c:pt>
                      <c:pt idx="418" formatCode="General">
                        <c:v>-0.195137</c:v>
                      </c:pt>
                      <c:pt idx="419" formatCode="General">
                        <c:v>2.8552000000000001E-2</c:v>
                      </c:pt>
                      <c:pt idx="420" formatCode="General">
                        <c:v>2.8552000000000001E-2</c:v>
                      </c:pt>
                      <c:pt idx="421" formatCode="General">
                        <c:v>-0.122863</c:v>
                      </c:pt>
                      <c:pt idx="422" formatCode="General">
                        <c:v>-0.122863</c:v>
                      </c:pt>
                      <c:pt idx="423" formatCode="General">
                        <c:v>-0.122863</c:v>
                      </c:pt>
                      <c:pt idx="424" formatCode="General">
                        <c:v>-5.3727999999999998E-2</c:v>
                      </c:pt>
                      <c:pt idx="425" formatCode="General">
                        <c:v>-5.3727999999999998E-2</c:v>
                      </c:pt>
                      <c:pt idx="426" formatCode="General">
                        <c:v>-9.8512000000000002E-2</c:v>
                      </c:pt>
                      <c:pt idx="427" formatCode="General">
                        <c:v>-9.8512000000000002E-2</c:v>
                      </c:pt>
                      <c:pt idx="428" formatCode="General">
                        <c:v>-9.8512000000000002E-2</c:v>
                      </c:pt>
                      <c:pt idx="429" formatCode="General">
                        <c:v>-8.1880000000000008E-3</c:v>
                      </c:pt>
                      <c:pt idx="430" formatCode="General">
                        <c:v>-8.1880000000000008E-3</c:v>
                      </c:pt>
                      <c:pt idx="431" formatCode="General">
                        <c:v>-5.3719000000000003E-2</c:v>
                      </c:pt>
                      <c:pt idx="432" formatCode="General">
                        <c:v>-5.3719000000000003E-2</c:v>
                      </c:pt>
                      <c:pt idx="433" formatCode="General">
                        <c:v>-2.6034999999999999E-2</c:v>
                      </c:pt>
                      <c:pt idx="434" formatCode="General">
                        <c:v>-2.6034999999999999E-2</c:v>
                      </c:pt>
                      <c:pt idx="435" formatCode="General">
                        <c:v>-2.6034999999999999E-2</c:v>
                      </c:pt>
                      <c:pt idx="436" formatCode="General">
                        <c:v>-1.676E-3</c:v>
                      </c:pt>
                      <c:pt idx="437" formatCode="General">
                        <c:v>-1.676E-3</c:v>
                      </c:pt>
                      <c:pt idx="438" formatCode="General">
                        <c:v>-7.1515999999999996E-2</c:v>
                      </c:pt>
                      <c:pt idx="439" formatCode="General">
                        <c:v>-7.1515999999999996E-2</c:v>
                      </c:pt>
                      <c:pt idx="440" formatCode="General">
                        <c:v>-7.1515999999999996E-2</c:v>
                      </c:pt>
                      <c:pt idx="441" formatCode="General">
                        <c:v>-3.9913999999999998E-2</c:v>
                      </c:pt>
                      <c:pt idx="442" formatCode="General">
                        <c:v>-3.9913999999999998E-2</c:v>
                      </c:pt>
                      <c:pt idx="443" formatCode="General">
                        <c:v>-1.5956000000000001E-2</c:v>
                      </c:pt>
                      <c:pt idx="444" formatCode="General">
                        <c:v>-1.5956000000000001E-2</c:v>
                      </c:pt>
                      <c:pt idx="445" formatCode="General">
                        <c:v>-1.5956000000000001E-2</c:v>
                      </c:pt>
                      <c:pt idx="446" formatCode="General">
                        <c:v>-4.7715E-2</c:v>
                      </c:pt>
                      <c:pt idx="447" formatCode="General">
                        <c:v>-4.7715E-2</c:v>
                      </c:pt>
                      <c:pt idx="448" formatCode="General">
                        <c:v>-4.2797000000000002E-2</c:v>
                      </c:pt>
                      <c:pt idx="449" formatCode="General">
                        <c:v>-4.2797000000000002E-2</c:v>
                      </c:pt>
                      <c:pt idx="450" formatCode="General">
                        <c:v>-4.5726999999999997E-2</c:v>
                      </c:pt>
                      <c:pt idx="451" formatCode="General">
                        <c:v>-4.5726999999999997E-2</c:v>
                      </c:pt>
                      <c:pt idx="452" formatCode="General">
                        <c:v>-4.5726999999999997E-2</c:v>
                      </c:pt>
                      <c:pt idx="453" formatCode="General">
                        <c:v>-5.7006000000000001E-2</c:v>
                      </c:pt>
                      <c:pt idx="454" formatCode="General">
                        <c:v>-5.7006000000000001E-2</c:v>
                      </c:pt>
                      <c:pt idx="455" formatCode="General">
                        <c:v>-4.6205999999999997E-2</c:v>
                      </c:pt>
                      <c:pt idx="456" formatCode="General">
                        <c:v>-4.6205999999999997E-2</c:v>
                      </c:pt>
                      <c:pt idx="457" formatCode="General">
                        <c:v>6.6519999999999999E-3</c:v>
                      </c:pt>
                      <c:pt idx="458" formatCode="General">
                        <c:v>6.6519999999999999E-3</c:v>
                      </c:pt>
                      <c:pt idx="459" formatCode="General">
                        <c:v>6.6519999999999999E-3</c:v>
                      </c:pt>
                      <c:pt idx="460" formatCode="General">
                        <c:v>-0.103502</c:v>
                      </c:pt>
                      <c:pt idx="461" formatCode="General">
                        <c:v>-0.103502</c:v>
                      </c:pt>
                      <c:pt idx="462" formatCode="General">
                        <c:v>-4.1014000000000002E-2</c:v>
                      </c:pt>
                      <c:pt idx="463" formatCode="General">
                        <c:v>-4.1014000000000002E-2</c:v>
                      </c:pt>
                      <c:pt idx="464" formatCode="General">
                        <c:v>-4.1014000000000002E-2</c:v>
                      </c:pt>
                      <c:pt idx="465" formatCode="General">
                        <c:v>-3.1229E-2</c:v>
                      </c:pt>
                      <c:pt idx="466" formatCode="General">
                        <c:v>-3.1229E-2</c:v>
                      </c:pt>
                      <c:pt idx="467" formatCode="General">
                        <c:v>-0.104383</c:v>
                      </c:pt>
                      <c:pt idx="468" formatCode="General">
                        <c:v>-0.104383</c:v>
                      </c:pt>
                      <c:pt idx="469" formatCode="General">
                        <c:v>-2.4166E-2</c:v>
                      </c:pt>
                      <c:pt idx="470" formatCode="General">
                        <c:v>-2.4166E-2</c:v>
                      </c:pt>
                      <c:pt idx="471" formatCode="General">
                        <c:v>-2.4166E-2</c:v>
                      </c:pt>
                      <c:pt idx="472" formatCode="General">
                        <c:v>-5.4903E-2</c:v>
                      </c:pt>
                      <c:pt idx="473" formatCode="General">
                        <c:v>-5.4903E-2</c:v>
                      </c:pt>
                      <c:pt idx="474" formatCode="General">
                        <c:v>-7.0292999999999994E-2</c:v>
                      </c:pt>
                      <c:pt idx="475" formatCode="General">
                        <c:v>-7.0292999999999994E-2</c:v>
                      </c:pt>
                      <c:pt idx="476" formatCode="General">
                        <c:v>-7.0292999999999994E-2</c:v>
                      </c:pt>
                      <c:pt idx="477" formatCode="General">
                        <c:v>-6.3852999999999993E-2</c:v>
                      </c:pt>
                      <c:pt idx="478" formatCode="General">
                        <c:v>-6.3852999999999993E-2</c:v>
                      </c:pt>
                      <c:pt idx="479" formatCode="General">
                        <c:v>1.9956999999999999E-2</c:v>
                      </c:pt>
                      <c:pt idx="480" formatCode="General">
                        <c:v>1.9956999999999999E-2</c:v>
                      </c:pt>
                      <c:pt idx="481" formatCode="General">
                        <c:v>-4.3386000000000001E-2</c:v>
                      </c:pt>
                      <c:pt idx="482" formatCode="General">
                        <c:v>-4.3386000000000001E-2</c:v>
                      </c:pt>
                      <c:pt idx="483" formatCode="General">
                        <c:v>-4.3386000000000001E-2</c:v>
                      </c:pt>
                      <c:pt idx="484" formatCode="General">
                        <c:v>-4.9038999999999999E-2</c:v>
                      </c:pt>
                      <c:pt idx="485" formatCode="General">
                        <c:v>-4.9038999999999999E-2</c:v>
                      </c:pt>
                      <c:pt idx="486" formatCode="General">
                        <c:v>-4.2426999999999999E-2</c:v>
                      </c:pt>
                      <c:pt idx="487" formatCode="General">
                        <c:v>-4.2426999999999999E-2</c:v>
                      </c:pt>
                      <c:pt idx="488" formatCode="General">
                        <c:v>-4.2426999999999999E-2</c:v>
                      </c:pt>
                      <c:pt idx="489" formatCode="General">
                        <c:v>-4.5748999999999998E-2</c:v>
                      </c:pt>
                      <c:pt idx="490" formatCode="General">
                        <c:v>-4.5748999999999998E-2</c:v>
                      </c:pt>
                      <c:pt idx="491" formatCode="General">
                        <c:v>-7.9233999999999999E-2</c:v>
                      </c:pt>
                      <c:pt idx="492" formatCode="General">
                        <c:v>-7.9233999999999999E-2</c:v>
                      </c:pt>
                      <c:pt idx="493" formatCode="General">
                        <c:v>-5.8729999999999997E-2</c:v>
                      </c:pt>
                      <c:pt idx="494" formatCode="General">
                        <c:v>-5.8729999999999997E-2</c:v>
                      </c:pt>
                      <c:pt idx="495" formatCode="General">
                        <c:v>-5.8729999999999997E-2</c:v>
                      </c:pt>
                      <c:pt idx="496" formatCode="General">
                        <c:v>-2.5208000000000001E-2</c:v>
                      </c:pt>
                      <c:pt idx="497" formatCode="General">
                        <c:v>-2.5208000000000001E-2</c:v>
                      </c:pt>
                      <c:pt idx="498" formatCode="General">
                        <c:v>-5.6605999999999997E-2</c:v>
                      </c:pt>
                      <c:pt idx="499" formatCode="General">
                        <c:v>-5.6605999999999997E-2</c:v>
                      </c:pt>
                      <c:pt idx="500" formatCode="General">
                        <c:v>-5.6605999999999997E-2</c:v>
                      </c:pt>
                      <c:pt idx="501" formatCode="General">
                        <c:v>-4.9196999999999998E-2</c:v>
                      </c:pt>
                      <c:pt idx="502" formatCode="General">
                        <c:v>-4.9196999999999998E-2</c:v>
                      </c:pt>
                      <c:pt idx="503" formatCode="General">
                        <c:v>-4.9111000000000002E-2</c:v>
                      </c:pt>
                      <c:pt idx="504" formatCode="General">
                        <c:v>-4.9111000000000002E-2</c:v>
                      </c:pt>
                      <c:pt idx="505" formatCode="General">
                        <c:v>-6.3477000000000006E-2</c:v>
                      </c:pt>
                      <c:pt idx="506" formatCode="General">
                        <c:v>-6.3477000000000006E-2</c:v>
                      </c:pt>
                      <c:pt idx="507" formatCode="General">
                        <c:v>-6.3477000000000006E-2</c:v>
                      </c:pt>
                      <c:pt idx="508" formatCode="General">
                        <c:v>-6.3772999999999996E-2</c:v>
                      </c:pt>
                      <c:pt idx="509" formatCode="General">
                        <c:v>-6.3772999999999996E-2</c:v>
                      </c:pt>
                      <c:pt idx="510" formatCode="General">
                        <c:v>-6.1399000000000002E-2</c:v>
                      </c:pt>
                      <c:pt idx="511" formatCode="General">
                        <c:v>-6.1399000000000002E-2</c:v>
                      </c:pt>
                      <c:pt idx="512" formatCode="General">
                        <c:v>-6.1399000000000002E-2</c:v>
                      </c:pt>
                      <c:pt idx="513" formatCode="General">
                        <c:v>-0.105557</c:v>
                      </c:pt>
                      <c:pt idx="514" formatCode="General">
                        <c:v>-0.105557</c:v>
                      </c:pt>
                      <c:pt idx="515" formatCode="General">
                        <c:v>-8.4374000000000005E-2</c:v>
                      </c:pt>
                      <c:pt idx="516" formatCode="General">
                        <c:v>-8.4374000000000005E-2</c:v>
                      </c:pt>
                      <c:pt idx="517" formatCode="General">
                        <c:v>-0.13310900000000001</c:v>
                      </c:pt>
                      <c:pt idx="518" formatCode="General">
                        <c:v>-0.13310900000000001</c:v>
                      </c:pt>
                      <c:pt idx="519" formatCode="General">
                        <c:v>-0.13310900000000001</c:v>
                      </c:pt>
                      <c:pt idx="520" formatCode="General">
                        <c:v>-0.424398</c:v>
                      </c:pt>
                      <c:pt idx="521" formatCode="General">
                        <c:v>-0.424398</c:v>
                      </c:pt>
                      <c:pt idx="522" formatCode="General">
                        <c:v>0.36920599999999998</c:v>
                      </c:pt>
                      <c:pt idx="523" formatCode="General">
                        <c:v>0.36920599999999998</c:v>
                      </c:pt>
                      <c:pt idx="524" formatCode="General">
                        <c:v>0.36920599999999998</c:v>
                      </c:pt>
                      <c:pt idx="525" formatCode="General">
                        <c:v>0.22331599999999999</c:v>
                      </c:pt>
                      <c:pt idx="526" formatCode="General">
                        <c:v>0.22331599999999999</c:v>
                      </c:pt>
                      <c:pt idx="527" formatCode="General">
                        <c:v>-0.64617599999999997</c:v>
                      </c:pt>
                      <c:pt idx="528" formatCode="General">
                        <c:v>-0.64617599999999997</c:v>
                      </c:pt>
                      <c:pt idx="529" formatCode="General">
                        <c:v>-0.64617599999999997</c:v>
                      </c:pt>
                      <c:pt idx="530" formatCode="General">
                        <c:v>0.54681100000000005</c:v>
                      </c:pt>
                      <c:pt idx="531" formatCode="General">
                        <c:v>0.54681100000000005</c:v>
                      </c:pt>
                      <c:pt idx="532" formatCode="General">
                        <c:v>0.19914599999999999</c:v>
                      </c:pt>
                      <c:pt idx="533" formatCode="General">
                        <c:v>0.19914599999999999</c:v>
                      </c:pt>
                      <c:pt idx="534" formatCode="General">
                        <c:v>-0.55772999999999995</c:v>
                      </c:pt>
                      <c:pt idx="535" formatCode="General">
                        <c:v>-0.55772999999999995</c:v>
                      </c:pt>
                      <c:pt idx="536" formatCode="General">
                        <c:v>-0.55772999999999995</c:v>
                      </c:pt>
                      <c:pt idx="537" formatCode="General">
                        <c:v>-0.39882400000000001</c:v>
                      </c:pt>
                      <c:pt idx="538" formatCode="General">
                        <c:v>-0.39882400000000001</c:v>
                      </c:pt>
                      <c:pt idx="539" formatCode="General">
                        <c:v>-0.62066200000000005</c:v>
                      </c:pt>
                      <c:pt idx="540" formatCode="General">
                        <c:v>-0.62066200000000005</c:v>
                      </c:pt>
                      <c:pt idx="541" formatCode="General">
                        <c:v>-0.29186200000000001</c:v>
                      </c:pt>
                      <c:pt idx="542" formatCode="General">
                        <c:v>-0.29186200000000001</c:v>
                      </c:pt>
                      <c:pt idx="543" formatCode="General">
                        <c:v>-0.29186200000000001</c:v>
                      </c:pt>
                      <c:pt idx="544" formatCode="General">
                        <c:v>0.86692199999999997</c:v>
                      </c:pt>
                      <c:pt idx="545" formatCode="General">
                        <c:v>0.86692199999999997</c:v>
                      </c:pt>
                      <c:pt idx="546" formatCode="General">
                        <c:v>0.90850600000000004</c:v>
                      </c:pt>
                      <c:pt idx="547" formatCode="General">
                        <c:v>0.90850600000000004</c:v>
                      </c:pt>
                      <c:pt idx="548" formatCode="General">
                        <c:v>0.90850600000000004</c:v>
                      </c:pt>
                      <c:pt idx="549" formatCode="General">
                        <c:v>0.43675799999999998</c:v>
                      </c:pt>
                      <c:pt idx="550" formatCode="General">
                        <c:v>0.43675799999999998</c:v>
                      </c:pt>
                      <c:pt idx="551" formatCode="General">
                        <c:v>1.3033939999999999</c:v>
                      </c:pt>
                      <c:pt idx="552" formatCode="General">
                        <c:v>1.3033939999999999</c:v>
                      </c:pt>
                      <c:pt idx="553" formatCode="General">
                        <c:v>-1.5855060000000001</c:v>
                      </c:pt>
                      <c:pt idx="554" formatCode="General">
                        <c:v>-1.5855060000000001</c:v>
                      </c:pt>
                      <c:pt idx="555" formatCode="General">
                        <c:v>-1.5855060000000001</c:v>
                      </c:pt>
                      <c:pt idx="556" formatCode="General">
                        <c:v>0.72791799999999995</c:v>
                      </c:pt>
                      <c:pt idx="557" formatCode="General">
                        <c:v>0.72791799999999995</c:v>
                      </c:pt>
                      <c:pt idx="558" formatCode="General">
                        <c:v>1.1298589999999999</c:v>
                      </c:pt>
                      <c:pt idx="559" formatCode="General">
                        <c:v>1.1298589999999999</c:v>
                      </c:pt>
                      <c:pt idx="560" formatCode="General">
                        <c:v>1.1298589999999999</c:v>
                      </c:pt>
                      <c:pt idx="561" formatCode="General">
                        <c:v>-0.72955700000000001</c:v>
                      </c:pt>
                      <c:pt idx="562" formatCode="General">
                        <c:v>-0.72955700000000001</c:v>
                      </c:pt>
                      <c:pt idx="563" formatCode="General">
                        <c:v>2.3657240000000002</c:v>
                      </c:pt>
                      <c:pt idx="564" formatCode="General">
                        <c:v>2.3657240000000002</c:v>
                      </c:pt>
                      <c:pt idx="565" formatCode="General">
                        <c:v>-1.634892</c:v>
                      </c:pt>
                      <c:pt idx="566" formatCode="General">
                        <c:v>-1.634892</c:v>
                      </c:pt>
                      <c:pt idx="567" formatCode="General">
                        <c:v>-1.634892</c:v>
                      </c:pt>
                      <c:pt idx="568" formatCode="General">
                        <c:v>-2.7015060000000002</c:v>
                      </c:pt>
                      <c:pt idx="569" formatCode="General">
                        <c:v>-2.7015060000000002</c:v>
                      </c:pt>
                      <c:pt idx="570" formatCode="General">
                        <c:v>0.17779200000000001</c:v>
                      </c:pt>
                      <c:pt idx="571" formatCode="General">
                        <c:v>0.17779200000000001</c:v>
                      </c:pt>
                      <c:pt idx="572" formatCode="General">
                        <c:v>0.17779200000000001</c:v>
                      </c:pt>
                      <c:pt idx="573" formatCode="General">
                        <c:v>-0.221079</c:v>
                      </c:pt>
                      <c:pt idx="574" formatCode="General">
                        <c:v>-0.221079</c:v>
                      </c:pt>
                      <c:pt idx="575" formatCode="General">
                        <c:v>-1.539704</c:v>
                      </c:pt>
                      <c:pt idx="576" formatCode="General">
                        <c:v>-1.539704</c:v>
                      </c:pt>
                      <c:pt idx="577" formatCode="General">
                        <c:v>-2.2483909999999998</c:v>
                      </c:pt>
                      <c:pt idx="578" formatCode="General">
                        <c:v>-2.2483909999999998</c:v>
                      </c:pt>
                      <c:pt idx="579" formatCode="General">
                        <c:v>-2.2483909999999998</c:v>
                      </c:pt>
                      <c:pt idx="580" formatCode="General">
                        <c:v>-2.5316869999999998</c:v>
                      </c:pt>
                      <c:pt idx="581" formatCode="General">
                        <c:v>-2.5316869999999998</c:v>
                      </c:pt>
                      <c:pt idx="582" formatCode="General">
                        <c:v>-0.644069</c:v>
                      </c:pt>
                      <c:pt idx="583" formatCode="General">
                        <c:v>-0.644069</c:v>
                      </c:pt>
                      <c:pt idx="584" formatCode="General">
                        <c:v>-0.644069</c:v>
                      </c:pt>
                      <c:pt idx="585" formatCode="General">
                        <c:v>1.3790180000000001</c:v>
                      </c:pt>
                      <c:pt idx="586" formatCode="General">
                        <c:v>1.3790180000000001</c:v>
                      </c:pt>
                      <c:pt idx="587" formatCode="General">
                        <c:v>-1.053186</c:v>
                      </c:pt>
                      <c:pt idx="588" formatCode="General">
                        <c:v>-1.053186</c:v>
                      </c:pt>
                      <c:pt idx="589" formatCode="General">
                        <c:v>1.0606850000000001</c:v>
                      </c:pt>
                      <c:pt idx="590" formatCode="General">
                        <c:v>1.0606850000000001</c:v>
                      </c:pt>
                      <c:pt idx="591" formatCode="General">
                        <c:v>1.0606850000000001</c:v>
                      </c:pt>
                      <c:pt idx="592" formatCode="General">
                        <c:v>-2.1807910000000001</c:v>
                      </c:pt>
                      <c:pt idx="593" formatCode="General">
                        <c:v>-2.1807910000000001</c:v>
                      </c:pt>
                      <c:pt idx="594" formatCode="General">
                        <c:v>-6.0211389999999998</c:v>
                      </c:pt>
                      <c:pt idx="595" formatCode="General">
                        <c:v>-6.0211389999999998</c:v>
                      </c:pt>
                      <c:pt idx="596" formatCode="General">
                        <c:v>-6.0211389999999998</c:v>
                      </c:pt>
                      <c:pt idx="597" formatCode="General">
                        <c:v>-2.4919060000000002</c:v>
                      </c:pt>
                      <c:pt idx="598" formatCode="General">
                        <c:v>-2.4919060000000002</c:v>
                      </c:pt>
                      <c:pt idx="599" formatCode="General">
                        <c:v>-1.932965</c:v>
                      </c:pt>
                      <c:pt idx="600" formatCode="General">
                        <c:v>-1.932965</c:v>
                      </c:pt>
                      <c:pt idx="601" formatCode="General">
                        <c:v>-1.6182160000000001</c:v>
                      </c:pt>
                      <c:pt idx="602" formatCode="General">
                        <c:v>-1.6182160000000001</c:v>
                      </c:pt>
                      <c:pt idx="603" formatCode="General">
                        <c:v>-1.6182160000000001</c:v>
                      </c:pt>
                      <c:pt idx="604" formatCode="General">
                        <c:v>0.60139799999999999</c:v>
                      </c:pt>
                      <c:pt idx="605" formatCode="General">
                        <c:v>0.60139799999999999</c:v>
                      </c:pt>
                      <c:pt idx="606" formatCode="General">
                        <c:v>2.5106160000000002</c:v>
                      </c:pt>
                      <c:pt idx="607" formatCode="General">
                        <c:v>2.5106160000000002</c:v>
                      </c:pt>
                      <c:pt idx="608" formatCode="General">
                        <c:v>2.5106160000000002</c:v>
                      </c:pt>
                      <c:pt idx="609" formatCode="General">
                        <c:v>-1.5777859999999999</c:v>
                      </c:pt>
                      <c:pt idx="610" formatCode="General">
                        <c:v>-1.5777859999999999</c:v>
                      </c:pt>
                      <c:pt idx="611" formatCode="General">
                        <c:v>1.516513</c:v>
                      </c:pt>
                      <c:pt idx="612" formatCode="General">
                        <c:v>1.516513</c:v>
                      </c:pt>
                      <c:pt idx="613" formatCode="General">
                        <c:v>-0.30530299999999999</c:v>
                      </c:pt>
                      <c:pt idx="614" formatCode="General">
                        <c:v>-0.30530299999999999</c:v>
                      </c:pt>
                      <c:pt idx="615" formatCode="General">
                        <c:v>-0.30530299999999999</c:v>
                      </c:pt>
                      <c:pt idx="616" formatCode="General">
                        <c:v>-1.8880619999999999</c:v>
                      </c:pt>
                      <c:pt idx="617" formatCode="General">
                        <c:v>-1.8880619999999999</c:v>
                      </c:pt>
                      <c:pt idx="618" formatCode="General">
                        <c:v>-0.23352100000000001</c:v>
                      </c:pt>
                      <c:pt idx="619" formatCode="General">
                        <c:v>-0.23352100000000001</c:v>
                      </c:pt>
                      <c:pt idx="620" formatCode="General">
                        <c:v>-0.23352100000000001</c:v>
                      </c:pt>
                      <c:pt idx="621" formatCode="General">
                        <c:v>1.2101139999999999</c:v>
                      </c:pt>
                      <c:pt idx="622" formatCode="General">
                        <c:v>1.2101139999999999</c:v>
                      </c:pt>
                      <c:pt idx="623" formatCode="General">
                        <c:v>-0.412995</c:v>
                      </c:pt>
                      <c:pt idx="624" formatCode="General">
                        <c:v>-0.412995</c:v>
                      </c:pt>
                      <c:pt idx="625" formatCode="General">
                        <c:v>-4.9278000000000002E-2</c:v>
                      </c:pt>
                      <c:pt idx="626" formatCode="General">
                        <c:v>-4.9278000000000002E-2</c:v>
                      </c:pt>
                      <c:pt idx="627" formatCode="General">
                        <c:v>-4.9278000000000002E-2</c:v>
                      </c:pt>
                      <c:pt idx="628" formatCode="General">
                        <c:v>-1.2318249999999999</c:v>
                      </c:pt>
                      <c:pt idx="629" formatCode="General">
                        <c:v>-1.2318249999999999</c:v>
                      </c:pt>
                      <c:pt idx="630" formatCode="General">
                        <c:v>1.9431719999999999</c:v>
                      </c:pt>
                      <c:pt idx="631" formatCode="General">
                        <c:v>1.9431719999999999</c:v>
                      </c:pt>
                      <c:pt idx="632" formatCode="General">
                        <c:v>1.9431719999999999</c:v>
                      </c:pt>
                      <c:pt idx="633" formatCode="General">
                        <c:v>3.7979050000000001</c:v>
                      </c:pt>
                      <c:pt idx="634" formatCode="General">
                        <c:v>3.7979050000000001</c:v>
                      </c:pt>
                      <c:pt idx="635" formatCode="General">
                        <c:v>2.5373519999999998</c:v>
                      </c:pt>
                      <c:pt idx="636" formatCode="General">
                        <c:v>2.5373519999999998</c:v>
                      </c:pt>
                      <c:pt idx="637" formatCode="General">
                        <c:v>2.5373519999999998</c:v>
                      </c:pt>
                      <c:pt idx="638" formatCode="General">
                        <c:v>-1.3393360000000001</c:v>
                      </c:pt>
                      <c:pt idx="639" formatCode="General">
                        <c:v>-1.3393360000000001</c:v>
                      </c:pt>
                      <c:pt idx="640" formatCode="General">
                        <c:v>-0.58961799999999998</c:v>
                      </c:pt>
                      <c:pt idx="641" formatCode="General">
                        <c:v>-0.58961799999999998</c:v>
                      </c:pt>
                      <c:pt idx="642" formatCode="General">
                        <c:v>-0.97778600000000004</c:v>
                      </c:pt>
                      <c:pt idx="643" formatCode="General">
                        <c:v>-0.97778600000000004</c:v>
                      </c:pt>
                      <c:pt idx="644" formatCode="General">
                        <c:v>-0.97778600000000004</c:v>
                      </c:pt>
                      <c:pt idx="645" formatCode="General">
                        <c:v>-1.566019</c:v>
                      </c:pt>
                      <c:pt idx="646" formatCode="General">
                        <c:v>-1.566019</c:v>
                      </c:pt>
                      <c:pt idx="647" formatCode="General">
                        <c:v>-3.6045729999999998</c:v>
                      </c:pt>
                      <c:pt idx="648" formatCode="General">
                        <c:v>-3.6045729999999998</c:v>
                      </c:pt>
                      <c:pt idx="649" formatCode="General">
                        <c:v>-0.78362399999999999</c:v>
                      </c:pt>
                      <c:pt idx="650" formatCode="General">
                        <c:v>-0.78362399999999999</c:v>
                      </c:pt>
                      <c:pt idx="651" formatCode="General">
                        <c:v>-0.78362399999999999</c:v>
                      </c:pt>
                      <c:pt idx="652" formatCode="General">
                        <c:v>-1.8404480000000001</c:v>
                      </c:pt>
                      <c:pt idx="653" formatCode="General">
                        <c:v>-1.8404480000000001</c:v>
                      </c:pt>
                      <c:pt idx="654" formatCode="General">
                        <c:v>-2.5482459999999998</c:v>
                      </c:pt>
                      <c:pt idx="655" formatCode="General">
                        <c:v>-2.5482459999999998</c:v>
                      </c:pt>
                      <c:pt idx="656" formatCode="General">
                        <c:v>-2.5482459999999998</c:v>
                      </c:pt>
                      <c:pt idx="657" formatCode="General">
                        <c:v>5.787604</c:v>
                      </c:pt>
                      <c:pt idx="658" formatCode="General">
                        <c:v>5.787604</c:v>
                      </c:pt>
                      <c:pt idx="659" formatCode="General">
                        <c:v>7.3870690000000003</c:v>
                      </c:pt>
                      <c:pt idx="660" formatCode="General">
                        <c:v>7.3870690000000003</c:v>
                      </c:pt>
                      <c:pt idx="661" formatCode="General">
                        <c:v>-3.1970969999999999</c:v>
                      </c:pt>
                      <c:pt idx="662" formatCode="General">
                        <c:v>-3.1970969999999999</c:v>
                      </c:pt>
                      <c:pt idx="663" formatCode="General">
                        <c:v>-3.1970969999999999</c:v>
                      </c:pt>
                      <c:pt idx="664" formatCode="General">
                        <c:v>-2.4987840000000001</c:v>
                      </c:pt>
                      <c:pt idx="665" formatCode="General">
                        <c:v>-2.4987840000000001</c:v>
                      </c:pt>
                      <c:pt idx="666" formatCode="General">
                        <c:v>-0.22098499999999999</c:v>
                      </c:pt>
                      <c:pt idx="667" formatCode="General">
                        <c:v>-0.22098499999999999</c:v>
                      </c:pt>
                      <c:pt idx="668" formatCode="General">
                        <c:v>-0.22098499999999999</c:v>
                      </c:pt>
                      <c:pt idx="669" formatCode="General">
                        <c:v>-3.9987560000000002</c:v>
                      </c:pt>
                      <c:pt idx="670" formatCode="General">
                        <c:v>-3.9987560000000002</c:v>
                      </c:pt>
                      <c:pt idx="671" formatCode="General">
                        <c:v>-7.5463639999999996</c:v>
                      </c:pt>
                      <c:pt idx="672" formatCode="General">
                        <c:v>-7.5463639999999996</c:v>
                      </c:pt>
                      <c:pt idx="673" formatCode="General">
                        <c:v>9.4238160000000004</c:v>
                      </c:pt>
                      <c:pt idx="674" formatCode="General">
                        <c:v>9.4238160000000004</c:v>
                      </c:pt>
                      <c:pt idx="675" formatCode="General">
                        <c:v>9.4238160000000004</c:v>
                      </c:pt>
                      <c:pt idx="676" formatCode="General">
                        <c:v>0.787497</c:v>
                      </c:pt>
                      <c:pt idx="677" formatCode="General">
                        <c:v>0.787497</c:v>
                      </c:pt>
                      <c:pt idx="678" formatCode="General">
                        <c:v>1.0769010000000001</c:v>
                      </c:pt>
                      <c:pt idx="679" formatCode="General">
                        <c:v>1.0769010000000001</c:v>
                      </c:pt>
                      <c:pt idx="680" formatCode="General">
                        <c:v>1.0769010000000001</c:v>
                      </c:pt>
                      <c:pt idx="681" formatCode="General">
                        <c:v>2.2920039999999999</c:v>
                      </c:pt>
                      <c:pt idx="682" formatCode="General">
                        <c:v>2.2920039999999999</c:v>
                      </c:pt>
                      <c:pt idx="683" formatCode="General">
                        <c:v>-0.66235699999999997</c:v>
                      </c:pt>
                      <c:pt idx="684" formatCode="General">
                        <c:v>-0.66235699999999997</c:v>
                      </c:pt>
                      <c:pt idx="685" formatCode="General">
                        <c:v>-1.4556800000000001</c:v>
                      </c:pt>
                      <c:pt idx="686" formatCode="General">
                        <c:v>-1.4556800000000001</c:v>
                      </c:pt>
                      <c:pt idx="687" formatCode="General">
                        <c:v>-1.4556800000000001</c:v>
                      </c:pt>
                      <c:pt idx="688" formatCode="General">
                        <c:v>-1.4322980000000001</c:v>
                      </c:pt>
                      <c:pt idx="689" formatCode="General">
                        <c:v>-1.4322980000000001</c:v>
                      </c:pt>
                      <c:pt idx="690" formatCode="General">
                        <c:v>-2.8136399999999999</c:v>
                      </c:pt>
                      <c:pt idx="691" formatCode="General">
                        <c:v>-2.8136399999999999</c:v>
                      </c:pt>
                      <c:pt idx="692" formatCode="General">
                        <c:v>-2.8136399999999999</c:v>
                      </c:pt>
                      <c:pt idx="693" formatCode="General">
                        <c:v>-2.1946289999999999</c:v>
                      </c:pt>
                      <c:pt idx="694" formatCode="General">
                        <c:v>-2.1946289999999999</c:v>
                      </c:pt>
                      <c:pt idx="695" formatCode="General">
                        <c:v>0.52860399999999996</c:v>
                      </c:pt>
                      <c:pt idx="696" formatCode="General">
                        <c:v>0.52860399999999996</c:v>
                      </c:pt>
                      <c:pt idx="697" formatCode="General">
                        <c:v>2.7630599999999998</c:v>
                      </c:pt>
                      <c:pt idx="698" formatCode="General">
                        <c:v>2.7630599999999998</c:v>
                      </c:pt>
                      <c:pt idx="699" formatCode="General">
                        <c:v>2.7630599999999998</c:v>
                      </c:pt>
                      <c:pt idx="700" formatCode="General">
                        <c:v>2.8870200000000001</c:v>
                      </c:pt>
                      <c:pt idx="701" formatCode="General">
                        <c:v>2.8870200000000001</c:v>
                      </c:pt>
                      <c:pt idx="702" formatCode="General">
                        <c:v>-0.89622500000000005</c:v>
                      </c:pt>
                      <c:pt idx="703" formatCode="General">
                        <c:v>-0.89622500000000005</c:v>
                      </c:pt>
                      <c:pt idx="704" formatCode="General">
                        <c:v>-0.89622500000000005</c:v>
                      </c:pt>
                      <c:pt idx="705" formatCode="General">
                        <c:v>1.181724</c:v>
                      </c:pt>
                      <c:pt idx="706" formatCode="General">
                        <c:v>1.181724</c:v>
                      </c:pt>
                      <c:pt idx="707" formatCode="General">
                        <c:v>-2.9642710000000001</c:v>
                      </c:pt>
                      <c:pt idx="708" formatCode="General">
                        <c:v>-2.9642710000000001</c:v>
                      </c:pt>
                      <c:pt idx="709" formatCode="General">
                        <c:v>-4.1495160000000002</c:v>
                      </c:pt>
                      <c:pt idx="710" formatCode="General">
                        <c:v>-4.1495160000000002</c:v>
                      </c:pt>
                      <c:pt idx="711" formatCode="General">
                        <c:v>-4.1495160000000002</c:v>
                      </c:pt>
                      <c:pt idx="712" formatCode="General">
                        <c:v>0.84633400000000003</c:v>
                      </c:pt>
                      <c:pt idx="713" formatCode="General">
                        <c:v>0.84633400000000003</c:v>
                      </c:pt>
                      <c:pt idx="714" formatCode="General">
                        <c:v>3.3983569999999999</c:v>
                      </c:pt>
                      <c:pt idx="715" formatCode="General">
                        <c:v>3.3983569999999999</c:v>
                      </c:pt>
                      <c:pt idx="716" formatCode="General">
                        <c:v>3.3983569999999999</c:v>
                      </c:pt>
                      <c:pt idx="717" formatCode="General">
                        <c:v>-0.43596800000000002</c:v>
                      </c:pt>
                      <c:pt idx="718" formatCode="General">
                        <c:v>-0.43596800000000002</c:v>
                      </c:pt>
                      <c:pt idx="719" formatCode="General">
                        <c:v>0.72546699999999997</c:v>
                      </c:pt>
                      <c:pt idx="720" formatCode="General">
                        <c:v>0.72546699999999997</c:v>
                      </c:pt>
                      <c:pt idx="721" formatCode="General">
                        <c:v>0.72546699999999997</c:v>
                      </c:pt>
                      <c:pt idx="722" formatCode="General">
                        <c:v>1.5602929999999999</c:v>
                      </c:pt>
                      <c:pt idx="723" formatCode="General">
                        <c:v>1.5602929999999999</c:v>
                      </c:pt>
                      <c:pt idx="724" formatCode="General">
                        <c:v>1.238127</c:v>
                      </c:pt>
                      <c:pt idx="725" formatCode="General">
                        <c:v>1.238127</c:v>
                      </c:pt>
                      <c:pt idx="726" formatCode="General">
                        <c:v>-1.7470600000000001</c:v>
                      </c:pt>
                      <c:pt idx="727" formatCode="General">
                        <c:v>-1.7470600000000001</c:v>
                      </c:pt>
                      <c:pt idx="728" formatCode="General">
                        <c:v>-1.7470600000000001</c:v>
                      </c:pt>
                      <c:pt idx="729" formatCode="General">
                        <c:v>2.5770629999999999</c:v>
                      </c:pt>
                      <c:pt idx="730" formatCode="General">
                        <c:v>2.5770629999999999</c:v>
                      </c:pt>
                      <c:pt idx="731" formatCode="General">
                        <c:v>1.317029</c:v>
                      </c:pt>
                      <c:pt idx="732" formatCode="General">
                        <c:v>1.317029</c:v>
                      </c:pt>
                      <c:pt idx="733" formatCode="General">
                        <c:v>2.1672159999999998</c:v>
                      </c:pt>
                      <c:pt idx="734" formatCode="General">
                        <c:v>2.1672159999999998</c:v>
                      </c:pt>
                      <c:pt idx="735" formatCode="General">
                        <c:v>2.1672159999999998</c:v>
                      </c:pt>
                      <c:pt idx="736" formatCode="General">
                        <c:v>-4.0049340000000004</c:v>
                      </c:pt>
                      <c:pt idx="737" formatCode="General">
                        <c:v>-4.0049340000000004</c:v>
                      </c:pt>
                      <c:pt idx="738" formatCode="General">
                        <c:v>4.668736</c:v>
                      </c:pt>
                      <c:pt idx="739" formatCode="General">
                        <c:v>4.668736</c:v>
                      </c:pt>
                      <c:pt idx="740" formatCode="General">
                        <c:v>4.668736</c:v>
                      </c:pt>
                      <c:pt idx="741" formatCode="General">
                        <c:v>1.745876</c:v>
                      </c:pt>
                      <c:pt idx="742" formatCode="General">
                        <c:v>1.745876</c:v>
                      </c:pt>
                      <c:pt idx="743" formatCode="General">
                        <c:v>2.9847649999999999</c:v>
                      </c:pt>
                      <c:pt idx="744" formatCode="General">
                        <c:v>2.9847649999999999</c:v>
                      </c:pt>
                      <c:pt idx="745" formatCode="General">
                        <c:v>-0.55472399999999999</c:v>
                      </c:pt>
                      <c:pt idx="746" formatCode="General">
                        <c:v>-0.55472399999999999</c:v>
                      </c:pt>
                      <c:pt idx="747" formatCode="General">
                        <c:v>-0.55472399999999999</c:v>
                      </c:pt>
                      <c:pt idx="748" formatCode="General">
                        <c:v>4.523212</c:v>
                      </c:pt>
                      <c:pt idx="749" formatCode="General">
                        <c:v>4.523212</c:v>
                      </c:pt>
                      <c:pt idx="750" formatCode="General">
                        <c:v>1.099534</c:v>
                      </c:pt>
                      <c:pt idx="751" formatCode="General">
                        <c:v>1.099534</c:v>
                      </c:pt>
                      <c:pt idx="752" formatCode="General">
                        <c:v>1.099534</c:v>
                      </c:pt>
                      <c:pt idx="753" formatCode="General">
                        <c:v>-1.4826889999999999</c:v>
                      </c:pt>
                      <c:pt idx="754" formatCode="General">
                        <c:v>-1.4826889999999999</c:v>
                      </c:pt>
                      <c:pt idx="755" formatCode="General">
                        <c:v>0.66408999999999996</c:v>
                      </c:pt>
                      <c:pt idx="756" formatCode="General">
                        <c:v>0.66408999999999996</c:v>
                      </c:pt>
                      <c:pt idx="757" formatCode="General">
                        <c:v>0.66408999999999996</c:v>
                      </c:pt>
                      <c:pt idx="758" formatCode="General">
                        <c:v>-2.7746879999999998</c:v>
                      </c:pt>
                      <c:pt idx="759" formatCode="General">
                        <c:v>-2.7746879999999998</c:v>
                      </c:pt>
                      <c:pt idx="760" formatCode="General">
                        <c:v>-2.3160630000000002</c:v>
                      </c:pt>
                      <c:pt idx="761" formatCode="General">
                        <c:v>-2.3160630000000002</c:v>
                      </c:pt>
                      <c:pt idx="762" formatCode="General">
                        <c:v>-0.38763399999999998</c:v>
                      </c:pt>
                      <c:pt idx="763" formatCode="General">
                        <c:v>-0.38763399999999998</c:v>
                      </c:pt>
                      <c:pt idx="764" formatCode="General">
                        <c:v>-0.38763399999999998</c:v>
                      </c:pt>
                      <c:pt idx="765" formatCode="General">
                        <c:v>3.3760490000000001</c:v>
                      </c:pt>
                      <c:pt idx="766" formatCode="General">
                        <c:v>3.3760490000000001</c:v>
                      </c:pt>
                      <c:pt idx="767" formatCode="General">
                        <c:v>0.73839399999999999</c:v>
                      </c:pt>
                      <c:pt idx="768" formatCode="General">
                        <c:v>0.73839399999999999</c:v>
                      </c:pt>
                      <c:pt idx="769" formatCode="General">
                        <c:v>-2.3562530000000002</c:v>
                      </c:pt>
                      <c:pt idx="770" formatCode="General">
                        <c:v>-2.3562530000000002</c:v>
                      </c:pt>
                      <c:pt idx="771" formatCode="General">
                        <c:v>-2.3562530000000002</c:v>
                      </c:pt>
                      <c:pt idx="772" formatCode="General">
                        <c:v>6.5784120000000001</c:v>
                      </c:pt>
                      <c:pt idx="773" formatCode="General">
                        <c:v>6.5784120000000001</c:v>
                      </c:pt>
                      <c:pt idx="774" formatCode="General">
                        <c:v>3.8851429999999998</c:v>
                      </c:pt>
                      <c:pt idx="775" formatCode="General">
                        <c:v>3.8851429999999998</c:v>
                      </c:pt>
                      <c:pt idx="776" formatCode="General">
                        <c:v>3.8851429999999998</c:v>
                      </c:pt>
                      <c:pt idx="777" formatCode="General">
                        <c:v>0.97223999999999999</c:v>
                      </c:pt>
                      <c:pt idx="778" formatCode="General">
                        <c:v>0.97223999999999999</c:v>
                      </c:pt>
                      <c:pt idx="779" formatCode="General">
                        <c:v>2.327674</c:v>
                      </c:pt>
                      <c:pt idx="780" formatCode="General">
                        <c:v>2.327674</c:v>
                      </c:pt>
                      <c:pt idx="781" formatCode="General">
                        <c:v>2.0259100000000001</c:v>
                      </c:pt>
                      <c:pt idx="782" formatCode="General">
                        <c:v>2.0259100000000001</c:v>
                      </c:pt>
                      <c:pt idx="783" formatCode="General">
                        <c:v>2.0259100000000001</c:v>
                      </c:pt>
                      <c:pt idx="784" formatCode="General">
                        <c:v>-0.93727300000000002</c:v>
                      </c:pt>
                      <c:pt idx="785" formatCode="General">
                        <c:v>-0.93727300000000002</c:v>
                      </c:pt>
                      <c:pt idx="786" formatCode="General">
                        <c:v>1.903686</c:v>
                      </c:pt>
                      <c:pt idx="787" formatCode="General">
                        <c:v>1.903686</c:v>
                      </c:pt>
                      <c:pt idx="788" formatCode="General">
                        <c:v>1.903686</c:v>
                      </c:pt>
                      <c:pt idx="789" formatCode="General">
                        <c:v>-0.113931</c:v>
                      </c:pt>
                      <c:pt idx="790" formatCode="General">
                        <c:v>-0.113931</c:v>
                      </c:pt>
                      <c:pt idx="791" formatCode="General">
                        <c:v>-0.39205400000000001</c:v>
                      </c:pt>
                      <c:pt idx="792" formatCode="General">
                        <c:v>-0.39205400000000001</c:v>
                      </c:pt>
                      <c:pt idx="793" formatCode="General">
                        <c:v>6.034173</c:v>
                      </c:pt>
                      <c:pt idx="794" formatCode="General">
                        <c:v>6.034173</c:v>
                      </c:pt>
                      <c:pt idx="795" formatCode="General">
                        <c:v>6.034173</c:v>
                      </c:pt>
                      <c:pt idx="796" formatCode="General">
                        <c:v>-7.4619000000000005E-2</c:v>
                      </c:pt>
                      <c:pt idx="797" formatCode="General">
                        <c:v>-7.4619000000000005E-2</c:v>
                      </c:pt>
                      <c:pt idx="798" formatCode="General">
                        <c:v>-3.1359149999999998</c:v>
                      </c:pt>
                      <c:pt idx="799" formatCode="General">
                        <c:v>-3.1359149999999998</c:v>
                      </c:pt>
                      <c:pt idx="800" formatCode="General">
                        <c:v>-3.1359149999999998</c:v>
                      </c:pt>
                      <c:pt idx="801" formatCode="General">
                        <c:v>2.4093040000000001</c:v>
                      </c:pt>
                      <c:pt idx="802" formatCode="General">
                        <c:v>2.4093040000000001</c:v>
                      </c:pt>
                      <c:pt idx="803" formatCode="General">
                        <c:v>0.14018</c:v>
                      </c:pt>
                      <c:pt idx="804" formatCode="General">
                        <c:v>0.14018</c:v>
                      </c:pt>
                      <c:pt idx="805" formatCode="General">
                        <c:v>0.14018</c:v>
                      </c:pt>
                      <c:pt idx="806" formatCode="General">
                        <c:v>2.1762090000000001</c:v>
                      </c:pt>
                      <c:pt idx="807" formatCode="General">
                        <c:v>2.1762090000000001</c:v>
                      </c:pt>
                      <c:pt idx="808" formatCode="General">
                        <c:v>0.58294199999999996</c:v>
                      </c:pt>
                      <c:pt idx="809" formatCode="General">
                        <c:v>0.58294199999999996</c:v>
                      </c:pt>
                      <c:pt idx="810" formatCode="General">
                        <c:v>0.11319799999999999</c:v>
                      </c:pt>
                      <c:pt idx="811" formatCode="General">
                        <c:v>0.11319799999999999</c:v>
                      </c:pt>
                      <c:pt idx="812" formatCode="General">
                        <c:v>0.11319799999999999</c:v>
                      </c:pt>
                      <c:pt idx="813" formatCode="General">
                        <c:v>0.112591</c:v>
                      </c:pt>
                      <c:pt idx="814" formatCode="General">
                        <c:v>0.112591</c:v>
                      </c:pt>
                      <c:pt idx="815" formatCode="General">
                        <c:v>1.6672640000000001</c:v>
                      </c:pt>
                      <c:pt idx="816" formatCode="General">
                        <c:v>1.6672640000000001</c:v>
                      </c:pt>
                      <c:pt idx="817" formatCode="General">
                        <c:v>1.6672640000000001</c:v>
                      </c:pt>
                      <c:pt idx="818" formatCode="General">
                        <c:v>-1.926841</c:v>
                      </c:pt>
                      <c:pt idx="819" formatCode="General">
                        <c:v>-1.926841</c:v>
                      </c:pt>
                      <c:pt idx="820" formatCode="General">
                        <c:v>-2.0147390000000001</c:v>
                      </c:pt>
                      <c:pt idx="821" formatCode="General">
                        <c:v>-2.0147390000000001</c:v>
                      </c:pt>
                      <c:pt idx="822" formatCode="General">
                        <c:v>-0.133322</c:v>
                      </c:pt>
                      <c:pt idx="823" formatCode="General">
                        <c:v>-0.133322</c:v>
                      </c:pt>
                      <c:pt idx="824" formatCode="General">
                        <c:v>-0.133322</c:v>
                      </c:pt>
                      <c:pt idx="825" formatCode="General">
                        <c:v>0.47311900000000001</c:v>
                      </c:pt>
                      <c:pt idx="826" formatCode="General">
                        <c:v>0.47311900000000001</c:v>
                      </c:pt>
                      <c:pt idx="827" formatCode="General">
                        <c:v>-0.84837399999999996</c:v>
                      </c:pt>
                      <c:pt idx="828" formatCode="General">
                        <c:v>-0.84837399999999996</c:v>
                      </c:pt>
                      <c:pt idx="829" formatCode="General">
                        <c:v>-4.4302770000000002</c:v>
                      </c:pt>
                      <c:pt idx="830" formatCode="General">
                        <c:v>-4.4302770000000002</c:v>
                      </c:pt>
                      <c:pt idx="831" formatCode="General">
                        <c:v>-4.4302770000000002</c:v>
                      </c:pt>
                      <c:pt idx="832" formatCode="General">
                        <c:v>3.309736</c:v>
                      </c:pt>
                      <c:pt idx="833" formatCode="General">
                        <c:v>3.309736</c:v>
                      </c:pt>
                      <c:pt idx="834" formatCode="General">
                        <c:v>0.66986900000000005</c:v>
                      </c:pt>
                      <c:pt idx="835" formatCode="General">
                        <c:v>0.66986900000000005</c:v>
                      </c:pt>
                      <c:pt idx="836" formatCode="General">
                        <c:v>0.66986900000000005</c:v>
                      </c:pt>
                      <c:pt idx="837" formatCode="General">
                        <c:v>-1.609626</c:v>
                      </c:pt>
                      <c:pt idx="838" formatCode="General">
                        <c:v>-1.609626</c:v>
                      </c:pt>
                      <c:pt idx="839" formatCode="General">
                        <c:v>-2.466682</c:v>
                      </c:pt>
                      <c:pt idx="840" formatCode="General">
                        <c:v>-2.466682</c:v>
                      </c:pt>
                      <c:pt idx="841" formatCode="General">
                        <c:v>-1.549078</c:v>
                      </c:pt>
                      <c:pt idx="842" formatCode="General">
                        <c:v>-1.549078</c:v>
                      </c:pt>
                      <c:pt idx="843" formatCode="General">
                        <c:v>-1.549078</c:v>
                      </c:pt>
                      <c:pt idx="844" formatCode="General">
                        <c:v>0.53878700000000002</c:v>
                      </c:pt>
                      <c:pt idx="845" formatCode="General">
                        <c:v>0.53878700000000002</c:v>
                      </c:pt>
                      <c:pt idx="846" formatCode="General">
                        <c:v>-2.459066</c:v>
                      </c:pt>
                      <c:pt idx="847" formatCode="General">
                        <c:v>-2.459066</c:v>
                      </c:pt>
                      <c:pt idx="848" formatCode="General">
                        <c:v>-2.459066</c:v>
                      </c:pt>
                      <c:pt idx="849" formatCode="General">
                        <c:v>2.5452020000000002</c:v>
                      </c:pt>
                      <c:pt idx="850" formatCode="General">
                        <c:v>2.5452020000000002</c:v>
                      </c:pt>
                      <c:pt idx="851" formatCode="General">
                        <c:v>2.1849440000000002</c:v>
                      </c:pt>
                      <c:pt idx="852" formatCode="General">
                        <c:v>2.1849440000000002</c:v>
                      </c:pt>
                      <c:pt idx="853" formatCode="General">
                        <c:v>2.1849440000000002</c:v>
                      </c:pt>
                      <c:pt idx="854" formatCode="General">
                        <c:v>-1.9207529999999999</c:v>
                      </c:pt>
                      <c:pt idx="855" formatCode="General">
                        <c:v>-1.9207529999999999</c:v>
                      </c:pt>
                      <c:pt idx="856" formatCode="General">
                        <c:v>0.34489599999999998</c:v>
                      </c:pt>
                      <c:pt idx="857" formatCode="General">
                        <c:v>0.34489599999999998</c:v>
                      </c:pt>
                      <c:pt idx="858" formatCode="General">
                        <c:v>0.45328299999999999</c:v>
                      </c:pt>
                      <c:pt idx="859" formatCode="General">
                        <c:v>0.45328299999999999</c:v>
                      </c:pt>
                      <c:pt idx="860" formatCode="General">
                        <c:v>0.45328299999999999</c:v>
                      </c:pt>
                      <c:pt idx="861" formatCode="General">
                        <c:v>-2.7014990000000001</c:v>
                      </c:pt>
                      <c:pt idx="862" formatCode="General">
                        <c:v>-2.7014990000000001</c:v>
                      </c:pt>
                      <c:pt idx="863" formatCode="General">
                        <c:v>-2.3988559999999999</c:v>
                      </c:pt>
                      <c:pt idx="864" formatCode="General">
                        <c:v>-2.3988559999999999</c:v>
                      </c:pt>
                      <c:pt idx="865" formatCode="General">
                        <c:v>-2.3988559999999999</c:v>
                      </c:pt>
                      <c:pt idx="866" formatCode="General">
                        <c:v>-1.8512120000000001</c:v>
                      </c:pt>
                      <c:pt idx="867" formatCode="General">
                        <c:v>-1.8512120000000001</c:v>
                      </c:pt>
                      <c:pt idx="868" formatCode="General">
                        <c:v>-0.84321100000000004</c:v>
                      </c:pt>
                      <c:pt idx="869" formatCode="General">
                        <c:v>-0.84321100000000004</c:v>
                      </c:pt>
                      <c:pt idx="870" formatCode="General">
                        <c:v>-0.31873099999999999</c:v>
                      </c:pt>
                      <c:pt idx="871" formatCode="General">
                        <c:v>-0.31873099999999999</c:v>
                      </c:pt>
                      <c:pt idx="872" formatCode="General">
                        <c:v>-0.31873099999999999</c:v>
                      </c:pt>
                      <c:pt idx="873" formatCode="General">
                        <c:v>-4.4830509999999997</c:v>
                      </c:pt>
                      <c:pt idx="874" formatCode="General">
                        <c:v>-4.4830509999999997</c:v>
                      </c:pt>
                      <c:pt idx="875" formatCode="General">
                        <c:v>-3.3323320000000001</c:v>
                      </c:pt>
                      <c:pt idx="876" formatCode="General">
                        <c:v>-3.3323320000000001</c:v>
                      </c:pt>
                      <c:pt idx="877" formatCode="General">
                        <c:v>-3.1877430000000002</c:v>
                      </c:pt>
                      <c:pt idx="878" formatCode="General">
                        <c:v>-3.1877430000000002</c:v>
                      </c:pt>
                      <c:pt idx="879" formatCode="General">
                        <c:v>-3.1877430000000002</c:v>
                      </c:pt>
                      <c:pt idx="880" formatCode="General">
                        <c:v>-0.62375599999999998</c:v>
                      </c:pt>
                      <c:pt idx="881" formatCode="General">
                        <c:v>-0.62375599999999998</c:v>
                      </c:pt>
                      <c:pt idx="882" formatCode="General">
                        <c:v>0.29764099999999999</c:v>
                      </c:pt>
                      <c:pt idx="883" formatCode="General">
                        <c:v>0.29764099999999999</c:v>
                      </c:pt>
                      <c:pt idx="884" formatCode="General">
                        <c:v>0.29764099999999999</c:v>
                      </c:pt>
                      <c:pt idx="885" formatCode="General">
                        <c:v>0.29764099999999999</c:v>
                      </c:pt>
                      <c:pt idx="886" formatCode="General">
                        <c:v>0.62167600000000001</c:v>
                      </c:pt>
                      <c:pt idx="887" formatCode="General">
                        <c:v>0.62167600000000001</c:v>
                      </c:pt>
                      <c:pt idx="888" formatCode="General">
                        <c:v>-9.0073319999999999</c:v>
                      </c:pt>
                      <c:pt idx="889" formatCode="General">
                        <c:v>-9.0073319999999999</c:v>
                      </c:pt>
                      <c:pt idx="890" formatCode="General">
                        <c:v>-9.0073319999999999</c:v>
                      </c:pt>
                      <c:pt idx="891" formatCode="General">
                        <c:v>0.26241700000000001</c:v>
                      </c:pt>
                      <c:pt idx="892" formatCode="General">
                        <c:v>0.26241700000000001</c:v>
                      </c:pt>
                      <c:pt idx="893" formatCode="General">
                        <c:v>9.4091620000000002</c:v>
                      </c:pt>
                      <c:pt idx="894" formatCode="General">
                        <c:v>9.4091620000000002</c:v>
                      </c:pt>
                      <c:pt idx="895" formatCode="General">
                        <c:v>9.4091620000000002</c:v>
                      </c:pt>
                      <c:pt idx="896" formatCode="General">
                        <c:v>0.94555299999999998</c:v>
                      </c:pt>
                      <c:pt idx="897" formatCode="General">
                        <c:v>0.94555299999999998</c:v>
                      </c:pt>
                      <c:pt idx="898" formatCode="General">
                        <c:v>10.325227999999999</c:v>
                      </c:pt>
                      <c:pt idx="899" formatCode="General">
                        <c:v>10.325227999999999</c:v>
                      </c:pt>
                      <c:pt idx="900" formatCode="General">
                        <c:v>-6.0196339999999999</c:v>
                      </c:pt>
                      <c:pt idx="901" formatCode="General">
                        <c:v>-6.0196339999999999</c:v>
                      </c:pt>
                      <c:pt idx="902" formatCode="General">
                        <c:v>-6.0196339999999999</c:v>
                      </c:pt>
                      <c:pt idx="903" formatCode="General">
                        <c:v>1.445362</c:v>
                      </c:pt>
                      <c:pt idx="904" formatCode="General">
                        <c:v>1.445362</c:v>
                      </c:pt>
                      <c:pt idx="905" formatCode="General">
                        <c:v>-3.325221</c:v>
                      </c:pt>
                      <c:pt idx="906" formatCode="General">
                        <c:v>-3.325221</c:v>
                      </c:pt>
                      <c:pt idx="907" formatCode="General">
                        <c:v>-3.325221</c:v>
                      </c:pt>
                      <c:pt idx="908" formatCode="General">
                        <c:v>-3.1414209999999998</c:v>
                      </c:pt>
                      <c:pt idx="909" formatCode="General">
                        <c:v>-3.1414209999999998</c:v>
                      </c:pt>
                      <c:pt idx="910" formatCode="General">
                        <c:v>-3.551301</c:v>
                      </c:pt>
                      <c:pt idx="911" formatCode="General">
                        <c:v>-3.551301</c:v>
                      </c:pt>
                      <c:pt idx="912" formatCode="General">
                        <c:v>0.24195700000000001</c:v>
                      </c:pt>
                      <c:pt idx="913" formatCode="General">
                        <c:v>0.24195700000000001</c:v>
                      </c:pt>
                      <c:pt idx="914" formatCode="General">
                        <c:v>0.24195700000000001</c:v>
                      </c:pt>
                      <c:pt idx="915" formatCode="General">
                        <c:v>-4.6884329999999999</c:v>
                      </c:pt>
                      <c:pt idx="916" formatCode="General">
                        <c:v>-4.6884329999999999</c:v>
                      </c:pt>
                      <c:pt idx="917" formatCode="General">
                        <c:v>2.9343270000000001</c:v>
                      </c:pt>
                      <c:pt idx="918" formatCode="General">
                        <c:v>2.9343270000000001</c:v>
                      </c:pt>
                      <c:pt idx="919" formatCode="General">
                        <c:v>2.9343270000000001</c:v>
                      </c:pt>
                      <c:pt idx="920" formatCode="General">
                        <c:v>7.2071370000000003</c:v>
                      </c:pt>
                      <c:pt idx="921" formatCode="General">
                        <c:v>7.2071370000000003</c:v>
                      </c:pt>
                      <c:pt idx="922" formatCode="General">
                        <c:v>-1.1756960000000001</c:v>
                      </c:pt>
                      <c:pt idx="923" formatCode="General">
                        <c:v>-1.1756960000000001</c:v>
                      </c:pt>
                      <c:pt idx="924" formatCode="General">
                        <c:v>1.5012620000000001</c:v>
                      </c:pt>
                      <c:pt idx="925" formatCode="General">
                        <c:v>1.5012620000000001</c:v>
                      </c:pt>
                      <c:pt idx="926" formatCode="General">
                        <c:v>1.5012620000000001</c:v>
                      </c:pt>
                      <c:pt idx="927" formatCode="General">
                        <c:v>-6.5821399999999999</c:v>
                      </c:pt>
                      <c:pt idx="928" formatCode="General">
                        <c:v>-6.5821399999999999</c:v>
                      </c:pt>
                      <c:pt idx="929" formatCode="General">
                        <c:v>3.6393249999999999</c:v>
                      </c:pt>
                      <c:pt idx="930" formatCode="General">
                        <c:v>3.6393249999999999</c:v>
                      </c:pt>
                      <c:pt idx="931" formatCode="General">
                        <c:v>3.4361109999999999</c:v>
                      </c:pt>
                      <c:pt idx="932" formatCode="General">
                        <c:v>3.4361109999999999</c:v>
                      </c:pt>
                      <c:pt idx="933" formatCode="General">
                        <c:v>3.4361109999999999</c:v>
                      </c:pt>
                      <c:pt idx="934" formatCode="General">
                        <c:v>-2.9993750000000001</c:v>
                      </c:pt>
                      <c:pt idx="935" formatCode="General">
                        <c:v>-2.9993750000000001</c:v>
                      </c:pt>
                      <c:pt idx="936" formatCode="General">
                        <c:v>3.5694819999999998</c:v>
                      </c:pt>
                      <c:pt idx="937" formatCode="General">
                        <c:v>3.5694819999999998</c:v>
                      </c:pt>
                      <c:pt idx="938" formatCode="General">
                        <c:v>3.5694819999999998</c:v>
                      </c:pt>
                      <c:pt idx="939" formatCode="General">
                        <c:v>-2.2305039999999998</c:v>
                      </c:pt>
                      <c:pt idx="940" formatCode="General">
                        <c:v>-2.2305039999999998</c:v>
                      </c:pt>
                      <c:pt idx="941" formatCode="General">
                        <c:v>-3.9235150000000001</c:v>
                      </c:pt>
                      <c:pt idx="942" formatCode="General">
                        <c:v>-3.9235150000000001</c:v>
                      </c:pt>
                      <c:pt idx="943" formatCode="General">
                        <c:v>-3.9235150000000001</c:v>
                      </c:pt>
                      <c:pt idx="944" formatCode="General">
                        <c:v>-1.229217</c:v>
                      </c:pt>
                      <c:pt idx="945" formatCode="General">
                        <c:v>-1.229217</c:v>
                      </c:pt>
                      <c:pt idx="946" formatCode="General">
                        <c:v>2.7458089999999999</c:v>
                      </c:pt>
                      <c:pt idx="947" formatCode="General">
                        <c:v>2.7458089999999999</c:v>
                      </c:pt>
                      <c:pt idx="948" formatCode="General">
                        <c:v>2.8616440000000001</c:v>
                      </c:pt>
                      <c:pt idx="949" formatCode="General">
                        <c:v>2.8616440000000001</c:v>
                      </c:pt>
                      <c:pt idx="950" formatCode="General">
                        <c:v>2.8616440000000001</c:v>
                      </c:pt>
                      <c:pt idx="951" formatCode="General">
                        <c:v>1.126763</c:v>
                      </c:pt>
                      <c:pt idx="952" formatCode="General">
                        <c:v>1.126763</c:v>
                      </c:pt>
                      <c:pt idx="953" formatCode="General">
                        <c:v>-6.0216789999999998</c:v>
                      </c:pt>
                      <c:pt idx="954" formatCode="General">
                        <c:v>-6.0216789999999998</c:v>
                      </c:pt>
                      <c:pt idx="955" formatCode="General">
                        <c:v>-6.0216789999999998</c:v>
                      </c:pt>
                      <c:pt idx="956" formatCode="General">
                        <c:v>-3.8022179999999999</c:v>
                      </c:pt>
                      <c:pt idx="957" formatCode="General">
                        <c:v>-3.8022179999999999</c:v>
                      </c:pt>
                      <c:pt idx="958" formatCode="General">
                        <c:v>-0.1142</c:v>
                      </c:pt>
                      <c:pt idx="959" formatCode="General">
                        <c:v>-0.1142</c:v>
                      </c:pt>
                      <c:pt idx="960" formatCode="General">
                        <c:v>0.96292199999999994</c:v>
                      </c:pt>
                      <c:pt idx="961" formatCode="General">
                        <c:v>0.96292199999999994</c:v>
                      </c:pt>
                      <c:pt idx="962" formatCode="General">
                        <c:v>0.96292199999999994</c:v>
                      </c:pt>
                      <c:pt idx="963" formatCode="General">
                        <c:v>-8.8295949999999994</c:v>
                      </c:pt>
                      <c:pt idx="964" formatCode="General">
                        <c:v>-8.8295949999999994</c:v>
                      </c:pt>
                      <c:pt idx="965" formatCode="General">
                        <c:v>-3.7950390000000001</c:v>
                      </c:pt>
                      <c:pt idx="966" formatCode="General">
                        <c:v>-3.7950390000000001</c:v>
                      </c:pt>
                      <c:pt idx="967" formatCode="General">
                        <c:v>-3.7950390000000001</c:v>
                      </c:pt>
                      <c:pt idx="968" formatCode="General">
                        <c:v>5.4577489999999997</c:v>
                      </c:pt>
                      <c:pt idx="969" formatCode="General">
                        <c:v>5.4577489999999997</c:v>
                      </c:pt>
                      <c:pt idx="970" formatCode="General">
                        <c:v>0.18984599999999999</c:v>
                      </c:pt>
                      <c:pt idx="971" formatCode="General">
                        <c:v>0.18984599999999999</c:v>
                      </c:pt>
                      <c:pt idx="972" formatCode="General">
                        <c:v>2.6372E-2</c:v>
                      </c:pt>
                      <c:pt idx="973" formatCode="General">
                        <c:v>2.6372E-2</c:v>
                      </c:pt>
                      <c:pt idx="974" formatCode="General">
                        <c:v>2.6372E-2</c:v>
                      </c:pt>
                      <c:pt idx="975" formatCode="General">
                        <c:v>1.1976290000000001</c:v>
                      </c:pt>
                      <c:pt idx="976" formatCode="General">
                        <c:v>1.1976290000000001</c:v>
                      </c:pt>
                      <c:pt idx="977" formatCode="General">
                        <c:v>1.1976290000000001</c:v>
                      </c:pt>
                      <c:pt idx="978" formatCode="General">
                        <c:v>2.075202</c:v>
                      </c:pt>
                      <c:pt idx="979" formatCode="General">
                        <c:v>2.075202</c:v>
                      </c:pt>
                      <c:pt idx="980" formatCode="General">
                        <c:v>2.3003140000000002</c:v>
                      </c:pt>
                      <c:pt idx="981" formatCode="General">
                        <c:v>2.3003140000000002</c:v>
                      </c:pt>
                      <c:pt idx="982" formatCode="General">
                        <c:v>-9.5209999999999999E-3</c:v>
                      </c:pt>
                      <c:pt idx="983" formatCode="General">
                        <c:v>-9.5209999999999999E-3</c:v>
                      </c:pt>
                      <c:pt idx="984" formatCode="General">
                        <c:v>0.169401</c:v>
                      </c:pt>
                      <c:pt idx="985" formatCode="General">
                        <c:v>0.169401</c:v>
                      </c:pt>
                      <c:pt idx="986" formatCode="General">
                        <c:v>0.169401</c:v>
                      </c:pt>
                      <c:pt idx="987" formatCode="General">
                        <c:v>0.41868899999999998</c:v>
                      </c:pt>
                      <c:pt idx="988" formatCode="General">
                        <c:v>0.41868899999999998</c:v>
                      </c:pt>
                      <c:pt idx="989" formatCode="General">
                        <c:v>-1.169435</c:v>
                      </c:pt>
                      <c:pt idx="990" formatCode="General">
                        <c:v>-1.169435</c:v>
                      </c:pt>
                      <c:pt idx="991" formatCode="General">
                        <c:v>-1.169435</c:v>
                      </c:pt>
                      <c:pt idx="992" formatCode="General">
                        <c:v>-0.72873200000000005</c:v>
                      </c:pt>
                      <c:pt idx="993" formatCode="General">
                        <c:v>-0.72873200000000005</c:v>
                      </c:pt>
                      <c:pt idx="994" formatCode="General">
                        <c:v>0.50520500000000002</c:v>
                      </c:pt>
                      <c:pt idx="995" formatCode="General">
                        <c:v>0.50520500000000002</c:v>
                      </c:pt>
                      <c:pt idx="996" formatCode="General">
                        <c:v>-1.129821</c:v>
                      </c:pt>
                      <c:pt idx="997" formatCode="General">
                        <c:v>-1.129821</c:v>
                      </c:pt>
                      <c:pt idx="998" formatCode="General">
                        <c:v>-1.129821</c:v>
                      </c:pt>
                      <c:pt idx="999" formatCode="General">
                        <c:v>0.45124700000000001</c:v>
                      </c:pt>
                      <c:pt idx="1000" formatCode="General">
                        <c:v>0.45124700000000001</c:v>
                      </c:pt>
                      <c:pt idx="1001" formatCode="General">
                        <c:v>-0.72895799999999999</c:v>
                      </c:pt>
                      <c:pt idx="1002" formatCode="General">
                        <c:v>-0.72895799999999999</c:v>
                      </c:pt>
                      <c:pt idx="1003" formatCode="General">
                        <c:v>-0.72895799999999999</c:v>
                      </c:pt>
                      <c:pt idx="1004" formatCode="General">
                        <c:v>-1.4580280000000001</c:v>
                      </c:pt>
                      <c:pt idx="1005" formatCode="General">
                        <c:v>-1.4580280000000001</c:v>
                      </c:pt>
                      <c:pt idx="1006" formatCode="General">
                        <c:v>1.306765</c:v>
                      </c:pt>
                      <c:pt idx="1007" formatCode="General">
                        <c:v>1.306765</c:v>
                      </c:pt>
                      <c:pt idx="1008" formatCode="General">
                        <c:v>-0.44553599999999999</c:v>
                      </c:pt>
                      <c:pt idx="1009" formatCode="General">
                        <c:v>-0.44553599999999999</c:v>
                      </c:pt>
                      <c:pt idx="1010" formatCode="General">
                        <c:v>-0.44553599999999999</c:v>
                      </c:pt>
                      <c:pt idx="1011" formatCode="General">
                        <c:v>0.30848500000000001</c:v>
                      </c:pt>
                      <c:pt idx="1012" formatCode="General">
                        <c:v>0.30848500000000001</c:v>
                      </c:pt>
                      <c:pt idx="1013" formatCode="General">
                        <c:v>-0.24858</c:v>
                      </c:pt>
                      <c:pt idx="1014" formatCode="General">
                        <c:v>-0.24858</c:v>
                      </c:pt>
                      <c:pt idx="1015" formatCode="General">
                        <c:v>-0.24858</c:v>
                      </c:pt>
                      <c:pt idx="1016" formatCode="General">
                        <c:v>-0.47455700000000001</c:v>
                      </c:pt>
                      <c:pt idx="1017" formatCode="General">
                        <c:v>-0.47455700000000001</c:v>
                      </c:pt>
                      <c:pt idx="1018" formatCode="General">
                        <c:v>0.95407699999999995</c:v>
                      </c:pt>
                      <c:pt idx="1019" formatCode="General">
                        <c:v>0.95407699999999995</c:v>
                      </c:pt>
                      <c:pt idx="1020" formatCode="General">
                        <c:v>0.437025</c:v>
                      </c:pt>
                      <c:pt idx="1021" formatCode="General">
                        <c:v>0.437025</c:v>
                      </c:pt>
                      <c:pt idx="1022" formatCode="General">
                        <c:v>0.437025</c:v>
                      </c:pt>
                      <c:pt idx="1023" formatCode="General">
                        <c:v>-0.53140200000000004</c:v>
                      </c:pt>
                      <c:pt idx="1024" formatCode="General">
                        <c:v>-0.53140200000000004</c:v>
                      </c:pt>
                      <c:pt idx="1025" formatCode="General">
                        <c:v>-1.218769</c:v>
                      </c:pt>
                      <c:pt idx="1026" formatCode="General">
                        <c:v>-1.218769</c:v>
                      </c:pt>
                      <c:pt idx="1027" formatCode="General">
                        <c:v>-1.218769</c:v>
                      </c:pt>
                      <c:pt idx="1028" formatCode="General">
                        <c:v>-1.550989</c:v>
                      </c:pt>
                      <c:pt idx="1029" formatCode="General">
                        <c:v>-1.550989</c:v>
                      </c:pt>
                      <c:pt idx="1030" formatCode="General">
                        <c:v>-0.86905500000000002</c:v>
                      </c:pt>
                      <c:pt idx="1031" formatCode="General">
                        <c:v>-0.86905500000000002</c:v>
                      </c:pt>
                      <c:pt idx="1032" formatCode="General">
                        <c:v>-0.85563599999999995</c:v>
                      </c:pt>
                      <c:pt idx="1033" formatCode="General">
                        <c:v>-0.85563599999999995</c:v>
                      </c:pt>
                      <c:pt idx="1034" formatCode="General">
                        <c:v>-0.85563599999999995</c:v>
                      </c:pt>
                      <c:pt idx="1035" formatCode="General">
                        <c:v>-0.96196800000000005</c:v>
                      </c:pt>
                      <c:pt idx="1036" formatCode="General">
                        <c:v>-0.96196800000000005</c:v>
                      </c:pt>
                      <c:pt idx="1037" formatCode="General">
                        <c:v>-0.26411099999999998</c:v>
                      </c:pt>
                      <c:pt idx="1038" formatCode="General">
                        <c:v>-0.26411099999999998</c:v>
                      </c:pt>
                      <c:pt idx="1039" formatCode="General">
                        <c:v>-0.26411099999999998</c:v>
                      </c:pt>
                      <c:pt idx="1040" formatCode="General">
                        <c:v>-0.203704</c:v>
                      </c:pt>
                      <c:pt idx="1041" formatCode="General">
                        <c:v>-0.203704</c:v>
                      </c:pt>
                      <c:pt idx="1042" formatCode="General">
                        <c:v>-1.0194999999999999E-2</c:v>
                      </c:pt>
                      <c:pt idx="1043" formatCode="General">
                        <c:v>-1.0194999999999999E-2</c:v>
                      </c:pt>
                      <c:pt idx="1044" formatCode="General">
                        <c:v>-7.3159999999999996E-3</c:v>
                      </c:pt>
                      <c:pt idx="1045" formatCode="General">
                        <c:v>-7.3159999999999996E-3</c:v>
                      </c:pt>
                      <c:pt idx="1046" formatCode="General">
                        <c:v>-7.3159999999999996E-3</c:v>
                      </c:pt>
                      <c:pt idx="1047" formatCode="General">
                        <c:v>0.10384599999999999</c:v>
                      </c:pt>
                      <c:pt idx="1048" formatCode="General">
                        <c:v>0.10384599999999999</c:v>
                      </c:pt>
                      <c:pt idx="1049" formatCode="General">
                        <c:v>0.22508800000000001</c:v>
                      </c:pt>
                      <c:pt idx="1050" formatCode="General">
                        <c:v>0.22508800000000001</c:v>
                      </c:pt>
                      <c:pt idx="1051" formatCode="General">
                        <c:v>0.22508800000000001</c:v>
                      </c:pt>
                      <c:pt idx="1052" formatCode="General">
                        <c:v>0.30240600000000001</c:v>
                      </c:pt>
                      <c:pt idx="1053" formatCode="General">
                        <c:v>0.30240600000000001</c:v>
                      </c:pt>
                      <c:pt idx="1054" formatCode="General">
                        <c:v>0.19915099999999999</c:v>
                      </c:pt>
                      <c:pt idx="1055" formatCode="General">
                        <c:v>0.19915099999999999</c:v>
                      </c:pt>
                      <c:pt idx="1056" formatCode="General">
                        <c:v>0.19915099999999999</c:v>
                      </c:pt>
                      <c:pt idx="1057" formatCode="General">
                        <c:v>8.0227000000000007E-2</c:v>
                      </c:pt>
                      <c:pt idx="1058" formatCode="General">
                        <c:v>8.0227000000000007E-2</c:v>
                      </c:pt>
                      <c:pt idx="1059">
                        <c:v>3.3700000000000001E-4</c:v>
                      </c:pt>
                      <c:pt idx="1060">
                        <c:v>3.3700000000000001E-4</c:v>
                      </c:pt>
                      <c:pt idx="1061" formatCode="General">
                        <c:v>8.8093000000000005E-2</c:v>
                      </c:pt>
                      <c:pt idx="1062" formatCode="General">
                        <c:v>8.8093000000000005E-2</c:v>
                      </c:pt>
                      <c:pt idx="1063" formatCode="General">
                        <c:v>8.8093000000000005E-2</c:v>
                      </c:pt>
                      <c:pt idx="1064" formatCode="General">
                        <c:v>9.1278999999999999E-2</c:v>
                      </c:pt>
                      <c:pt idx="1065" formatCode="General">
                        <c:v>9.1278999999999999E-2</c:v>
                      </c:pt>
                      <c:pt idx="1066" formatCode="General">
                        <c:v>0.112945</c:v>
                      </c:pt>
                      <c:pt idx="1067" formatCode="General">
                        <c:v>0.112945</c:v>
                      </c:pt>
                      <c:pt idx="1068" formatCode="General">
                        <c:v>-3.1210999999999999E-2</c:v>
                      </c:pt>
                      <c:pt idx="1069" formatCode="General">
                        <c:v>-3.1210999999999999E-2</c:v>
                      </c:pt>
                      <c:pt idx="1070" formatCode="General">
                        <c:v>-3.1210999999999999E-2</c:v>
                      </c:pt>
                      <c:pt idx="1071" formatCode="General">
                        <c:v>-0.160026</c:v>
                      </c:pt>
                      <c:pt idx="1072" formatCode="General">
                        <c:v>-0.160026</c:v>
                      </c:pt>
                      <c:pt idx="1073" formatCode="General">
                        <c:v>-0.11158999999999999</c:v>
                      </c:pt>
                      <c:pt idx="1074" formatCode="General">
                        <c:v>-0.11158999999999999</c:v>
                      </c:pt>
                      <c:pt idx="1075" formatCode="General">
                        <c:v>-0.11158999999999999</c:v>
                      </c:pt>
                      <c:pt idx="1076" formatCode="General">
                        <c:v>-0.162634</c:v>
                      </c:pt>
                      <c:pt idx="1077" formatCode="General">
                        <c:v>-0.162634</c:v>
                      </c:pt>
                      <c:pt idx="1078" formatCode="General">
                        <c:v>-5.5988999999999997E-2</c:v>
                      </c:pt>
                      <c:pt idx="1079" formatCode="General">
                        <c:v>-5.5988999999999997E-2</c:v>
                      </c:pt>
                      <c:pt idx="1080" formatCode="General">
                        <c:v>-6.6961999999999994E-2</c:v>
                      </c:pt>
                      <c:pt idx="1081" formatCode="General">
                        <c:v>-6.6961999999999994E-2</c:v>
                      </c:pt>
                      <c:pt idx="1082" formatCode="General">
                        <c:v>-6.6961999999999994E-2</c:v>
                      </c:pt>
                      <c:pt idx="1083" formatCode="General">
                        <c:v>-3.9495000000000002E-2</c:v>
                      </c:pt>
                      <c:pt idx="1084" formatCode="General">
                        <c:v>-3.9495000000000002E-2</c:v>
                      </c:pt>
                      <c:pt idx="1085" formatCode="General">
                        <c:v>-6.0858000000000002E-2</c:v>
                      </c:pt>
                      <c:pt idx="1086" formatCode="General">
                        <c:v>-6.0858000000000002E-2</c:v>
                      </c:pt>
                      <c:pt idx="1087" formatCode="General">
                        <c:v>-6.0858000000000002E-2</c:v>
                      </c:pt>
                      <c:pt idx="1088" formatCode="General">
                        <c:v>-5.9069000000000003E-2</c:v>
                      </c:pt>
                      <c:pt idx="1089" formatCode="General">
                        <c:v>-5.9069000000000003E-2</c:v>
                      </c:pt>
                      <c:pt idx="1090" formatCode="General">
                        <c:v>-6.0886999999999997E-2</c:v>
                      </c:pt>
                      <c:pt idx="1091" formatCode="General">
                        <c:v>-6.0886999999999997E-2</c:v>
                      </c:pt>
                      <c:pt idx="1092" formatCode="General">
                        <c:v>-7.4159000000000003E-2</c:v>
                      </c:pt>
                      <c:pt idx="1093" formatCode="General">
                        <c:v>-7.4159000000000003E-2</c:v>
                      </c:pt>
                      <c:pt idx="1094" formatCode="General">
                        <c:v>-7.4159000000000003E-2</c:v>
                      </c:pt>
                      <c:pt idx="1095" formatCode="General">
                        <c:v>-0.160251</c:v>
                      </c:pt>
                      <c:pt idx="1096" formatCode="General">
                        <c:v>-0.160251</c:v>
                      </c:pt>
                      <c:pt idx="1097" formatCode="General">
                        <c:v>-7.17E-2</c:v>
                      </c:pt>
                      <c:pt idx="1098" formatCode="General">
                        <c:v>-7.17E-2</c:v>
                      </c:pt>
                      <c:pt idx="1099" formatCode="General">
                        <c:v>-7.17E-2</c:v>
                      </c:pt>
                      <c:pt idx="1100" formatCode="General">
                        <c:v>2.0225E-2</c:v>
                      </c:pt>
                      <c:pt idx="1101" formatCode="General">
                        <c:v>2.0225E-2</c:v>
                      </c:pt>
                      <c:pt idx="1102" formatCode="General">
                        <c:v>0.141232</c:v>
                      </c:pt>
                      <c:pt idx="1103" formatCode="General">
                        <c:v>0.141232</c:v>
                      </c:pt>
                      <c:pt idx="1104" formatCode="General">
                        <c:v>0.115178</c:v>
                      </c:pt>
                      <c:pt idx="1105" formatCode="General">
                        <c:v>0.115178</c:v>
                      </c:pt>
                      <c:pt idx="1106" formatCode="General">
                        <c:v>0.115178</c:v>
                      </c:pt>
                      <c:pt idx="1107" formatCode="General">
                        <c:v>-0.13103699999999999</c:v>
                      </c:pt>
                      <c:pt idx="1108" formatCode="General">
                        <c:v>-0.13103699999999999</c:v>
                      </c:pt>
                      <c:pt idx="1109" formatCode="General">
                        <c:v>-0.14627200000000001</c:v>
                      </c:pt>
                      <c:pt idx="1110" formatCode="General">
                        <c:v>-0.14627200000000001</c:v>
                      </c:pt>
                      <c:pt idx="1111" formatCode="General">
                        <c:v>-0.14627200000000001</c:v>
                      </c:pt>
                      <c:pt idx="1112" formatCode="General">
                        <c:v>-0.15884200000000001</c:v>
                      </c:pt>
                      <c:pt idx="1113" formatCode="General">
                        <c:v>-0.15884200000000001</c:v>
                      </c:pt>
                      <c:pt idx="1114" formatCode="General">
                        <c:v>-1.3158E-2</c:v>
                      </c:pt>
                      <c:pt idx="1115" formatCode="General">
                        <c:v>-1.3158E-2</c:v>
                      </c:pt>
                      <c:pt idx="1116" formatCode="General">
                        <c:v>0.21945700000000001</c:v>
                      </c:pt>
                      <c:pt idx="1117" formatCode="General">
                        <c:v>0.21945700000000001</c:v>
                      </c:pt>
                      <c:pt idx="1118" formatCode="General">
                        <c:v>0.21945700000000001</c:v>
                      </c:pt>
                      <c:pt idx="1119" formatCode="General">
                        <c:v>0.25025500000000001</c:v>
                      </c:pt>
                      <c:pt idx="1120" formatCode="General">
                        <c:v>0.25025500000000001</c:v>
                      </c:pt>
                      <c:pt idx="1121" formatCode="General">
                        <c:v>-0.247645</c:v>
                      </c:pt>
                      <c:pt idx="1122" formatCode="General">
                        <c:v>-0.247645</c:v>
                      </c:pt>
                      <c:pt idx="1123" formatCode="General">
                        <c:v>-0.247645</c:v>
                      </c:pt>
                      <c:pt idx="1124" formatCode="General">
                        <c:v>-0.30474099999999998</c:v>
                      </c:pt>
                      <c:pt idx="1125" formatCode="General">
                        <c:v>-0.30474099999999998</c:v>
                      </c:pt>
                      <c:pt idx="1126" formatCode="General">
                        <c:v>5.1401000000000002E-2</c:v>
                      </c:pt>
                      <c:pt idx="1127" formatCode="General">
                        <c:v>5.1401000000000002E-2</c:v>
                      </c:pt>
                      <c:pt idx="1128" formatCode="General">
                        <c:v>-0.228825</c:v>
                      </c:pt>
                      <c:pt idx="1129" formatCode="General">
                        <c:v>-0.228825</c:v>
                      </c:pt>
                      <c:pt idx="1130" formatCode="General">
                        <c:v>-0.228825</c:v>
                      </c:pt>
                      <c:pt idx="1131" formatCode="General">
                        <c:v>-0.13849800000000001</c:v>
                      </c:pt>
                      <c:pt idx="1132" formatCode="General">
                        <c:v>-0.13849800000000001</c:v>
                      </c:pt>
                      <c:pt idx="1133" formatCode="General">
                        <c:v>6.5511E-2</c:v>
                      </c:pt>
                      <c:pt idx="1134" formatCode="General">
                        <c:v>6.5511E-2</c:v>
                      </c:pt>
                      <c:pt idx="1135" formatCode="General">
                        <c:v>6.5511E-2</c:v>
                      </c:pt>
                      <c:pt idx="1136" formatCode="General">
                        <c:v>0.39350800000000002</c:v>
                      </c:pt>
                      <c:pt idx="1137" formatCode="General">
                        <c:v>0.39350800000000002</c:v>
                      </c:pt>
                      <c:pt idx="1138" formatCode="General">
                        <c:v>0.49437700000000001</c:v>
                      </c:pt>
                      <c:pt idx="1139" formatCode="General">
                        <c:v>0.49437700000000001</c:v>
                      </c:pt>
                      <c:pt idx="1140" formatCode="General">
                        <c:v>0.28927999999999998</c:v>
                      </c:pt>
                      <c:pt idx="1141" formatCode="General">
                        <c:v>0.28927999999999998</c:v>
                      </c:pt>
                      <c:pt idx="1142" formatCode="General">
                        <c:v>0.28927999999999998</c:v>
                      </c:pt>
                      <c:pt idx="1143" formatCode="General">
                        <c:v>-0.22358700000000001</c:v>
                      </c:pt>
                      <c:pt idx="1144" formatCode="General">
                        <c:v>-0.22358700000000001</c:v>
                      </c:pt>
                      <c:pt idx="1145" formatCode="General">
                        <c:v>-1.2751479999999999</c:v>
                      </c:pt>
                      <c:pt idx="1146" formatCode="General">
                        <c:v>-1.2751479999999999</c:v>
                      </c:pt>
                      <c:pt idx="1147" formatCode="General">
                        <c:v>-1.2751479999999999</c:v>
                      </c:pt>
                      <c:pt idx="1148" formatCode="General">
                        <c:v>-1.0478559999999999</c:v>
                      </c:pt>
                      <c:pt idx="1149" formatCode="General">
                        <c:v>-1.0478559999999999</c:v>
                      </c:pt>
                      <c:pt idx="1150" formatCode="General">
                        <c:v>-0.48493199999999997</c:v>
                      </c:pt>
                      <c:pt idx="1151" formatCode="General">
                        <c:v>-0.48493199999999997</c:v>
                      </c:pt>
                      <c:pt idx="1152" formatCode="General">
                        <c:v>-0.71631900000000004</c:v>
                      </c:pt>
                      <c:pt idx="1153" formatCode="General">
                        <c:v>-0.71631900000000004</c:v>
                      </c:pt>
                      <c:pt idx="1154" formatCode="General">
                        <c:v>-0.71631900000000004</c:v>
                      </c:pt>
                      <c:pt idx="1155" formatCode="General">
                        <c:v>0.59394800000000003</c:v>
                      </c:pt>
                      <c:pt idx="1156" formatCode="General">
                        <c:v>0.59394800000000003</c:v>
                      </c:pt>
                      <c:pt idx="1157" formatCode="General">
                        <c:v>5.5147009999999996</c:v>
                      </c:pt>
                      <c:pt idx="1158" formatCode="General">
                        <c:v>5.5147009999999996</c:v>
                      </c:pt>
                      <c:pt idx="1159" formatCode="General">
                        <c:v>5.5147009999999996</c:v>
                      </c:pt>
                      <c:pt idx="1160" formatCode="General">
                        <c:v>0.34354400000000002</c:v>
                      </c:pt>
                      <c:pt idx="1161" formatCode="General">
                        <c:v>0.34354400000000002</c:v>
                      </c:pt>
                      <c:pt idx="1162" formatCode="General">
                        <c:v>1.4401679999999999</c:v>
                      </c:pt>
                      <c:pt idx="1163" formatCode="General">
                        <c:v>1.4401679999999999</c:v>
                      </c:pt>
                      <c:pt idx="1164" formatCode="General">
                        <c:v>0.622421</c:v>
                      </c:pt>
                      <c:pt idx="1165" formatCode="General">
                        <c:v>0.622421</c:v>
                      </c:pt>
                      <c:pt idx="1166" formatCode="General">
                        <c:v>0.622421</c:v>
                      </c:pt>
                      <c:pt idx="1167" formatCode="General">
                        <c:v>0.49641400000000002</c:v>
                      </c:pt>
                      <c:pt idx="1168" formatCode="General">
                        <c:v>0.49641400000000002</c:v>
                      </c:pt>
                      <c:pt idx="1169" formatCode="General">
                        <c:v>-0.10874399999999999</c:v>
                      </c:pt>
                      <c:pt idx="1170" formatCode="General">
                        <c:v>-0.10874399999999999</c:v>
                      </c:pt>
                      <c:pt idx="1171" formatCode="General">
                        <c:v>-0.10874399999999999</c:v>
                      </c:pt>
                      <c:pt idx="1172" formatCode="General">
                        <c:v>-2.175964</c:v>
                      </c:pt>
                      <c:pt idx="1173" formatCode="General">
                        <c:v>-2.175964</c:v>
                      </c:pt>
                      <c:pt idx="1174" formatCode="General">
                        <c:v>-1.6483490000000001</c:v>
                      </c:pt>
                      <c:pt idx="1175" formatCode="General">
                        <c:v>-1.6483490000000001</c:v>
                      </c:pt>
                      <c:pt idx="1176" formatCode="General">
                        <c:v>-1.6483490000000001</c:v>
                      </c:pt>
                      <c:pt idx="1177" formatCode="General">
                        <c:v>-6.0099479999999996</c:v>
                      </c:pt>
                      <c:pt idx="1178" formatCode="General">
                        <c:v>-6.0099479999999996</c:v>
                      </c:pt>
                      <c:pt idx="1179" formatCode="General">
                        <c:v>-5.143656</c:v>
                      </c:pt>
                      <c:pt idx="1180" formatCode="General">
                        <c:v>-5.143656</c:v>
                      </c:pt>
                      <c:pt idx="1181" formatCode="General">
                        <c:v>-0.64243600000000001</c:v>
                      </c:pt>
                      <c:pt idx="1182" formatCode="General">
                        <c:v>-0.64243600000000001</c:v>
                      </c:pt>
                      <c:pt idx="1183" formatCode="General">
                        <c:v>-0.64243600000000001</c:v>
                      </c:pt>
                      <c:pt idx="1184" formatCode="General">
                        <c:v>-1.4979880000000001</c:v>
                      </c:pt>
                      <c:pt idx="1185" formatCode="General">
                        <c:v>-1.4979880000000001</c:v>
                      </c:pt>
                      <c:pt idx="1186" formatCode="General">
                        <c:v>9.1120000000000003E-3</c:v>
                      </c:pt>
                      <c:pt idx="1187" formatCode="General">
                        <c:v>9.1120000000000003E-3</c:v>
                      </c:pt>
                      <c:pt idx="1188" formatCode="General">
                        <c:v>9.1120000000000003E-3</c:v>
                      </c:pt>
                      <c:pt idx="1189" formatCode="General">
                        <c:v>-0.64166900000000004</c:v>
                      </c:pt>
                      <c:pt idx="1190" formatCode="General">
                        <c:v>-0.64166900000000004</c:v>
                      </c:pt>
                      <c:pt idx="1191" formatCode="General">
                        <c:v>-0.56906299999999999</c:v>
                      </c:pt>
                      <c:pt idx="1192" formatCode="General">
                        <c:v>-0.56906299999999999</c:v>
                      </c:pt>
                      <c:pt idx="1193" formatCode="General">
                        <c:v>-3.3024439999999999</c:v>
                      </c:pt>
                      <c:pt idx="1194" formatCode="General">
                        <c:v>-3.3024439999999999</c:v>
                      </c:pt>
                      <c:pt idx="1195" formatCode="General">
                        <c:v>-3.3024439999999999</c:v>
                      </c:pt>
                      <c:pt idx="1196" formatCode="General">
                        <c:v>2.2918249999999998</c:v>
                      </c:pt>
                      <c:pt idx="1197" formatCode="General">
                        <c:v>2.2918249999999998</c:v>
                      </c:pt>
                      <c:pt idx="1198" formatCode="General">
                        <c:v>1.0287489999999999</c:v>
                      </c:pt>
                      <c:pt idx="1199" formatCode="General">
                        <c:v>1.0287489999999999</c:v>
                      </c:pt>
                      <c:pt idx="1200" formatCode="General">
                        <c:v>-0.48759000000000002</c:v>
                      </c:pt>
                      <c:pt idx="1201" formatCode="General">
                        <c:v>-0.48759000000000002</c:v>
                      </c:pt>
                      <c:pt idx="1202" formatCode="General">
                        <c:v>-0.48759000000000002</c:v>
                      </c:pt>
                      <c:pt idx="1203" formatCode="General">
                        <c:v>0.40326400000000001</c:v>
                      </c:pt>
                      <c:pt idx="1204" formatCode="General">
                        <c:v>0.40326400000000001</c:v>
                      </c:pt>
                      <c:pt idx="1205" formatCode="General">
                        <c:v>0.23889199999999999</c:v>
                      </c:pt>
                      <c:pt idx="1206" formatCode="General">
                        <c:v>0.23889199999999999</c:v>
                      </c:pt>
                      <c:pt idx="1207" formatCode="General">
                        <c:v>0.23889199999999999</c:v>
                      </c:pt>
                      <c:pt idx="1208" formatCode="General">
                        <c:v>-0.110958</c:v>
                      </c:pt>
                      <c:pt idx="1209" formatCode="General">
                        <c:v>-0.110958</c:v>
                      </c:pt>
                      <c:pt idx="1210" formatCode="General">
                        <c:v>0.36393399999999998</c:v>
                      </c:pt>
                      <c:pt idx="1211" formatCode="General">
                        <c:v>0.36393399999999998</c:v>
                      </c:pt>
                      <c:pt idx="1212" formatCode="General">
                        <c:v>-0.14355000000000001</c:v>
                      </c:pt>
                      <c:pt idx="1213" formatCode="General">
                        <c:v>-0.14355000000000001</c:v>
                      </c:pt>
                      <c:pt idx="1214" formatCode="General">
                        <c:v>-0.14355000000000001</c:v>
                      </c:pt>
                      <c:pt idx="1215" formatCode="General">
                        <c:v>-0.48687200000000003</c:v>
                      </c:pt>
                      <c:pt idx="1216" formatCode="General">
                        <c:v>-0.48687200000000003</c:v>
                      </c:pt>
                      <c:pt idx="1217" formatCode="General">
                        <c:v>-9.9311999999999998E-2</c:v>
                      </c:pt>
                      <c:pt idx="1218" formatCode="General">
                        <c:v>-9.9311999999999998E-2</c:v>
                      </c:pt>
                      <c:pt idx="1219" formatCode="General">
                        <c:v>-9.9311999999999998E-2</c:v>
                      </c:pt>
                      <c:pt idx="1220" formatCode="General">
                        <c:v>0.36480000000000001</c:v>
                      </c:pt>
                      <c:pt idx="1221" formatCode="General">
                        <c:v>0.36480000000000001</c:v>
                      </c:pt>
                      <c:pt idx="1222" formatCode="General">
                        <c:v>0.73233199999999998</c:v>
                      </c:pt>
                      <c:pt idx="1223" formatCode="General">
                        <c:v>0.73233199999999998</c:v>
                      </c:pt>
                      <c:pt idx="1224" formatCode="General">
                        <c:v>-0.65454699999999999</c:v>
                      </c:pt>
                      <c:pt idx="1225" formatCode="General">
                        <c:v>-0.65454699999999999</c:v>
                      </c:pt>
                      <c:pt idx="1226" formatCode="General">
                        <c:v>-0.65454699999999999</c:v>
                      </c:pt>
                      <c:pt idx="1227" formatCode="General">
                        <c:v>-0.46690799999999999</c:v>
                      </c:pt>
                      <c:pt idx="1228" formatCode="General">
                        <c:v>-0.46690799999999999</c:v>
                      </c:pt>
                      <c:pt idx="1229" formatCode="General">
                        <c:v>0.52873499999999996</c:v>
                      </c:pt>
                      <c:pt idx="1230" formatCode="General">
                        <c:v>0.52873499999999996</c:v>
                      </c:pt>
                      <c:pt idx="1231" formatCode="General">
                        <c:v>0.52873499999999996</c:v>
                      </c:pt>
                      <c:pt idx="1232" formatCode="General">
                        <c:v>1.304349</c:v>
                      </c:pt>
                      <c:pt idx="1233" formatCode="General">
                        <c:v>1.304349</c:v>
                      </c:pt>
                      <c:pt idx="1234" formatCode="General">
                        <c:v>1.5351410000000001</c:v>
                      </c:pt>
                      <c:pt idx="1235" formatCode="General">
                        <c:v>1.5351410000000001</c:v>
                      </c:pt>
                      <c:pt idx="1236" formatCode="General">
                        <c:v>0.93445199999999995</c:v>
                      </c:pt>
                      <c:pt idx="1237" formatCode="General">
                        <c:v>0.93445199999999995</c:v>
                      </c:pt>
                      <c:pt idx="1238" formatCode="General">
                        <c:v>0.93445199999999995</c:v>
                      </c:pt>
                      <c:pt idx="1239" formatCode="General">
                        <c:v>-0.445409</c:v>
                      </c:pt>
                      <c:pt idx="1240" formatCode="General">
                        <c:v>-0.445409</c:v>
                      </c:pt>
                      <c:pt idx="1241" formatCode="General">
                        <c:v>0.74050199999999999</c:v>
                      </c:pt>
                      <c:pt idx="1242" formatCode="General">
                        <c:v>0.74050199999999999</c:v>
                      </c:pt>
                      <c:pt idx="1243" formatCode="General">
                        <c:v>0.74050199999999999</c:v>
                      </c:pt>
                      <c:pt idx="1244" formatCode="General">
                        <c:v>1.6162890000000001</c:v>
                      </c:pt>
                      <c:pt idx="1245" formatCode="General">
                        <c:v>1.6162890000000001</c:v>
                      </c:pt>
                      <c:pt idx="1246" formatCode="General">
                        <c:v>-9.3546000000000004E-2</c:v>
                      </c:pt>
                      <c:pt idx="1247" formatCode="General">
                        <c:v>-9.3546000000000004E-2</c:v>
                      </c:pt>
                      <c:pt idx="1248" formatCode="General">
                        <c:v>1.694869</c:v>
                      </c:pt>
                      <c:pt idx="1249" formatCode="General">
                        <c:v>1.694869</c:v>
                      </c:pt>
                      <c:pt idx="1250" formatCode="General">
                        <c:v>1.694869</c:v>
                      </c:pt>
                      <c:pt idx="1251" formatCode="General">
                        <c:v>-1.8879280000000001</c:v>
                      </c:pt>
                      <c:pt idx="1252" formatCode="General">
                        <c:v>-1.8879280000000001</c:v>
                      </c:pt>
                      <c:pt idx="1253" formatCode="General">
                        <c:v>0.56217099999999998</c:v>
                      </c:pt>
                      <c:pt idx="1254" formatCode="General">
                        <c:v>0.56217099999999998</c:v>
                      </c:pt>
                      <c:pt idx="1255" formatCode="General">
                        <c:v>0.56217099999999998</c:v>
                      </c:pt>
                      <c:pt idx="1256" formatCode="General">
                        <c:v>-1.6868019999999999</c:v>
                      </c:pt>
                      <c:pt idx="1257" formatCode="General">
                        <c:v>-1.6868019999999999</c:v>
                      </c:pt>
                      <c:pt idx="1258" formatCode="General">
                        <c:v>-0.30017300000000002</c:v>
                      </c:pt>
                      <c:pt idx="1259" formatCode="General">
                        <c:v>-0.30017300000000002</c:v>
                      </c:pt>
                      <c:pt idx="1260" formatCode="General">
                        <c:v>8.1864000000000006E-2</c:v>
                      </c:pt>
                      <c:pt idx="1261" formatCode="General">
                        <c:v>8.1864000000000006E-2</c:v>
                      </c:pt>
                      <c:pt idx="1262" formatCode="General">
                        <c:v>8.1864000000000006E-2</c:v>
                      </c:pt>
                      <c:pt idx="1263" formatCode="General">
                        <c:v>0.19447200000000001</c:v>
                      </c:pt>
                      <c:pt idx="1264" formatCode="General">
                        <c:v>0.19447200000000001</c:v>
                      </c:pt>
                      <c:pt idx="1265" formatCode="General">
                        <c:v>-0.769285</c:v>
                      </c:pt>
                      <c:pt idx="1266" formatCode="General">
                        <c:v>-0.769285</c:v>
                      </c:pt>
                      <c:pt idx="1267" formatCode="General">
                        <c:v>-0.769285</c:v>
                      </c:pt>
                      <c:pt idx="1268" formatCode="General">
                        <c:v>0.32336900000000002</c:v>
                      </c:pt>
                      <c:pt idx="1269" formatCode="General">
                        <c:v>0.32336900000000002</c:v>
                      </c:pt>
                      <c:pt idx="1270" formatCode="General">
                        <c:v>0.28149200000000002</c:v>
                      </c:pt>
                      <c:pt idx="1271" formatCode="General">
                        <c:v>0.28149200000000002</c:v>
                      </c:pt>
                      <c:pt idx="1272" formatCode="General">
                        <c:v>-0.390596</c:v>
                      </c:pt>
                      <c:pt idx="1273" formatCode="General">
                        <c:v>-0.390596</c:v>
                      </c:pt>
                      <c:pt idx="1274" formatCode="General">
                        <c:v>-0.390596</c:v>
                      </c:pt>
                      <c:pt idx="1275" formatCode="General">
                        <c:v>0.38756400000000002</c:v>
                      </c:pt>
                      <c:pt idx="1276" formatCode="General">
                        <c:v>0.38756400000000002</c:v>
                      </c:pt>
                      <c:pt idx="1277" formatCode="General">
                        <c:v>0.73151100000000002</c:v>
                      </c:pt>
                      <c:pt idx="1278" formatCode="General">
                        <c:v>0.73151100000000002</c:v>
                      </c:pt>
                      <c:pt idx="1279" formatCode="General">
                        <c:v>0.73151100000000002</c:v>
                      </c:pt>
                      <c:pt idx="1280" formatCode="General">
                        <c:v>-1.3601559999999999</c:v>
                      </c:pt>
                      <c:pt idx="1281" formatCode="General">
                        <c:v>-1.3601559999999999</c:v>
                      </c:pt>
                      <c:pt idx="1282" formatCode="General">
                        <c:v>-0.42031299999999999</c:v>
                      </c:pt>
                      <c:pt idx="1283" formatCode="General">
                        <c:v>-0.42031299999999999</c:v>
                      </c:pt>
                      <c:pt idx="1284" formatCode="General">
                        <c:v>-0.27515499999999998</c:v>
                      </c:pt>
                      <c:pt idx="1285" formatCode="General">
                        <c:v>-0.27515499999999998</c:v>
                      </c:pt>
                      <c:pt idx="1286" formatCode="General">
                        <c:v>-0.27515499999999998</c:v>
                      </c:pt>
                      <c:pt idx="1287" formatCode="General">
                        <c:v>-0.71660699999999999</c:v>
                      </c:pt>
                      <c:pt idx="1288" formatCode="General">
                        <c:v>-0.71660699999999999</c:v>
                      </c:pt>
                      <c:pt idx="1289" formatCode="General">
                        <c:v>0.338758</c:v>
                      </c:pt>
                      <c:pt idx="1290" formatCode="General">
                        <c:v>0.338758</c:v>
                      </c:pt>
                      <c:pt idx="1291" formatCode="General">
                        <c:v>0.338758</c:v>
                      </c:pt>
                      <c:pt idx="1292" formatCode="General">
                        <c:v>-0.54040299999999997</c:v>
                      </c:pt>
                      <c:pt idx="1293" formatCode="General">
                        <c:v>-0.54040299999999997</c:v>
                      </c:pt>
                      <c:pt idx="1294" formatCode="General">
                        <c:v>-1.59491</c:v>
                      </c:pt>
                      <c:pt idx="1295" formatCode="General">
                        <c:v>-1.59491</c:v>
                      </c:pt>
                      <c:pt idx="1296" formatCode="General">
                        <c:v>-2.1732279999999999</c:v>
                      </c:pt>
                      <c:pt idx="1297" formatCode="General">
                        <c:v>-2.1732279999999999</c:v>
                      </c:pt>
                      <c:pt idx="1298" formatCode="General">
                        <c:v>-2.1732279999999999</c:v>
                      </c:pt>
                      <c:pt idx="1299" formatCode="General">
                        <c:v>1.092535</c:v>
                      </c:pt>
                      <c:pt idx="1300" formatCode="General">
                        <c:v>1.092535</c:v>
                      </c:pt>
                      <c:pt idx="1301" formatCode="General">
                        <c:v>0.62123099999999998</c:v>
                      </c:pt>
                      <c:pt idx="1302" formatCode="General">
                        <c:v>0.62123099999999998</c:v>
                      </c:pt>
                      <c:pt idx="1303" formatCode="General">
                        <c:v>0.62123099999999998</c:v>
                      </c:pt>
                      <c:pt idx="1304" formatCode="General">
                        <c:v>2.0209649999999999</c:v>
                      </c:pt>
                      <c:pt idx="1305" formatCode="General">
                        <c:v>2.0209649999999999</c:v>
                      </c:pt>
                      <c:pt idx="1306" formatCode="General">
                        <c:v>-0.794408</c:v>
                      </c:pt>
                      <c:pt idx="1307" formatCode="General">
                        <c:v>-0.794408</c:v>
                      </c:pt>
                      <c:pt idx="1308" formatCode="General">
                        <c:v>-0.794408</c:v>
                      </c:pt>
                      <c:pt idx="1309" formatCode="General">
                        <c:v>0.31258399999999997</c:v>
                      </c:pt>
                      <c:pt idx="1310" formatCode="General">
                        <c:v>0.31258399999999997</c:v>
                      </c:pt>
                      <c:pt idx="1311" formatCode="General">
                        <c:v>3.5144000000000002E-2</c:v>
                      </c:pt>
                      <c:pt idx="1312" formatCode="General">
                        <c:v>3.5144000000000002E-2</c:v>
                      </c:pt>
                      <c:pt idx="1313" formatCode="General">
                        <c:v>3.9542000000000001E-2</c:v>
                      </c:pt>
                      <c:pt idx="1314" formatCode="General">
                        <c:v>3.9542000000000001E-2</c:v>
                      </c:pt>
                      <c:pt idx="1315" formatCode="General">
                        <c:v>3.9542000000000001E-2</c:v>
                      </c:pt>
                      <c:pt idx="1316" formatCode="General">
                        <c:v>-6.1864000000000002E-2</c:v>
                      </c:pt>
                      <c:pt idx="1317" formatCode="General">
                        <c:v>-6.1864000000000002E-2</c:v>
                      </c:pt>
                      <c:pt idx="1318" formatCode="General">
                        <c:v>1.860395</c:v>
                      </c:pt>
                      <c:pt idx="1319" formatCode="General">
                        <c:v>1.860395</c:v>
                      </c:pt>
                      <c:pt idx="1320" formatCode="General">
                        <c:v>0.82012099999999999</c:v>
                      </c:pt>
                      <c:pt idx="1321" formatCode="General">
                        <c:v>0.82012099999999999</c:v>
                      </c:pt>
                      <c:pt idx="1322" formatCode="General">
                        <c:v>0.82012099999999999</c:v>
                      </c:pt>
                      <c:pt idx="1323" formatCode="General">
                        <c:v>0.43285699999999999</c:v>
                      </c:pt>
                      <c:pt idx="1324" formatCode="General">
                        <c:v>0.43285699999999999</c:v>
                      </c:pt>
                      <c:pt idx="1325" formatCode="General">
                        <c:v>-1.0349999999999999</c:v>
                      </c:pt>
                      <c:pt idx="1326" formatCode="General">
                        <c:v>-1.0349999999999999</c:v>
                      </c:pt>
                      <c:pt idx="1327" formatCode="General">
                        <c:v>-1.0349999999999999</c:v>
                      </c:pt>
                      <c:pt idx="1328" formatCode="General">
                        <c:v>1.7556229999999999</c:v>
                      </c:pt>
                      <c:pt idx="1329" formatCode="General">
                        <c:v>1.7556229999999999</c:v>
                      </c:pt>
                      <c:pt idx="1330" formatCode="General">
                        <c:v>1.31562</c:v>
                      </c:pt>
                      <c:pt idx="1331" formatCode="General">
                        <c:v>1.31562</c:v>
                      </c:pt>
                      <c:pt idx="1332" formatCode="General">
                        <c:v>2.4221520000000001</c:v>
                      </c:pt>
                      <c:pt idx="1333" formatCode="General">
                        <c:v>2.4221520000000001</c:v>
                      </c:pt>
                      <c:pt idx="1334" formatCode="General">
                        <c:v>2.4221520000000001</c:v>
                      </c:pt>
                      <c:pt idx="1335" formatCode="General">
                        <c:v>-0.11514099999999999</c:v>
                      </c:pt>
                      <c:pt idx="1336" formatCode="General">
                        <c:v>-0.11514099999999999</c:v>
                      </c:pt>
                      <c:pt idx="1337" formatCode="General">
                        <c:v>1.858039</c:v>
                      </c:pt>
                      <c:pt idx="1338" formatCode="General">
                        <c:v>1.858039</c:v>
                      </c:pt>
                      <c:pt idx="1339" formatCode="General">
                        <c:v>1.858039</c:v>
                      </c:pt>
                      <c:pt idx="1340" formatCode="General">
                        <c:v>1.4676309999999999</c:v>
                      </c:pt>
                      <c:pt idx="1341" formatCode="General">
                        <c:v>1.4676309999999999</c:v>
                      </c:pt>
                      <c:pt idx="1342" formatCode="General">
                        <c:v>-3.9194330000000002</c:v>
                      </c:pt>
                      <c:pt idx="1343" formatCode="General">
                        <c:v>-3.9194330000000002</c:v>
                      </c:pt>
                      <c:pt idx="1344" formatCode="General">
                        <c:v>-1.635643</c:v>
                      </c:pt>
                      <c:pt idx="1345" formatCode="General">
                        <c:v>-1.635643</c:v>
                      </c:pt>
                      <c:pt idx="1346" formatCode="General">
                        <c:v>-1.635643</c:v>
                      </c:pt>
                      <c:pt idx="1347" formatCode="General">
                        <c:v>-3.0245380000000002</c:v>
                      </c:pt>
                      <c:pt idx="1348" formatCode="General">
                        <c:v>-3.0245380000000002</c:v>
                      </c:pt>
                      <c:pt idx="1349" formatCode="General">
                        <c:v>5.1087769999999999</c:v>
                      </c:pt>
                      <c:pt idx="1350" formatCode="General">
                        <c:v>5.1087769999999999</c:v>
                      </c:pt>
                      <c:pt idx="1351" formatCode="General">
                        <c:v>5.1087769999999999</c:v>
                      </c:pt>
                      <c:pt idx="1352" formatCode="General">
                        <c:v>5.7593999999999999E-2</c:v>
                      </c:pt>
                      <c:pt idx="1353" formatCode="General">
                        <c:v>5.7593999999999999E-2</c:v>
                      </c:pt>
                      <c:pt idx="1354" formatCode="General">
                        <c:v>-3.757549</c:v>
                      </c:pt>
                      <c:pt idx="1355" formatCode="General">
                        <c:v>-3.757549</c:v>
                      </c:pt>
                      <c:pt idx="1356" formatCode="General">
                        <c:v>2.1279720000000002</c:v>
                      </c:pt>
                      <c:pt idx="1357" formatCode="General">
                        <c:v>2.1279720000000002</c:v>
                      </c:pt>
                      <c:pt idx="1358" formatCode="General">
                        <c:v>2.1279720000000002</c:v>
                      </c:pt>
                      <c:pt idx="1359" formatCode="General">
                        <c:v>-16.216460999999999</c:v>
                      </c:pt>
                      <c:pt idx="1360" formatCode="General">
                        <c:v>-16.216460999999999</c:v>
                      </c:pt>
                      <c:pt idx="1361" formatCode="General">
                        <c:v>-4.0657690000000004</c:v>
                      </c:pt>
                      <c:pt idx="1362" formatCode="General">
                        <c:v>-4.0657690000000004</c:v>
                      </c:pt>
                      <c:pt idx="1363" formatCode="General">
                        <c:v>-4.0657690000000004</c:v>
                      </c:pt>
                      <c:pt idx="1364" formatCode="General">
                        <c:v>18.830933000000002</c:v>
                      </c:pt>
                      <c:pt idx="1365" formatCode="General">
                        <c:v>18.830933000000002</c:v>
                      </c:pt>
                      <c:pt idx="1366" formatCode="General">
                        <c:v>5.6165799999999999</c:v>
                      </c:pt>
                      <c:pt idx="1367" formatCode="General">
                        <c:v>5.6165799999999999</c:v>
                      </c:pt>
                      <c:pt idx="1368" formatCode="General">
                        <c:v>-1.1633880000000001</c:v>
                      </c:pt>
                      <c:pt idx="1369" formatCode="General">
                        <c:v>-1.1633880000000001</c:v>
                      </c:pt>
                      <c:pt idx="1370" formatCode="General">
                        <c:v>-1.1633880000000001</c:v>
                      </c:pt>
                      <c:pt idx="1371" formatCode="General">
                        <c:v>3.4755189999999998</c:v>
                      </c:pt>
                      <c:pt idx="1372" formatCode="General">
                        <c:v>3.4755189999999998</c:v>
                      </c:pt>
                      <c:pt idx="1373" formatCode="General">
                        <c:v>1.802916</c:v>
                      </c:pt>
                      <c:pt idx="1374" formatCode="General">
                        <c:v>1.802916</c:v>
                      </c:pt>
                      <c:pt idx="1375" formatCode="General">
                        <c:v>1.802916</c:v>
                      </c:pt>
                      <c:pt idx="1376" formatCode="General">
                        <c:v>-0.788663</c:v>
                      </c:pt>
                      <c:pt idx="1377" formatCode="General">
                        <c:v>-0.788663</c:v>
                      </c:pt>
                      <c:pt idx="1378" formatCode="General">
                        <c:v>2.9183150000000002</c:v>
                      </c:pt>
                      <c:pt idx="1379" formatCode="General">
                        <c:v>2.9183150000000002</c:v>
                      </c:pt>
                      <c:pt idx="1380" formatCode="General">
                        <c:v>2.9183150000000002</c:v>
                      </c:pt>
                      <c:pt idx="1381" formatCode="General">
                        <c:v>-2.3217639999999999</c:v>
                      </c:pt>
                      <c:pt idx="1382" formatCode="General">
                        <c:v>-2.3217639999999999</c:v>
                      </c:pt>
                      <c:pt idx="1383" formatCode="General">
                        <c:v>1.11513</c:v>
                      </c:pt>
                      <c:pt idx="1384" formatCode="General">
                        <c:v>1.11513</c:v>
                      </c:pt>
                      <c:pt idx="1385" formatCode="General">
                        <c:v>6.424982</c:v>
                      </c:pt>
                      <c:pt idx="1386" formatCode="General">
                        <c:v>6.424982</c:v>
                      </c:pt>
                      <c:pt idx="1387" formatCode="General">
                        <c:v>6.424982</c:v>
                      </c:pt>
                      <c:pt idx="1388" formatCode="General">
                        <c:v>-3.2092459999999998</c:v>
                      </c:pt>
                      <c:pt idx="1389" formatCode="General">
                        <c:v>-3.2092459999999998</c:v>
                      </c:pt>
                      <c:pt idx="1390" formatCode="General">
                        <c:v>-1.132803</c:v>
                      </c:pt>
                      <c:pt idx="1391" formatCode="General">
                        <c:v>-1.132803</c:v>
                      </c:pt>
                      <c:pt idx="1392" formatCode="General">
                        <c:v>-1.132803</c:v>
                      </c:pt>
                      <c:pt idx="1393" formatCode="General">
                        <c:v>0.116365</c:v>
                      </c:pt>
                      <c:pt idx="1394" formatCode="General">
                        <c:v>0.116365</c:v>
                      </c:pt>
                      <c:pt idx="1395" formatCode="General">
                        <c:v>1.159205</c:v>
                      </c:pt>
                      <c:pt idx="1396" formatCode="General">
                        <c:v>1.159205</c:v>
                      </c:pt>
                      <c:pt idx="1397" formatCode="General">
                        <c:v>1.1583110000000001</c:v>
                      </c:pt>
                      <c:pt idx="1398" formatCode="General">
                        <c:v>1.1583110000000001</c:v>
                      </c:pt>
                      <c:pt idx="1399" formatCode="General">
                        <c:v>1.1583110000000001</c:v>
                      </c:pt>
                      <c:pt idx="1400" formatCode="General">
                        <c:v>-0.98823899999999998</c:v>
                      </c:pt>
                      <c:pt idx="1401" formatCode="General">
                        <c:v>-0.98823899999999998</c:v>
                      </c:pt>
                      <c:pt idx="1402" formatCode="General">
                        <c:v>-1.9412940000000001</c:v>
                      </c:pt>
                      <c:pt idx="1403" formatCode="General">
                        <c:v>-1.9412940000000001</c:v>
                      </c:pt>
                      <c:pt idx="1404" formatCode="General">
                        <c:v>-1.9412940000000001</c:v>
                      </c:pt>
                      <c:pt idx="1405" formatCode="General">
                        <c:v>-0.99551299999999998</c:v>
                      </c:pt>
                      <c:pt idx="1406" formatCode="General">
                        <c:v>-0.99551299999999998</c:v>
                      </c:pt>
                      <c:pt idx="1407" formatCode="General">
                        <c:v>0.80159100000000005</c:v>
                      </c:pt>
                      <c:pt idx="1408" formatCode="General">
                        <c:v>0.80159100000000005</c:v>
                      </c:pt>
                      <c:pt idx="1409" formatCode="General">
                        <c:v>-3.3245239999999998</c:v>
                      </c:pt>
                      <c:pt idx="1410" formatCode="General">
                        <c:v>-3.3245239999999998</c:v>
                      </c:pt>
                      <c:pt idx="1411" formatCode="General">
                        <c:v>-3.3245239999999998</c:v>
                      </c:pt>
                      <c:pt idx="1412" formatCode="General">
                        <c:v>2.6949740000000002</c:v>
                      </c:pt>
                      <c:pt idx="1413" formatCode="General">
                        <c:v>2.6949740000000002</c:v>
                      </c:pt>
                      <c:pt idx="1414" formatCode="General">
                        <c:v>-1.9343900000000001</c:v>
                      </c:pt>
                      <c:pt idx="1415" formatCode="General">
                        <c:v>-1.9343900000000001</c:v>
                      </c:pt>
                      <c:pt idx="1416" formatCode="General">
                        <c:v>-1.9343900000000001</c:v>
                      </c:pt>
                      <c:pt idx="1417" formatCode="General">
                        <c:v>-2.5078E-2</c:v>
                      </c:pt>
                      <c:pt idx="1418" formatCode="General">
                        <c:v>-2.5078E-2</c:v>
                      </c:pt>
                      <c:pt idx="1419" formatCode="General">
                        <c:v>-2.1404420000000002</c:v>
                      </c:pt>
                      <c:pt idx="1420" formatCode="General">
                        <c:v>-2.1404420000000002</c:v>
                      </c:pt>
                      <c:pt idx="1421" formatCode="General">
                        <c:v>0.91425199999999995</c:v>
                      </c:pt>
                      <c:pt idx="1422" formatCode="General">
                        <c:v>0.91425199999999995</c:v>
                      </c:pt>
                      <c:pt idx="1423" formatCode="General">
                        <c:v>0.91425199999999995</c:v>
                      </c:pt>
                      <c:pt idx="1424" formatCode="General">
                        <c:v>-2.4645830000000002</c:v>
                      </c:pt>
                      <c:pt idx="1425" formatCode="General">
                        <c:v>-2.4645830000000002</c:v>
                      </c:pt>
                      <c:pt idx="1426" formatCode="General">
                        <c:v>-1.022106</c:v>
                      </c:pt>
                      <c:pt idx="1427" formatCode="General">
                        <c:v>-1.022106</c:v>
                      </c:pt>
                      <c:pt idx="1428" formatCode="General">
                        <c:v>-7.2630920000000003</c:v>
                      </c:pt>
                      <c:pt idx="1429" formatCode="General">
                        <c:v>-7.2630920000000003</c:v>
                      </c:pt>
                      <c:pt idx="1430" formatCode="General">
                        <c:v>-7.2630920000000003</c:v>
                      </c:pt>
                      <c:pt idx="1431" formatCode="General">
                        <c:v>0.81237499999999996</c:v>
                      </c:pt>
                      <c:pt idx="1432" formatCode="General">
                        <c:v>0.81237499999999996</c:v>
                      </c:pt>
                      <c:pt idx="1433" formatCode="General">
                        <c:v>-6.0468859999999998</c:v>
                      </c:pt>
                      <c:pt idx="1434" formatCode="General">
                        <c:v>-6.0468859999999998</c:v>
                      </c:pt>
                      <c:pt idx="1435" formatCode="General">
                        <c:v>-6.0468859999999998</c:v>
                      </c:pt>
                      <c:pt idx="1436" formatCode="General">
                        <c:v>-6.5645470000000001</c:v>
                      </c:pt>
                      <c:pt idx="1437" formatCode="General">
                        <c:v>-6.5645470000000001</c:v>
                      </c:pt>
                      <c:pt idx="1438" formatCode="General">
                        <c:v>-3.1028440000000002</c:v>
                      </c:pt>
                      <c:pt idx="1439" formatCode="General">
                        <c:v>-3.1028440000000002</c:v>
                      </c:pt>
                      <c:pt idx="1440" formatCode="General">
                        <c:v>-3.1028440000000002</c:v>
                      </c:pt>
                      <c:pt idx="1441" formatCode="General">
                        <c:v>-2.0071870000000001</c:v>
                      </c:pt>
                      <c:pt idx="1442" formatCode="General">
                        <c:v>-2.0071870000000001</c:v>
                      </c:pt>
                      <c:pt idx="1443" formatCode="General">
                        <c:v>-2.583062</c:v>
                      </c:pt>
                      <c:pt idx="1444" formatCode="General">
                        <c:v>-2.583062</c:v>
                      </c:pt>
                      <c:pt idx="1445" formatCode="General">
                        <c:v>0.767459</c:v>
                      </c:pt>
                      <c:pt idx="1446" formatCode="General">
                        <c:v>0.767459</c:v>
                      </c:pt>
                      <c:pt idx="1447" formatCode="General">
                        <c:v>0.767459</c:v>
                      </c:pt>
                      <c:pt idx="1448" formatCode="General">
                        <c:v>3.3346930000000001</c:v>
                      </c:pt>
                      <c:pt idx="1449" formatCode="General">
                        <c:v>3.3346930000000001</c:v>
                      </c:pt>
                      <c:pt idx="1450" formatCode="General">
                        <c:v>0.35273700000000002</c:v>
                      </c:pt>
                      <c:pt idx="1451" formatCode="General">
                        <c:v>0.35273700000000002</c:v>
                      </c:pt>
                      <c:pt idx="1452" formatCode="General">
                        <c:v>0.35273700000000002</c:v>
                      </c:pt>
                      <c:pt idx="1453" formatCode="General">
                        <c:v>3.2904599999999999</c:v>
                      </c:pt>
                      <c:pt idx="1454" formatCode="General">
                        <c:v>3.2904599999999999</c:v>
                      </c:pt>
                      <c:pt idx="1455" formatCode="General">
                        <c:v>3.5824500000000001</c:v>
                      </c:pt>
                      <c:pt idx="1456" formatCode="General">
                        <c:v>3.5824500000000001</c:v>
                      </c:pt>
                      <c:pt idx="1457" formatCode="General">
                        <c:v>2.6349499999999999</c:v>
                      </c:pt>
                      <c:pt idx="1458" formatCode="General">
                        <c:v>2.6349499999999999</c:v>
                      </c:pt>
                      <c:pt idx="1459" formatCode="General">
                        <c:v>2.6349499999999999</c:v>
                      </c:pt>
                      <c:pt idx="1460" formatCode="General">
                        <c:v>-0.40252500000000002</c:v>
                      </c:pt>
                      <c:pt idx="1461" formatCode="General">
                        <c:v>-0.40252500000000002</c:v>
                      </c:pt>
                      <c:pt idx="1462" formatCode="General">
                        <c:v>0.40898400000000001</c:v>
                      </c:pt>
                      <c:pt idx="1463" formatCode="General">
                        <c:v>0.40898400000000001</c:v>
                      </c:pt>
                      <c:pt idx="1464" formatCode="General">
                        <c:v>0.40898400000000001</c:v>
                      </c:pt>
                      <c:pt idx="1465" formatCode="General">
                        <c:v>-0.78766800000000003</c:v>
                      </c:pt>
                      <c:pt idx="1466" formatCode="General">
                        <c:v>-0.78766800000000003</c:v>
                      </c:pt>
                      <c:pt idx="1467" formatCode="General">
                        <c:v>0.19568099999999999</c:v>
                      </c:pt>
                      <c:pt idx="1468" formatCode="General">
                        <c:v>0.19568099999999999</c:v>
                      </c:pt>
                      <c:pt idx="1469" formatCode="General">
                        <c:v>-2.3709099999999999</c:v>
                      </c:pt>
                      <c:pt idx="1470" formatCode="General">
                        <c:v>-2.3709099999999999</c:v>
                      </c:pt>
                      <c:pt idx="1471" formatCode="General">
                        <c:v>-2.3709099999999999</c:v>
                      </c:pt>
                      <c:pt idx="1472" formatCode="General">
                        <c:v>-2.0908739999999999</c:v>
                      </c:pt>
                      <c:pt idx="1473" formatCode="General">
                        <c:v>-2.0908739999999999</c:v>
                      </c:pt>
                      <c:pt idx="1474" formatCode="General">
                        <c:v>2.0665179999999999</c:v>
                      </c:pt>
                      <c:pt idx="1475" formatCode="General">
                        <c:v>2.0665179999999999</c:v>
                      </c:pt>
                      <c:pt idx="1476" formatCode="General">
                        <c:v>2.0665179999999999</c:v>
                      </c:pt>
                      <c:pt idx="1477" formatCode="General">
                        <c:v>-1.1386350000000001</c:v>
                      </c:pt>
                      <c:pt idx="1478" formatCode="General">
                        <c:v>-1.1386350000000001</c:v>
                      </c:pt>
                      <c:pt idx="1479" formatCode="General">
                        <c:v>11.061529</c:v>
                      </c:pt>
                      <c:pt idx="1480" formatCode="General">
                        <c:v>11.061529</c:v>
                      </c:pt>
                      <c:pt idx="1481" formatCode="General">
                        <c:v>-12.679207</c:v>
                      </c:pt>
                      <c:pt idx="1482" formatCode="General">
                        <c:v>-12.679207</c:v>
                      </c:pt>
                      <c:pt idx="1483" formatCode="General">
                        <c:v>-12.679207</c:v>
                      </c:pt>
                      <c:pt idx="1484" formatCode="General">
                        <c:v>1.9781519999999999</c:v>
                      </c:pt>
                      <c:pt idx="1485" formatCode="General">
                        <c:v>1.9781519999999999</c:v>
                      </c:pt>
                      <c:pt idx="1486" formatCode="General">
                        <c:v>5.6477209999999998</c:v>
                      </c:pt>
                      <c:pt idx="1487" formatCode="General">
                        <c:v>5.6477209999999998</c:v>
                      </c:pt>
                      <c:pt idx="1488" formatCode="General">
                        <c:v>5.6477209999999998</c:v>
                      </c:pt>
                      <c:pt idx="1489" formatCode="General">
                        <c:v>-2.3437329999999998</c:v>
                      </c:pt>
                      <c:pt idx="1490" formatCode="General">
                        <c:v>-2.3437329999999998</c:v>
                      </c:pt>
                      <c:pt idx="1491" formatCode="General">
                        <c:v>-2.5510730000000001</c:v>
                      </c:pt>
                      <c:pt idx="1492" formatCode="General">
                        <c:v>-2.5510730000000001</c:v>
                      </c:pt>
                      <c:pt idx="1493" formatCode="General">
                        <c:v>0.88240200000000002</c:v>
                      </c:pt>
                      <c:pt idx="1494" formatCode="General">
                        <c:v>0.88240200000000002</c:v>
                      </c:pt>
                      <c:pt idx="1495" formatCode="General">
                        <c:v>0.88240200000000002</c:v>
                      </c:pt>
                      <c:pt idx="1496" formatCode="General">
                        <c:v>-3.1786159999999999</c:v>
                      </c:pt>
                      <c:pt idx="1497" formatCode="General">
                        <c:v>-3.1786159999999999</c:v>
                      </c:pt>
                      <c:pt idx="1498" formatCode="General">
                        <c:v>-2.0891350000000002</c:v>
                      </c:pt>
                      <c:pt idx="1499" formatCode="General">
                        <c:v>-2.0891350000000002</c:v>
                      </c:pt>
                      <c:pt idx="1500" formatCode="General">
                        <c:v>-2.0891350000000002</c:v>
                      </c:pt>
                      <c:pt idx="1501" formatCode="General">
                        <c:v>1.903216</c:v>
                      </c:pt>
                      <c:pt idx="1502" formatCode="General">
                        <c:v>1.903216</c:v>
                      </c:pt>
                      <c:pt idx="1503" formatCode="General">
                        <c:v>1.0133259999999999</c:v>
                      </c:pt>
                      <c:pt idx="1504" formatCode="General">
                        <c:v>1.0133259999999999</c:v>
                      </c:pt>
                      <c:pt idx="1505" formatCode="General">
                        <c:v>-0.22897100000000001</c:v>
                      </c:pt>
                      <c:pt idx="1506" formatCode="General">
                        <c:v>-0.22897100000000001</c:v>
                      </c:pt>
                      <c:pt idx="1507" formatCode="General">
                        <c:v>-0.22897100000000001</c:v>
                      </c:pt>
                      <c:pt idx="1508" formatCode="General">
                        <c:v>-0.32340400000000002</c:v>
                      </c:pt>
                      <c:pt idx="1509" formatCode="General">
                        <c:v>-0.32340400000000002</c:v>
                      </c:pt>
                      <c:pt idx="1510" formatCode="General">
                        <c:v>0.47851700000000003</c:v>
                      </c:pt>
                      <c:pt idx="1511" formatCode="General">
                        <c:v>0.47851700000000003</c:v>
                      </c:pt>
                      <c:pt idx="1512" formatCode="General">
                        <c:v>0.47851700000000003</c:v>
                      </c:pt>
                      <c:pt idx="1513" formatCode="General">
                        <c:v>0.49109399999999997</c:v>
                      </c:pt>
                      <c:pt idx="1514" formatCode="General">
                        <c:v>0.49109399999999997</c:v>
                      </c:pt>
                      <c:pt idx="1515" formatCode="General">
                        <c:v>0.105904</c:v>
                      </c:pt>
                      <c:pt idx="1516" formatCode="General">
                        <c:v>0.105904</c:v>
                      </c:pt>
                      <c:pt idx="1517" formatCode="General">
                        <c:v>2.6862E-2</c:v>
                      </c:pt>
                      <c:pt idx="1518" formatCode="General">
                        <c:v>2.6862E-2</c:v>
                      </c:pt>
                      <c:pt idx="1519" formatCode="General">
                        <c:v>2.6862E-2</c:v>
                      </c:pt>
                      <c:pt idx="1520" formatCode="General">
                        <c:v>-2.4547059999999998</c:v>
                      </c:pt>
                      <c:pt idx="1521" formatCode="General">
                        <c:v>-2.4547059999999998</c:v>
                      </c:pt>
                      <c:pt idx="1522" formatCode="General">
                        <c:v>0.93052400000000002</c:v>
                      </c:pt>
                      <c:pt idx="1523" formatCode="General">
                        <c:v>0.93052400000000002</c:v>
                      </c:pt>
                      <c:pt idx="1524" formatCode="General">
                        <c:v>0.93052400000000002</c:v>
                      </c:pt>
                      <c:pt idx="1525" formatCode="General">
                        <c:v>0.26047100000000001</c:v>
                      </c:pt>
                      <c:pt idx="1526" formatCode="General">
                        <c:v>0.26047100000000001</c:v>
                      </c:pt>
                      <c:pt idx="1527" formatCode="General">
                        <c:v>0.36916300000000002</c:v>
                      </c:pt>
                      <c:pt idx="1528" formatCode="General">
                        <c:v>0.36916300000000002</c:v>
                      </c:pt>
                      <c:pt idx="1529" formatCode="General">
                        <c:v>0.128113</c:v>
                      </c:pt>
                      <c:pt idx="1530" formatCode="General">
                        <c:v>0.128113</c:v>
                      </c:pt>
                      <c:pt idx="1531" formatCode="General">
                        <c:v>0.128113</c:v>
                      </c:pt>
                      <c:pt idx="1532" formatCode="General">
                        <c:v>0.51048899999999997</c:v>
                      </c:pt>
                      <c:pt idx="1533" formatCode="General">
                        <c:v>0.51048899999999997</c:v>
                      </c:pt>
                      <c:pt idx="1534" formatCode="General">
                        <c:v>2.050468</c:v>
                      </c:pt>
                      <c:pt idx="1535" formatCode="General">
                        <c:v>2.050468</c:v>
                      </c:pt>
                      <c:pt idx="1536" formatCode="General">
                        <c:v>2.050468</c:v>
                      </c:pt>
                      <c:pt idx="1537" formatCode="General">
                        <c:v>1.5452980000000001</c:v>
                      </c:pt>
                      <c:pt idx="1538" formatCode="General">
                        <c:v>1.5452980000000001</c:v>
                      </c:pt>
                      <c:pt idx="1539" formatCode="General">
                        <c:v>0.40395500000000001</c:v>
                      </c:pt>
                      <c:pt idx="1540" formatCode="General">
                        <c:v>0.40395500000000001</c:v>
                      </c:pt>
                      <c:pt idx="1541" formatCode="General">
                        <c:v>-0.30443599999999998</c:v>
                      </c:pt>
                      <c:pt idx="1542" formatCode="General">
                        <c:v>-0.30443599999999998</c:v>
                      </c:pt>
                      <c:pt idx="1543" formatCode="General">
                        <c:v>-0.30443599999999998</c:v>
                      </c:pt>
                      <c:pt idx="1544" formatCode="General">
                        <c:v>-1.232925</c:v>
                      </c:pt>
                      <c:pt idx="1545" formatCode="General">
                        <c:v>-1.232925</c:v>
                      </c:pt>
                      <c:pt idx="1546" formatCode="General">
                        <c:v>-1.089345</c:v>
                      </c:pt>
                      <c:pt idx="1547" formatCode="General">
                        <c:v>-1.089345</c:v>
                      </c:pt>
                      <c:pt idx="1548" formatCode="General">
                        <c:v>-1.089345</c:v>
                      </c:pt>
                      <c:pt idx="1549" formatCode="General">
                        <c:v>-0.31669999999999998</c:v>
                      </c:pt>
                      <c:pt idx="1550" formatCode="General">
                        <c:v>-0.31669999999999998</c:v>
                      </c:pt>
                      <c:pt idx="1551" formatCode="General">
                        <c:v>0.14683399999999999</c:v>
                      </c:pt>
                      <c:pt idx="1552" formatCode="General">
                        <c:v>0.14683399999999999</c:v>
                      </c:pt>
                      <c:pt idx="1553" formatCode="General">
                        <c:v>-0.32639699999999999</c:v>
                      </c:pt>
                      <c:pt idx="1554" formatCode="General">
                        <c:v>-0.32639699999999999</c:v>
                      </c:pt>
                      <c:pt idx="1555" formatCode="General">
                        <c:v>-0.32639699999999999</c:v>
                      </c:pt>
                      <c:pt idx="1556" formatCode="General">
                        <c:v>-0.78452900000000003</c:v>
                      </c:pt>
                      <c:pt idx="1557" formatCode="General">
                        <c:v>-0.78452900000000003</c:v>
                      </c:pt>
                      <c:pt idx="1558" formatCode="General">
                        <c:v>-1.1914100000000001</c:v>
                      </c:pt>
                      <c:pt idx="1559" formatCode="General">
                        <c:v>-1.1914100000000001</c:v>
                      </c:pt>
                      <c:pt idx="1560" formatCode="General">
                        <c:v>-1.1914100000000001</c:v>
                      </c:pt>
                      <c:pt idx="1561" formatCode="General">
                        <c:v>-1.389632</c:v>
                      </c:pt>
                      <c:pt idx="1562" formatCode="General">
                        <c:v>-1.389632</c:v>
                      </c:pt>
                      <c:pt idx="1563" formatCode="General">
                        <c:v>-0.26024900000000001</c:v>
                      </c:pt>
                      <c:pt idx="1564" formatCode="General">
                        <c:v>-0.26024900000000001</c:v>
                      </c:pt>
                      <c:pt idx="1565" formatCode="General">
                        <c:v>-0.26024900000000001</c:v>
                      </c:pt>
                      <c:pt idx="1566" formatCode="General">
                        <c:v>-1.985047</c:v>
                      </c:pt>
                      <c:pt idx="1567" formatCode="General">
                        <c:v>-1.985047</c:v>
                      </c:pt>
                      <c:pt idx="1568" formatCode="General">
                        <c:v>0.99831800000000004</c:v>
                      </c:pt>
                      <c:pt idx="1569" formatCode="General">
                        <c:v>0.99831800000000004</c:v>
                      </c:pt>
                      <c:pt idx="1570" formatCode="General">
                        <c:v>-0.61250099999999996</c:v>
                      </c:pt>
                      <c:pt idx="1571" formatCode="General">
                        <c:v>-0.61250099999999996</c:v>
                      </c:pt>
                      <c:pt idx="1572" formatCode="General">
                        <c:v>-0.61250099999999996</c:v>
                      </c:pt>
                      <c:pt idx="1573" formatCode="General">
                        <c:v>-4.8662999999999998E-2</c:v>
                      </c:pt>
                      <c:pt idx="1574" formatCode="General">
                        <c:v>-4.8662999999999998E-2</c:v>
                      </c:pt>
                      <c:pt idx="1575" formatCode="General">
                        <c:v>-1.7475999999999998E-2</c:v>
                      </c:pt>
                      <c:pt idx="1576" formatCode="General">
                        <c:v>-1.7475999999999998E-2</c:v>
                      </c:pt>
                      <c:pt idx="1577" formatCode="General">
                        <c:v>-1.7475999999999998E-2</c:v>
                      </c:pt>
                      <c:pt idx="1578" formatCode="General">
                        <c:v>-8.0060000000000006E-2</c:v>
                      </c:pt>
                      <c:pt idx="1579" formatCode="General">
                        <c:v>-8.0060000000000006E-2</c:v>
                      </c:pt>
                      <c:pt idx="1580" formatCode="General">
                        <c:v>-4.7758000000000002E-2</c:v>
                      </c:pt>
                      <c:pt idx="1581" formatCode="General">
                        <c:v>-4.7758000000000002E-2</c:v>
                      </c:pt>
                      <c:pt idx="1582" formatCode="General">
                        <c:v>-8.7177000000000004E-2</c:v>
                      </c:pt>
                      <c:pt idx="1583" formatCode="General">
                        <c:v>-8.7177000000000004E-2</c:v>
                      </c:pt>
                      <c:pt idx="1584" formatCode="General">
                        <c:v>-8.7177000000000004E-2</c:v>
                      </c:pt>
                      <c:pt idx="1585" formatCode="General">
                        <c:v>-8.9661000000000005E-2</c:v>
                      </c:pt>
                      <c:pt idx="1586" formatCode="General">
                        <c:v>-8.9661000000000005E-2</c:v>
                      </c:pt>
                      <c:pt idx="1587" formatCode="General">
                        <c:v>-2.0143000000000001E-2</c:v>
                      </c:pt>
                      <c:pt idx="1588" formatCode="General">
                        <c:v>-2.0143000000000001E-2</c:v>
                      </c:pt>
                      <c:pt idx="1589" formatCode="General">
                        <c:v>0.16825399999999999</c:v>
                      </c:pt>
                      <c:pt idx="1590" formatCode="General">
                        <c:v>0.16825399999999999</c:v>
                      </c:pt>
                      <c:pt idx="1591" formatCode="General">
                        <c:v>0.16825399999999999</c:v>
                      </c:pt>
                      <c:pt idx="1592" formatCode="General">
                        <c:v>0.13753199999999999</c:v>
                      </c:pt>
                      <c:pt idx="1593" formatCode="General">
                        <c:v>0.13753199999999999</c:v>
                      </c:pt>
                      <c:pt idx="1594" formatCode="General">
                        <c:v>0.18403</c:v>
                      </c:pt>
                      <c:pt idx="1595" formatCode="General">
                        <c:v>0.18403</c:v>
                      </c:pt>
                      <c:pt idx="1596" formatCode="General">
                        <c:v>0.18403</c:v>
                      </c:pt>
                      <c:pt idx="1597" formatCode="General">
                        <c:v>0.107062</c:v>
                      </c:pt>
                      <c:pt idx="1598" formatCode="General">
                        <c:v>0.107062</c:v>
                      </c:pt>
                      <c:pt idx="1599" formatCode="General">
                        <c:v>6.3264000000000001E-2</c:v>
                      </c:pt>
                      <c:pt idx="1600" formatCode="General">
                        <c:v>6.3264000000000001E-2</c:v>
                      </c:pt>
                      <c:pt idx="1601" formatCode="General">
                        <c:v>7.3530000000000002E-3</c:v>
                      </c:pt>
                      <c:pt idx="1602" formatCode="General">
                        <c:v>7.3530000000000002E-3</c:v>
                      </c:pt>
                      <c:pt idx="1603" formatCode="General">
                        <c:v>7.3530000000000002E-3</c:v>
                      </c:pt>
                      <c:pt idx="1604" formatCode="General">
                        <c:v>-0.15226200000000001</c:v>
                      </c:pt>
                      <c:pt idx="1605" formatCode="General">
                        <c:v>-0.15226200000000001</c:v>
                      </c:pt>
                      <c:pt idx="1606" formatCode="General">
                        <c:v>-8.9231000000000005E-2</c:v>
                      </c:pt>
                      <c:pt idx="1607" formatCode="General">
                        <c:v>-8.9231000000000005E-2</c:v>
                      </c:pt>
                      <c:pt idx="1608" formatCode="General">
                        <c:v>-8.9231000000000005E-2</c:v>
                      </c:pt>
                      <c:pt idx="1609" formatCode="General">
                        <c:v>-9.0297000000000002E-2</c:v>
                      </c:pt>
                      <c:pt idx="1610" formatCode="General">
                        <c:v>-9.0297000000000002E-2</c:v>
                      </c:pt>
                      <c:pt idx="1611" formatCode="General">
                        <c:v>3.4694000000000003E-2</c:v>
                      </c:pt>
                      <c:pt idx="1612" formatCode="General">
                        <c:v>3.4694000000000003E-2</c:v>
                      </c:pt>
                      <c:pt idx="1613" formatCode="General">
                        <c:v>8.3114999999999994E-2</c:v>
                      </c:pt>
                      <c:pt idx="1614" formatCode="General">
                        <c:v>8.3114999999999994E-2</c:v>
                      </c:pt>
                      <c:pt idx="1615" formatCode="General">
                        <c:v>8.3114999999999994E-2</c:v>
                      </c:pt>
                      <c:pt idx="1616" formatCode="General">
                        <c:v>3.0193999999999999E-2</c:v>
                      </c:pt>
                      <c:pt idx="1617" formatCode="General">
                        <c:v>3.0193999999999999E-2</c:v>
                      </c:pt>
                      <c:pt idx="1618" formatCode="General">
                        <c:v>-2.5798000000000001E-2</c:v>
                      </c:pt>
                      <c:pt idx="1619" formatCode="General">
                        <c:v>-2.5798000000000001E-2</c:v>
                      </c:pt>
                      <c:pt idx="1620" formatCode="General">
                        <c:v>-2.5798000000000001E-2</c:v>
                      </c:pt>
                      <c:pt idx="1621" formatCode="General">
                        <c:v>-7.9662999999999998E-2</c:v>
                      </c:pt>
                      <c:pt idx="1622" formatCode="General">
                        <c:v>-7.9662999999999998E-2</c:v>
                      </c:pt>
                      <c:pt idx="1623" formatCode="General">
                        <c:v>-8.0878000000000005E-2</c:v>
                      </c:pt>
                      <c:pt idx="1624" formatCode="General">
                        <c:v>-8.0878000000000005E-2</c:v>
                      </c:pt>
                      <c:pt idx="1625">
                        <c:v>3.3E-4</c:v>
                      </c:pt>
                      <c:pt idx="1626">
                        <c:v>3.3E-4</c:v>
                      </c:pt>
                      <c:pt idx="1627">
                        <c:v>3.3E-4</c:v>
                      </c:pt>
                      <c:pt idx="1628" formatCode="General">
                        <c:v>-3.1040999999999999E-2</c:v>
                      </c:pt>
                      <c:pt idx="1629" formatCode="General">
                        <c:v>-3.1040999999999999E-2</c:v>
                      </c:pt>
                      <c:pt idx="1630" formatCode="General">
                        <c:v>5.4780000000000002E-3</c:v>
                      </c:pt>
                      <c:pt idx="1631" formatCode="General">
                        <c:v>5.4780000000000002E-3</c:v>
                      </c:pt>
                      <c:pt idx="1632" formatCode="General">
                        <c:v>5.4780000000000002E-3</c:v>
                      </c:pt>
                      <c:pt idx="1633" formatCode="General">
                        <c:v>-2.8931999999999999E-2</c:v>
                      </c:pt>
                      <c:pt idx="1634" formatCode="General">
                        <c:v>-2.8931999999999999E-2</c:v>
                      </c:pt>
                      <c:pt idx="1635" formatCode="General">
                        <c:v>-2.2850000000000001E-3</c:v>
                      </c:pt>
                      <c:pt idx="1636" formatCode="General">
                        <c:v>-2.2850000000000001E-3</c:v>
                      </c:pt>
                      <c:pt idx="1637" formatCode="General">
                        <c:v>-2.2850000000000001E-3</c:v>
                      </c:pt>
                      <c:pt idx="1638" formatCode="General">
                        <c:v>-4.2844E-2</c:v>
                      </c:pt>
                      <c:pt idx="1639" formatCode="General">
                        <c:v>-4.2844E-2</c:v>
                      </c:pt>
                      <c:pt idx="1640" formatCode="General">
                        <c:v>-6.6883999999999999E-2</c:v>
                      </c:pt>
                      <c:pt idx="1641" formatCode="General">
                        <c:v>-6.6883999999999999E-2</c:v>
                      </c:pt>
                      <c:pt idx="1642" formatCode="General">
                        <c:v>-9.0549000000000004E-2</c:v>
                      </c:pt>
                      <c:pt idx="1643" formatCode="General">
                        <c:v>-9.0549000000000004E-2</c:v>
                      </c:pt>
                      <c:pt idx="1644" formatCode="General">
                        <c:v>-9.0549000000000004E-2</c:v>
                      </c:pt>
                      <c:pt idx="1645" formatCode="General">
                        <c:v>-5.6660000000000002E-2</c:v>
                      </c:pt>
                      <c:pt idx="1646" formatCode="General">
                        <c:v>-5.6660000000000002E-2</c:v>
                      </c:pt>
                      <c:pt idx="1647" formatCode="General">
                        <c:v>-3.0436999999999999E-2</c:v>
                      </c:pt>
                      <c:pt idx="1648" formatCode="General">
                        <c:v>-3.0436999999999999E-2</c:v>
                      </c:pt>
                      <c:pt idx="1649" formatCode="General">
                        <c:v>-3.0436999999999999E-2</c:v>
                      </c:pt>
                      <c:pt idx="1650" formatCode="General">
                        <c:v>-5.7520000000000002E-2</c:v>
                      </c:pt>
                      <c:pt idx="1651" formatCode="General">
                        <c:v>-5.7520000000000002E-2</c:v>
                      </c:pt>
                      <c:pt idx="1652" formatCode="General">
                        <c:v>-9.5685999999999993E-2</c:v>
                      </c:pt>
                      <c:pt idx="1653" formatCode="General">
                        <c:v>-9.5685999999999993E-2</c:v>
                      </c:pt>
                      <c:pt idx="1654" formatCode="General">
                        <c:v>-5.8521999999999998E-2</c:v>
                      </c:pt>
                      <c:pt idx="1655" formatCode="General">
                        <c:v>-5.8521999999999998E-2</c:v>
                      </c:pt>
                      <c:pt idx="1656" formatCode="General">
                        <c:v>-5.8521999999999998E-2</c:v>
                      </c:pt>
                      <c:pt idx="1657" formatCode="General">
                        <c:v>-3.7829000000000002E-2</c:v>
                      </c:pt>
                      <c:pt idx="1658" formatCode="General">
                        <c:v>-3.7829000000000002E-2</c:v>
                      </c:pt>
                      <c:pt idx="1659" formatCode="General">
                        <c:v>-5.3832999999999999E-2</c:v>
                      </c:pt>
                      <c:pt idx="1660" formatCode="General">
                        <c:v>-5.3832999999999999E-2</c:v>
                      </c:pt>
                      <c:pt idx="1661" formatCode="General">
                        <c:v>-5.3832999999999999E-2</c:v>
                      </c:pt>
                      <c:pt idx="1662" formatCode="General">
                        <c:v>-3.9782999999999999E-2</c:v>
                      </c:pt>
                      <c:pt idx="1663" formatCode="General">
                        <c:v>-3.9782999999999999E-2</c:v>
                      </c:pt>
                      <c:pt idx="1664" formatCode="General">
                        <c:v>-8.3020999999999998E-2</c:v>
                      </c:pt>
                      <c:pt idx="1665" formatCode="General">
                        <c:v>-8.3020999999999998E-2</c:v>
                      </c:pt>
                      <c:pt idx="1666" formatCode="General">
                        <c:v>-6.6948999999999995E-2</c:v>
                      </c:pt>
                      <c:pt idx="1667" formatCode="General">
                        <c:v>-6.6948999999999995E-2</c:v>
                      </c:pt>
                      <c:pt idx="1668" formatCode="General">
                        <c:v>-6.6948999999999995E-2</c:v>
                      </c:pt>
                      <c:pt idx="1669" formatCode="General">
                        <c:v>-2.7614E-2</c:v>
                      </c:pt>
                      <c:pt idx="1670" formatCode="General">
                        <c:v>-2.7614E-2</c:v>
                      </c:pt>
                      <c:pt idx="1671" formatCode="General">
                        <c:v>-4.0961999999999998E-2</c:v>
                      </c:pt>
                      <c:pt idx="1672" formatCode="General">
                        <c:v>-4.0961999999999998E-2</c:v>
                      </c:pt>
                      <c:pt idx="1673" formatCode="General">
                        <c:v>-4.0961999999999998E-2</c:v>
                      </c:pt>
                      <c:pt idx="1674" formatCode="General">
                        <c:v>-7.3407E-2</c:v>
                      </c:pt>
                      <c:pt idx="1675" formatCode="General">
                        <c:v>-7.3407E-2</c:v>
                      </c:pt>
                      <c:pt idx="1676" formatCode="General">
                        <c:v>-8.4731000000000001E-2</c:v>
                      </c:pt>
                      <c:pt idx="1677" formatCode="General">
                        <c:v>-8.4731000000000001E-2</c:v>
                      </c:pt>
                      <c:pt idx="1678" formatCode="General">
                        <c:v>-8.5675000000000001E-2</c:v>
                      </c:pt>
                      <c:pt idx="1679" formatCode="General">
                        <c:v>-8.5675000000000001E-2</c:v>
                      </c:pt>
                      <c:pt idx="1680" formatCode="General">
                        <c:v>-8.5675000000000001E-2</c:v>
                      </c:pt>
                      <c:pt idx="1681" formatCode="General">
                        <c:v>-5.7222000000000002E-2</c:v>
                      </c:pt>
                      <c:pt idx="1682" formatCode="General">
                        <c:v>-5.7222000000000002E-2</c:v>
                      </c:pt>
                      <c:pt idx="1683" formatCode="General">
                        <c:v>-4.4798999999999999E-2</c:v>
                      </c:pt>
                      <c:pt idx="1684" formatCode="General">
                        <c:v>-4.4798999999999999E-2</c:v>
                      </c:pt>
                      <c:pt idx="1685" formatCode="General">
                        <c:v>-4.4798999999999999E-2</c:v>
                      </c:pt>
                      <c:pt idx="1686" formatCode="General">
                        <c:v>-2.0094999999999998E-2</c:v>
                      </c:pt>
                      <c:pt idx="1687" formatCode="General">
                        <c:v>-2.0094999999999998E-2</c:v>
                      </c:pt>
                      <c:pt idx="1688" formatCode="General">
                        <c:v>-1.5883000000000001E-2</c:v>
                      </c:pt>
                      <c:pt idx="1689" formatCode="General">
                        <c:v>-1.5883000000000001E-2</c:v>
                      </c:pt>
                      <c:pt idx="1690" formatCode="General">
                        <c:v>-3.1726999999999998E-2</c:v>
                      </c:pt>
                      <c:pt idx="1691" formatCode="General">
                        <c:v>-3.1726999999999998E-2</c:v>
                      </c:pt>
                      <c:pt idx="1692" formatCode="General">
                        <c:v>-3.1726999999999998E-2</c:v>
                      </c:pt>
                      <c:pt idx="1693" formatCode="General">
                        <c:v>1.8334E-2</c:v>
                      </c:pt>
                      <c:pt idx="1694" formatCode="General">
                        <c:v>1.8334E-2</c:v>
                      </c:pt>
                      <c:pt idx="1695" formatCode="General">
                        <c:v>-9.4940000000000007E-3</c:v>
                      </c:pt>
                      <c:pt idx="1696" formatCode="General">
                        <c:v>-9.4940000000000007E-3</c:v>
                      </c:pt>
                      <c:pt idx="1697" formatCode="General">
                        <c:v>-9.4940000000000007E-3</c:v>
                      </c:pt>
                      <c:pt idx="1698" formatCode="General">
                        <c:v>-3.4798999999999997E-2</c:v>
                      </c:pt>
                      <c:pt idx="1699" formatCode="General">
                        <c:v>-3.4798999999999997E-2</c:v>
                      </c:pt>
                      <c:pt idx="1700" formatCode="General">
                        <c:v>-1.8026E-2</c:v>
                      </c:pt>
                      <c:pt idx="1701" formatCode="General">
                        <c:v>-1.8026E-2</c:v>
                      </c:pt>
                      <c:pt idx="1702" formatCode="General">
                        <c:v>-3.7335E-2</c:v>
                      </c:pt>
                      <c:pt idx="1703" formatCode="General">
                        <c:v>-3.7335E-2</c:v>
                      </c:pt>
                      <c:pt idx="1704" formatCode="General">
                        <c:v>-3.7335E-2</c:v>
                      </c:pt>
                      <c:pt idx="1705" formatCode="General">
                        <c:v>-8.9354000000000003E-2</c:v>
                      </c:pt>
                      <c:pt idx="1706" formatCode="General">
                        <c:v>-8.9354000000000003E-2</c:v>
                      </c:pt>
                      <c:pt idx="1707" formatCode="General">
                        <c:v>-8.4192000000000003E-2</c:v>
                      </c:pt>
                      <c:pt idx="1708" formatCode="General">
                        <c:v>-8.4192000000000003E-2</c:v>
                      </c:pt>
                      <c:pt idx="1709" formatCode="General">
                        <c:v>-8.4192000000000003E-2</c:v>
                      </c:pt>
                      <c:pt idx="1710" formatCode="General">
                        <c:v>-9.6242999999999995E-2</c:v>
                      </c:pt>
                      <c:pt idx="1711" formatCode="General">
                        <c:v>-9.6242999999999995E-2</c:v>
                      </c:pt>
                      <c:pt idx="1712" formatCode="General">
                        <c:v>1.3429999999999999E-2</c:v>
                      </c:pt>
                      <c:pt idx="1713" formatCode="General">
                        <c:v>1.3429999999999999E-2</c:v>
                      </c:pt>
                      <c:pt idx="1714" formatCode="General">
                        <c:v>7.7660000000000007E-2</c:v>
                      </c:pt>
                      <c:pt idx="1715" formatCode="General">
                        <c:v>7.7660000000000007E-2</c:v>
                      </c:pt>
                      <c:pt idx="1716" formatCode="General">
                        <c:v>7.7660000000000007E-2</c:v>
                      </c:pt>
                      <c:pt idx="1717" formatCode="General">
                        <c:v>3.6762000000000003E-2</c:v>
                      </c:pt>
                      <c:pt idx="1718" formatCode="General">
                        <c:v>3.6762000000000003E-2</c:v>
                      </c:pt>
                      <c:pt idx="1719" formatCode="General">
                        <c:v>3.7929999999999999E-3</c:v>
                      </c:pt>
                      <c:pt idx="1720" formatCode="General">
                        <c:v>3.7929999999999999E-3</c:v>
                      </c:pt>
                      <c:pt idx="1721" formatCode="General">
                        <c:v>3.7929999999999999E-3</c:v>
                      </c:pt>
                      <c:pt idx="1722" formatCode="General">
                        <c:v>-9.7968E-2</c:v>
                      </c:pt>
                      <c:pt idx="1723" formatCode="General">
                        <c:v>-9.7968E-2</c:v>
                      </c:pt>
                      <c:pt idx="1724" formatCode="General">
                        <c:v>-0.23952999999999999</c:v>
                      </c:pt>
                      <c:pt idx="1725" formatCode="General">
                        <c:v>-0.23952999999999999</c:v>
                      </c:pt>
                      <c:pt idx="1726" formatCode="General">
                        <c:v>3.4202000000000003E-2</c:v>
                      </c:pt>
                      <c:pt idx="1727" formatCode="General">
                        <c:v>3.4202000000000003E-2</c:v>
                      </c:pt>
                      <c:pt idx="1728" formatCode="General">
                        <c:v>3.4202000000000003E-2</c:v>
                      </c:pt>
                      <c:pt idx="1729" formatCode="General">
                        <c:v>-0.37854700000000002</c:v>
                      </c:pt>
                      <c:pt idx="1730" formatCode="General">
                        <c:v>-0.37854700000000002</c:v>
                      </c:pt>
                      <c:pt idx="1731" formatCode="General">
                        <c:v>0.112304</c:v>
                      </c:pt>
                      <c:pt idx="1732" formatCode="General">
                        <c:v>0.112304</c:v>
                      </c:pt>
                      <c:pt idx="1733" formatCode="General">
                        <c:v>0.112304</c:v>
                      </c:pt>
                      <c:pt idx="1734" formatCode="General">
                        <c:v>9.7127000000000005E-2</c:v>
                      </c:pt>
                      <c:pt idx="1735" formatCode="General">
                        <c:v>9.7127000000000005E-2</c:v>
                      </c:pt>
                      <c:pt idx="1736" formatCode="General">
                        <c:v>-1.0411999999999999E-2</c:v>
                      </c:pt>
                      <c:pt idx="1737" formatCode="General">
                        <c:v>-1.0411999999999999E-2</c:v>
                      </c:pt>
                      <c:pt idx="1738" formatCode="General">
                        <c:v>0.161498</c:v>
                      </c:pt>
                      <c:pt idx="1739" formatCode="General">
                        <c:v>0.161498</c:v>
                      </c:pt>
                      <c:pt idx="1740" formatCode="General">
                        <c:v>0.161498</c:v>
                      </c:pt>
                      <c:pt idx="1741" formatCode="General">
                        <c:v>0.30649500000000002</c:v>
                      </c:pt>
                      <c:pt idx="1742" formatCode="General">
                        <c:v>0.30649500000000002</c:v>
                      </c:pt>
                      <c:pt idx="1743" formatCode="General">
                        <c:v>0.19454299999999999</c:v>
                      </c:pt>
                      <c:pt idx="1744" formatCode="General">
                        <c:v>0.19454299999999999</c:v>
                      </c:pt>
                      <c:pt idx="1745" formatCode="General">
                        <c:v>0.19454299999999999</c:v>
                      </c:pt>
                      <c:pt idx="1746" formatCode="General">
                        <c:v>0.35621799999999998</c:v>
                      </c:pt>
                      <c:pt idx="1747" formatCode="General">
                        <c:v>0.35621799999999998</c:v>
                      </c:pt>
                      <c:pt idx="1748" formatCode="General">
                        <c:v>0.83350599999999997</c:v>
                      </c:pt>
                      <c:pt idx="1749" formatCode="General">
                        <c:v>0.83350599999999997</c:v>
                      </c:pt>
                      <c:pt idx="1750" formatCode="General">
                        <c:v>-3.2001000000000002E-2</c:v>
                      </c:pt>
                      <c:pt idx="1751" formatCode="General">
                        <c:v>-3.2001000000000002E-2</c:v>
                      </c:pt>
                      <c:pt idx="1752" formatCode="General">
                        <c:v>-3.2001000000000002E-2</c:v>
                      </c:pt>
                      <c:pt idx="1753" formatCode="General">
                        <c:v>-0.40323399999999998</c:v>
                      </c:pt>
                      <c:pt idx="1754" formatCode="General">
                        <c:v>-0.40323399999999998</c:v>
                      </c:pt>
                      <c:pt idx="1755" formatCode="General">
                        <c:v>-0.21782299999999999</c:v>
                      </c:pt>
                      <c:pt idx="1756" formatCode="General">
                        <c:v>-0.21782299999999999</c:v>
                      </c:pt>
                      <c:pt idx="1757" formatCode="General">
                        <c:v>-0.21782299999999999</c:v>
                      </c:pt>
                      <c:pt idx="1758" formatCode="General">
                        <c:v>-0.68623699999999999</c:v>
                      </c:pt>
                      <c:pt idx="1759" formatCode="General">
                        <c:v>-0.68623699999999999</c:v>
                      </c:pt>
                      <c:pt idx="1760" formatCode="General">
                        <c:v>1.41211</c:v>
                      </c:pt>
                      <c:pt idx="1761" formatCode="General">
                        <c:v>1.41211</c:v>
                      </c:pt>
                      <c:pt idx="1762" formatCode="General">
                        <c:v>-2.5766960000000001</c:v>
                      </c:pt>
                      <c:pt idx="1763" formatCode="General">
                        <c:v>-2.5766960000000001</c:v>
                      </c:pt>
                      <c:pt idx="1764" formatCode="General">
                        <c:v>-2.5766960000000001</c:v>
                      </c:pt>
                      <c:pt idx="1765" formatCode="General">
                        <c:v>5.5123470000000001</c:v>
                      </c:pt>
                      <c:pt idx="1766" formatCode="General">
                        <c:v>5.5123470000000001</c:v>
                      </c:pt>
                      <c:pt idx="1767" formatCode="General">
                        <c:v>0.112165</c:v>
                      </c:pt>
                      <c:pt idx="1768" formatCode="General">
                        <c:v>0.112165</c:v>
                      </c:pt>
                      <c:pt idx="1769" formatCode="General">
                        <c:v>0.112165</c:v>
                      </c:pt>
                      <c:pt idx="1770" formatCode="General">
                        <c:v>-2.7616049999999999</c:v>
                      </c:pt>
                      <c:pt idx="1771" formatCode="General">
                        <c:v>-2.7616049999999999</c:v>
                      </c:pt>
                      <c:pt idx="1772" formatCode="General">
                        <c:v>-0.91996299999999998</c:v>
                      </c:pt>
                      <c:pt idx="1773" formatCode="General">
                        <c:v>-0.91996299999999998</c:v>
                      </c:pt>
                      <c:pt idx="1774" formatCode="General">
                        <c:v>-1.770634</c:v>
                      </c:pt>
                      <c:pt idx="1775" formatCode="General">
                        <c:v>-1.770634</c:v>
                      </c:pt>
                      <c:pt idx="1776" formatCode="General">
                        <c:v>-1.770634</c:v>
                      </c:pt>
                      <c:pt idx="1777" formatCode="General">
                        <c:v>-0.81023400000000001</c:v>
                      </c:pt>
                      <c:pt idx="1778" formatCode="General">
                        <c:v>-0.81023400000000001</c:v>
                      </c:pt>
                      <c:pt idx="1779" formatCode="General">
                        <c:v>1.7957989999999999</c:v>
                      </c:pt>
                      <c:pt idx="1780" formatCode="General">
                        <c:v>1.7957989999999999</c:v>
                      </c:pt>
                      <c:pt idx="1781" formatCode="General">
                        <c:v>1.7957989999999999</c:v>
                      </c:pt>
                      <c:pt idx="1782" formatCode="General">
                        <c:v>-1.591283</c:v>
                      </c:pt>
                      <c:pt idx="1783" formatCode="General">
                        <c:v>-1.591283</c:v>
                      </c:pt>
                      <c:pt idx="1784" formatCode="General">
                        <c:v>2.6403289999999999</c:v>
                      </c:pt>
                      <c:pt idx="1785" formatCode="General">
                        <c:v>2.6403289999999999</c:v>
                      </c:pt>
                      <c:pt idx="1786" formatCode="General">
                        <c:v>1.2235739999999999</c:v>
                      </c:pt>
                      <c:pt idx="1787" formatCode="General">
                        <c:v>1.2235739999999999</c:v>
                      </c:pt>
                      <c:pt idx="1788" formatCode="General">
                        <c:v>1.2235739999999999</c:v>
                      </c:pt>
                      <c:pt idx="1789" formatCode="General">
                        <c:v>-0.988317</c:v>
                      </c:pt>
                      <c:pt idx="1790" formatCode="General">
                        <c:v>-0.988317</c:v>
                      </c:pt>
                      <c:pt idx="1791" formatCode="General">
                        <c:v>-4.0681820000000002</c:v>
                      </c:pt>
                      <c:pt idx="1792" formatCode="General">
                        <c:v>-4.0681820000000002</c:v>
                      </c:pt>
                      <c:pt idx="1793" formatCode="General">
                        <c:v>-4.0681820000000002</c:v>
                      </c:pt>
                      <c:pt idx="1794" formatCode="General">
                        <c:v>3.493188</c:v>
                      </c:pt>
                      <c:pt idx="1795" formatCode="General">
                        <c:v>3.493188</c:v>
                      </c:pt>
                      <c:pt idx="1796" formatCode="General">
                        <c:v>-2.3473099999999998</c:v>
                      </c:pt>
                      <c:pt idx="1797" formatCode="General">
                        <c:v>-2.3473099999999998</c:v>
                      </c:pt>
                      <c:pt idx="1798" formatCode="General">
                        <c:v>-2.264678</c:v>
                      </c:pt>
                      <c:pt idx="1799" formatCode="General">
                        <c:v>-2.264678</c:v>
                      </c:pt>
                      <c:pt idx="1800" formatCode="General">
                        <c:v>-2.264678</c:v>
                      </c:pt>
                      <c:pt idx="1801" formatCode="General">
                        <c:v>-1.2239089999999999</c:v>
                      </c:pt>
                      <c:pt idx="1802" formatCode="General">
                        <c:v>-1.2239089999999999</c:v>
                      </c:pt>
                      <c:pt idx="1803" formatCode="General">
                        <c:v>-1.9221459999999999</c:v>
                      </c:pt>
                      <c:pt idx="1804" formatCode="General">
                        <c:v>-1.9221459999999999</c:v>
                      </c:pt>
                      <c:pt idx="1805" formatCode="General">
                        <c:v>-1.9221459999999999</c:v>
                      </c:pt>
                      <c:pt idx="1806" formatCode="General">
                        <c:v>-1.3177650000000001</c:v>
                      </c:pt>
                      <c:pt idx="1807" formatCode="General">
                        <c:v>-1.3177650000000001</c:v>
                      </c:pt>
                      <c:pt idx="1808" formatCode="General">
                        <c:v>0.95160599999999995</c:v>
                      </c:pt>
                      <c:pt idx="1809" formatCode="General">
                        <c:v>0.95160599999999995</c:v>
                      </c:pt>
                      <c:pt idx="1810" formatCode="General">
                        <c:v>0.15182499999999999</c:v>
                      </c:pt>
                      <c:pt idx="1811" formatCode="General">
                        <c:v>0.15182499999999999</c:v>
                      </c:pt>
                      <c:pt idx="1812" formatCode="General">
                        <c:v>0.15182499999999999</c:v>
                      </c:pt>
                      <c:pt idx="1813" formatCode="General">
                        <c:v>1.2833140000000001</c:v>
                      </c:pt>
                      <c:pt idx="1814" formatCode="General">
                        <c:v>1.2833140000000001</c:v>
                      </c:pt>
                      <c:pt idx="1815" formatCode="General">
                        <c:v>0.69276700000000002</c:v>
                      </c:pt>
                      <c:pt idx="1816" formatCode="General">
                        <c:v>0.69276700000000002</c:v>
                      </c:pt>
                      <c:pt idx="1817" formatCode="General">
                        <c:v>0.69276700000000002</c:v>
                      </c:pt>
                      <c:pt idx="1818" formatCode="General">
                        <c:v>0.413993</c:v>
                      </c:pt>
                      <c:pt idx="1819" formatCode="General">
                        <c:v>0.413993</c:v>
                      </c:pt>
                      <c:pt idx="1820" formatCode="General">
                        <c:v>-1.596319</c:v>
                      </c:pt>
                      <c:pt idx="1821" formatCode="General">
                        <c:v>-1.596319</c:v>
                      </c:pt>
                      <c:pt idx="1822" formatCode="General">
                        <c:v>-6.3551479999999998</c:v>
                      </c:pt>
                      <c:pt idx="1823" formatCode="General">
                        <c:v>-6.3551479999999998</c:v>
                      </c:pt>
                      <c:pt idx="1824" formatCode="General">
                        <c:v>-6.3551479999999998</c:v>
                      </c:pt>
                      <c:pt idx="1825" formatCode="General">
                        <c:v>-1.3661300000000001</c:v>
                      </c:pt>
                      <c:pt idx="1826" formatCode="General">
                        <c:v>-1.3661300000000001</c:v>
                      </c:pt>
                      <c:pt idx="1827" formatCode="General">
                        <c:v>-1.54074</c:v>
                      </c:pt>
                      <c:pt idx="1828" formatCode="General">
                        <c:v>-1.54074</c:v>
                      </c:pt>
                      <c:pt idx="1829" formatCode="General">
                        <c:v>-1.54074</c:v>
                      </c:pt>
                      <c:pt idx="1830" formatCode="General">
                        <c:v>-1.642361</c:v>
                      </c:pt>
                      <c:pt idx="1831" formatCode="General">
                        <c:v>-1.642361</c:v>
                      </c:pt>
                      <c:pt idx="1832" formatCode="General">
                        <c:v>0.43926599999999999</c:v>
                      </c:pt>
                      <c:pt idx="1833" formatCode="General">
                        <c:v>0.43926599999999999</c:v>
                      </c:pt>
                      <c:pt idx="1834" formatCode="General">
                        <c:v>0.43926599999999999</c:v>
                      </c:pt>
                      <c:pt idx="1835" formatCode="General">
                        <c:v>1.48064</c:v>
                      </c:pt>
                      <c:pt idx="1836" formatCode="General">
                        <c:v>1.48064</c:v>
                      </c:pt>
                      <c:pt idx="1837" formatCode="General">
                        <c:v>-0.39229199999999997</c:v>
                      </c:pt>
                      <c:pt idx="1838" formatCode="General">
                        <c:v>-0.39229199999999997</c:v>
                      </c:pt>
                      <c:pt idx="1839" formatCode="General">
                        <c:v>0.439467</c:v>
                      </c:pt>
                      <c:pt idx="1840" formatCode="General">
                        <c:v>0.439467</c:v>
                      </c:pt>
                      <c:pt idx="1841" formatCode="General">
                        <c:v>0.439467</c:v>
                      </c:pt>
                      <c:pt idx="1842" formatCode="General">
                        <c:v>0.116142</c:v>
                      </c:pt>
                      <c:pt idx="1843" formatCode="General">
                        <c:v>0.116142</c:v>
                      </c:pt>
                      <c:pt idx="1844" formatCode="General">
                        <c:v>0.73056600000000005</c:v>
                      </c:pt>
                      <c:pt idx="1845" formatCode="General">
                        <c:v>0.73056600000000005</c:v>
                      </c:pt>
                      <c:pt idx="1846" formatCode="General">
                        <c:v>0.73056600000000005</c:v>
                      </c:pt>
                      <c:pt idx="1847" formatCode="General">
                        <c:v>1.723484</c:v>
                      </c:pt>
                      <c:pt idx="1848" formatCode="General">
                        <c:v>1.723484</c:v>
                      </c:pt>
                      <c:pt idx="1849" formatCode="General">
                        <c:v>1.404633</c:v>
                      </c:pt>
                      <c:pt idx="1850" formatCode="General">
                        <c:v>1.404633</c:v>
                      </c:pt>
                      <c:pt idx="1851" formatCode="General">
                        <c:v>3.4053</c:v>
                      </c:pt>
                      <c:pt idx="1852" formatCode="General">
                        <c:v>3.4053</c:v>
                      </c:pt>
                      <c:pt idx="1853" formatCode="General">
                        <c:v>3.4053</c:v>
                      </c:pt>
                      <c:pt idx="1854" formatCode="General">
                        <c:v>1.7316940000000001</c:v>
                      </c:pt>
                      <c:pt idx="1855" formatCode="General">
                        <c:v>1.7316940000000001</c:v>
                      </c:pt>
                      <c:pt idx="1856" formatCode="General">
                        <c:v>-1.2123360000000001</c:v>
                      </c:pt>
                      <c:pt idx="1857" formatCode="General">
                        <c:v>-1.2123360000000001</c:v>
                      </c:pt>
                      <c:pt idx="1858" formatCode="General">
                        <c:v>-1.2123360000000001</c:v>
                      </c:pt>
                      <c:pt idx="1859" formatCode="General">
                        <c:v>-0.68038799999999999</c:v>
                      </c:pt>
                      <c:pt idx="1860" formatCode="General">
                        <c:v>-0.68038799999999999</c:v>
                      </c:pt>
                      <c:pt idx="1861" formatCode="General">
                        <c:v>1.8613409999999999</c:v>
                      </c:pt>
                      <c:pt idx="1862" formatCode="General">
                        <c:v>1.8613409999999999</c:v>
                      </c:pt>
                      <c:pt idx="1863" formatCode="General">
                        <c:v>-3.0034149999999999</c:v>
                      </c:pt>
                      <c:pt idx="1864" formatCode="General">
                        <c:v>-3.0034149999999999</c:v>
                      </c:pt>
                      <c:pt idx="1865" formatCode="General">
                        <c:v>-3.0034149999999999</c:v>
                      </c:pt>
                      <c:pt idx="1866" formatCode="General">
                        <c:v>-8.6932999999999996E-2</c:v>
                      </c:pt>
                      <c:pt idx="1867" formatCode="General">
                        <c:v>-8.6932999999999996E-2</c:v>
                      </c:pt>
                      <c:pt idx="1868" formatCode="General">
                        <c:v>1.18255</c:v>
                      </c:pt>
                      <c:pt idx="1869" formatCode="General">
                        <c:v>1.18255</c:v>
                      </c:pt>
                      <c:pt idx="1870" formatCode="General">
                        <c:v>1.18255</c:v>
                      </c:pt>
                      <c:pt idx="1871" formatCode="General">
                        <c:v>3.098608</c:v>
                      </c:pt>
                      <c:pt idx="1872" formatCode="General">
                        <c:v>3.098608</c:v>
                      </c:pt>
                      <c:pt idx="1873" formatCode="General">
                        <c:v>0.47496699999999997</c:v>
                      </c:pt>
                      <c:pt idx="1874" formatCode="General">
                        <c:v>0.47496699999999997</c:v>
                      </c:pt>
                      <c:pt idx="1875" formatCode="General">
                        <c:v>7.7272999999999996</c:v>
                      </c:pt>
                      <c:pt idx="1876" formatCode="General">
                        <c:v>7.7272999999999996</c:v>
                      </c:pt>
                      <c:pt idx="1877" formatCode="General">
                        <c:v>7.7272999999999996</c:v>
                      </c:pt>
                      <c:pt idx="1878" formatCode="General">
                        <c:v>-3.6567340000000002</c:v>
                      </c:pt>
                      <c:pt idx="1879" formatCode="General">
                        <c:v>-3.6567340000000002</c:v>
                      </c:pt>
                      <c:pt idx="1880" formatCode="General">
                        <c:v>-2.171011</c:v>
                      </c:pt>
                      <c:pt idx="1881" formatCode="General">
                        <c:v>-2.171011</c:v>
                      </c:pt>
                      <c:pt idx="1882" formatCode="General">
                        <c:v>-2.171011</c:v>
                      </c:pt>
                      <c:pt idx="1883" formatCode="General">
                        <c:v>2.0015559999999999</c:v>
                      </c:pt>
                      <c:pt idx="1884" formatCode="General">
                        <c:v>2.0015559999999999</c:v>
                      </c:pt>
                      <c:pt idx="1885" formatCode="General">
                        <c:v>-0.206709</c:v>
                      </c:pt>
                      <c:pt idx="1886" formatCode="General">
                        <c:v>-0.206709</c:v>
                      </c:pt>
                      <c:pt idx="1887" formatCode="General">
                        <c:v>-3.2515209999999999</c:v>
                      </c:pt>
                      <c:pt idx="1888" formatCode="General">
                        <c:v>-3.2515209999999999</c:v>
                      </c:pt>
                      <c:pt idx="1889" formatCode="General">
                        <c:v>-3.2515209999999999</c:v>
                      </c:pt>
                      <c:pt idx="1890" formatCode="General">
                        <c:v>-1.6086659999999999</c:v>
                      </c:pt>
                      <c:pt idx="1891" formatCode="General">
                        <c:v>-1.6086659999999999</c:v>
                      </c:pt>
                      <c:pt idx="1892" formatCode="General">
                        <c:v>2.2063799999999998</c:v>
                      </c:pt>
                      <c:pt idx="1893" formatCode="General">
                        <c:v>2.2063799999999998</c:v>
                      </c:pt>
                      <c:pt idx="1894" formatCode="General">
                        <c:v>2.2063799999999998</c:v>
                      </c:pt>
                      <c:pt idx="1895" formatCode="General">
                        <c:v>3.9927619999999999</c:v>
                      </c:pt>
                      <c:pt idx="1896" formatCode="General">
                        <c:v>3.9927619999999999</c:v>
                      </c:pt>
                      <c:pt idx="1897" formatCode="General">
                        <c:v>-4.2751020000000004</c:v>
                      </c:pt>
                      <c:pt idx="1898" formatCode="General">
                        <c:v>-4.2751020000000004</c:v>
                      </c:pt>
                      <c:pt idx="1899" formatCode="General">
                        <c:v>3.4885109999999999</c:v>
                      </c:pt>
                      <c:pt idx="1900" formatCode="General">
                        <c:v>3.4885109999999999</c:v>
                      </c:pt>
                      <c:pt idx="1901" formatCode="General">
                        <c:v>3.4885109999999999</c:v>
                      </c:pt>
                      <c:pt idx="1902" formatCode="General">
                        <c:v>-1.346514</c:v>
                      </c:pt>
                      <c:pt idx="1903" formatCode="General">
                        <c:v>-1.346514</c:v>
                      </c:pt>
                      <c:pt idx="1904" formatCode="General">
                        <c:v>-0.26760899999999999</c:v>
                      </c:pt>
                      <c:pt idx="1905" formatCode="General">
                        <c:v>-0.26760899999999999</c:v>
                      </c:pt>
                      <c:pt idx="1906" formatCode="General">
                        <c:v>-0.26760899999999999</c:v>
                      </c:pt>
                      <c:pt idx="1907" formatCode="General">
                        <c:v>-0.622224</c:v>
                      </c:pt>
                      <c:pt idx="1908" formatCode="General">
                        <c:v>-0.622224</c:v>
                      </c:pt>
                      <c:pt idx="1909" formatCode="General">
                        <c:v>-0.58344099999999999</c:v>
                      </c:pt>
                      <c:pt idx="1910" formatCode="General">
                        <c:v>-0.58344099999999999</c:v>
                      </c:pt>
                      <c:pt idx="1911" formatCode="General">
                        <c:v>-1.662947</c:v>
                      </c:pt>
                      <c:pt idx="1912" formatCode="General">
                        <c:v>-1.662947</c:v>
                      </c:pt>
                      <c:pt idx="1913" formatCode="General">
                        <c:v>-1.662947</c:v>
                      </c:pt>
                      <c:pt idx="1914" formatCode="General">
                        <c:v>3.7637640000000001</c:v>
                      </c:pt>
                      <c:pt idx="1915" formatCode="General">
                        <c:v>3.7637640000000001</c:v>
                      </c:pt>
                      <c:pt idx="1916" formatCode="General">
                        <c:v>-0.161408</c:v>
                      </c:pt>
                      <c:pt idx="1917" formatCode="General">
                        <c:v>-0.161408</c:v>
                      </c:pt>
                      <c:pt idx="1918" formatCode="General">
                        <c:v>-0.161408</c:v>
                      </c:pt>
                      <c:pt idx="1919" formatCode="General">
                        <c:v>0.75136999999999998</c:v>
                      </c:pt>
                      <c:pt idx="1920" formatCode="General">
                        <c:v>0.75136999999999998</c:v>
                      </c:pt>
                      <c:pt idx="1921" formatCode="General">
                        <c:v>2.1096910000000002</c:v>
                      </c:pt>
                      <c:pt idx="1922" formatCode="General">
                        <c:v>2.1096910000000002</c:v>
                      </c:pt>
                      <c:pt idx="1923" formatCode="General">
                        <c:v>-2.4486680000000001</c:v>
                      </c:pt>
                      <c:pt idx="1924" formatCode="General">
                        <c:v>-2.4486680000000001</c:v>
                      </c:pt>
                      <c:pt idx="1925" formatCode="General">
                        <c:v>-2.4486680000000001</c:v>
                      </c:pt>
                      <c:pt idx="1926" formatCode="General">
                        <c:v>-0.62866500000000003</c:v>
                      </c:pt>
                      <c:pt idx="1927" formatCode="General">
                        <c:v>-0.62866500000000003</c:v>
                      </c:pt>
                      <c:pt idx="1928" formatCode="General">
                        <c:v>-5.1335629999999997</c:v>
                      </c:pt>
                      <c:pt idx="1929" formatCode="General">
                        <c:v>-5.1335629999999997</c:v>
                      </c:pt>
                      <c:pt idx="1930" formatCode="General">
                        <c:v>-5.1335629999999997</c:v>
                      </c:pt>
                      <c:pt idx="1931" formatCode="General">
                        <c:v>-2.496737</c:v>
                      </c:pt>
                      <c:pt idx="1932" formatCode="General">
                        <c:v>-2.496737</c:v>
                      </c:pt>
                      <c:pt idx="1933" formatCode="General">
                        <c:v>0.48991200000000001</c:v>
                      </c:pt>
                      <c:pt idx="1934" formatCode="General">
                        <c:v>0.48991200000000001</c:v>
                      </c:pt>
                      <c:pt idx="1935" formatCode="General">
                        <c:v>0.27704899999999999</c:v>
                      </c:pt>
                      <c:pt idx="1936" formatCode="General">
                        <c:v>0.27704899999999999</c:v>
                      </c:pt>
                      <c:pt idx="1937" formatCode="General">
                        <c:v>0.27704899999999999</c:v>
                      </c:pt>
                      <c:pt idx="1938" formatCode="General">
                        <c:v>0.31118099999999999</c:v>
                      </c:pt>
                      <c:pt idx="1939" formatCode="General">
                        <c:v>0.31118099999999999</c:v>
                      </c:pt>
                      <c:pt idx="1940" formatCode="General">
                        <c:v>1.8497619999999999</c:v>
                      </c:pt>
                      <c:pt idx="1941" formatCode="General">
                        <c:v>1.8497619999999999</c:v>
                      </c:pt>
                      <c:pt idx="1942" formatCode="General">
                        <c:v>1.8497619999999999</c:v>
                      </c:pt>
                      <c:pt idx="1943" formatCode="General">
                        <c:v>-4.3951419999999999</c:v>
                      </c:pt>
                      <c:pt idx="1944" formatCode="General">
                        <c:v>-4.3951419999999999</c:v>
                      </c:pt>
                      <c:pt idx="1945" formatCode="General">
                        <c:v>3.1190920000000002</c:v>
                      </c:pt>
                      <c:pt idx="1946" formatCode="General">
                        <c:v>3.1190920000000002</c:v>
                      </c:pt>
                      <c:pt idx="1947" formatCode="General">
                        <c:v>-8.4231E-2</c:v>
                      </c:pt>
                      <c:pt idx="1948" formatCode="General">
                        <c:v>-8.4231E-2</c:v>
                      </c:pt>
                      <c:pt idx="1949" formatCode="General">
                        <c:v>-8.4231E-2</c:v>
                      </c:pt>
                      <c:pt idx="1950" formatCode="General">
                        <c:v>1.2247159999999999</c:v>
                      </c:pt>
                      <c:pt idx="1951" formatCode="General">
                        <c:v>1.2247159999999999</c:v>
                      </c:pt>
                      <c:pt idx="1952" formatCode="General">
                        <c:v>4.0175609999999997</c:v>
                      </c:pt>
                      <c:pt idx="1953" formatCode="General">
                        <c:v>4.0175609999999997</c:v>
                      </c:pt>
                      <c:pt idx="1954" formatCode="General">
                        <c:v>4.0175609999999997</c:v>
                      </c:pt>
                      <c:pt idx="1955" formatCode="General">
                        <c:v>8.3463960000000004</c:v>
                      </c:pt>
                      <c:pt idx="1956" formatCode="General">
                        <c:v>8.3463960000000004</c:v>
                      </c:pt>
                      <c:pt idx="1957" formatCode="General">
                        <c:v>3.6121120000000002</c:v>
                      </c:pt>
                      <c:pt idx="1958" formatCode="General">
                        <c:v>3.6121120000000002</c:v>
                      </c:pt>
                      <c:pt idx="1959" formatCode="General">
                        <c:v>-1.229306</c:v>
                      </c:pt>
                      <c:pt idx="1960" formatCode="General">
                        <c:v>-1.229306</c:v>
                      </c:pt>
                      <c:pt idx="1961" formatCode="General">
                        <c:v>-1.229306</c:v>
                      </c:pt>
                      <c:pt idx="1962" formatCode="General">
                        <c:v>2.6290209999999998</c:v>
                      </c:pt>
                      <c:pt idx="1963" formatCode="General">
                        <c:v>2.6290209999999998</c:v>
                      </c:pt>
                      <c:pt idx="1964" formatCode="General">
                        <c:v>-0.182228</c:v>
                      </c:pt>
                      <c:pt idx="1965" formatCode="General">
                        <c:v>-0.182228</c:v>
                      </c:pt>
                      <c:pt idx="1966" formatCode="General">
                        <c:v>-0.182228</c:v>
                      </c:pt>
                      <c:pt idx="1967" formatCode="General">
                        <c:v>3.4536319999999998</c:v>
                      </c:pt>
                      <c:pt idx="1968" formatCode="General">
                        <c:v>3.4536319999999998</c:v>
                      </c:pt>
                      <c:pt idx="1969" formatCode="General">
                        <c:v>-1.5986100000000001</c:v>
                      </c:pt>
                      <c:pt idx="1970" formatCode="General">
                        <c:v>-1.5986100000000001</c:v>
                      </c:pt>
                      <c:pt idx="1971" formatCode="General">
                        <c:v>0.21875800000000001</c:v>
                      </c:pt>
                      <c:pt idx="1972" formatCode="General">
                        <c:v>0.21875800000000001</c:v>
                      </c:pt>
                      <c:pt idx="1973" formatCode="General">
                        <c:v>0.21875800000000001</c:v>
                      </c:pt>
                      <c:pt idx="1974" formatCode="General">
                        <c:v>-6.4513000000000001E-2</c:v>
                      </c:pt>
                      <c:pt idx="1975" formatCode="General">
                        <c:v>-6.4513000000000001E-2</c:v>
                      </c:pt>
                      <c:pt idx="1976" formatCode="General">
                        <c:v>-0.94173700000000005</c:v>
                      </c:pt>
                      <c:pt idx="1977" formatCode="General">
                        <c:v>-0.94173700000000005</c:v>
                      </c:pt>
                      <c:pt idx="1978" formatCode="General">
                        <c:v>-0.94173700000000005</c:v>
                      </c:pt>
                      <c:pt idx="1979" formatCode="General">
                        <c:v>2.1266579999999999</c:v>
                      </c:pt>
                      <c:pt idx="1980" formatCode="General">
                        <c:v>2.1266579999999999</c:v>
                      </c:pt>
                      <c:pt idx="1981" formatCode="General">
                        <c:v>1.5315030000000001</c:v>
                      </c:pt>
                      <c:pt idx="1982" formatCode="General">
                        <c:v>1.5315030000000001</c:v>
                      </c:pt>
                      <c:pt idx="1983" formatCode="General">
                        <c:v>0.51298500000000002</c:v>
                      </c:pt>
                      <c:pt idx="1984" formatCode="General">
                        <c:v>0.51298500000000002</c:v>
                      </c:pt>
                      <c:pt idx="1985" formatCode="General">
                        <c:v>0.51298500000000002</c:v>
                      </c:pt>
                      <c:pt idx="1986" formatCode="General">
                        <c:v>5.9079509999999997</c:v>
                      </c:pt>
                      <c:pt idx="1987" formatCode="General">
                        <c:v>5.9079509999999997</c:v>
                      </c:pt>
                      <c:pt idx="1988" formatCode="General">
                        <c:v>0.15514700000000001</c:v>
                      </c:pt>
                      <c:pt idx="1989" formatCode="General">
                        <c:v>0.15514700000000001</c:v>
                      </c:pt>
                      <c:pt idx="1990" formatCode="General">
                        <c:v>0.15514700000000001</c:v>
                      </c:pt>
                      <c:pt idx="1991" formatCode="General">
                        <c:v>-1.8091390000000001</c:v>
                      </c:pt>
                      <c:pt idx="1992" formatCode="General">
                        <c:v>-1.8091390000000001</c:v>
                      </c:pt>
                      <c:pt idx="1993" formatCode="General">
                        <c:v>4.4156519999999997</c:v>
                      </c:pt>
                      <c:pt idx="1994" formatCode="General">
                        <c:v>4.4156519999999997</c:v>
                      </c:pt>
                      <c:pt idx="1995" formatCode="General">
                        <c:v>2.0566260000000001</c:v>
                      </c:pt>
                      <c:pt idx="1996" formatCode="General">
                        <c:v>2.0566260000000001</c:v>
                      </c:pt>
                      <c:pt idx="1997" formatCode="General">
                        <c:v>2.0566260000000001</c:v>
                      </c:pt>
                      <c:pt idx="1998" formatCode="General">
                        <c:v>1.5630059999999999</c:v>
                      </c:pt>
                      <c:pt idx="1999" formatCode="General">
                        <c:v>1.5630059999999999</c:v>
                      </c:pt>
                      <c:pt idx="2000" formatCode="General">
                        <c:v>7.7162990000000002</c:v>
                      </c:pt>
                      <c:pt idx="2001" formatCode="General">
                        <c:v>7.7162990000000002</c:v>
                      </c:pt>
                      <c:pt idx="2002" formatCode="General">
                        <c:v>7.7162990000000002</c:v>
                      </c:pt>
                      <c:pt idx="2003" formatCode="General">
                        <c:v>2.5816059999999998</c:v>
                      </c:pt>
                      <c:pt idx="2004" formatCode="General">
                        <c:v>2.5816059999999998</c:v>
                      </c:pt>
                      <c:pt idx="2005" formatCode="General">
                        <c:v>-2.003628</c:v>
                      </c:pt>
                      <c:pt idx="2006" formatCode="General">
                        <c:v>-2.003628</c:v>
                      </c:pt>
                      <c:pt idx="2007" formatCode="General">
                        <c:v>2.9847980000000001</c:v>
                      </c:pt>
                      <c:pt idx="2008" formatCode="General">
                        <c:v>2.9847980000000001</c:v>
                      </c:pt>
                      <c:pt idx="2009" formatCode="General">
                        <c:v>2.9847980000000001</c:v>
                      </c:pt>
                      <c:pt idx="2010" formatCode="General">
                        <c:v>-0.93816600000000006</c:v>
                      </c:pt>
                      <c:pt idx="2011" formatCode="General">
                        <c:v>-0.93816600000000006</c:v>
                      </c:pt>
                      <c:pt idx="2012" formatCode="General">
                        <c:v>2.4647619999999999</c:v>
                      </c:pt>
                      <c:pt idx="2013" formatCode="General">
                        <c:v>2.4647619999999999</c:v>
                      </c:pt>
                      <c:pt idx="2014" formatCode="General">
                        <c:v>2.4647619999999999</c:v>
                      </c:pt>
                      <c:pt idx="2015" formatCode="General">
                        <c:v>-0.62527200000000005</c:v>
                      </c:pt>
                      <c:pt idx="2016" formatCode="General">
                        <c:v>-0.62527200000000005</c:v>
                      </c:pt>
                      <c:pt idx="2017" formatCode="General">
                        <c:v>-2.70757</c:v>
                      </c:pt>
                      <c:pt idx="2018" formatCode="General">
                        <c:v>-2.70757</c:v>
                      </c:pt>
                      <c:pt idx="2019" formatCode="General">
                        <c:v>0.436502</c:v>
                      </c:pt>
                      <c:pt idx="2020" formatCode="General">
                        <c:v>0.436502</c:v>
                      </c:pt>
                      <c:pt idx="2021" formatCode="General">
                        <c:v>0.436502</c:v>
                      </c:pt>
                      <c:pt idx="2022" formatCode="General">
                        <c:v>-0.607796</c:v>
                      </c:pt>
                      <c:pt idx="2023" formatCode="General">
                        <c:v>-0.607796</c:v>
                      </c:pt>
                      <c:pt idx="2024" formatCode="General">
                        <c:v>-1.883758</c:v>
                      </c:pt>
                      <c:pt idx="2025" formatCode="General">
                        <c:v>-1.883758</c:v>
                      </c:pt>
                      <c:pt idx="2026" formatCode="General">
                        <c:v>-1.883758</c:v>
                      </c:pt>
                      <c:pt idx="2027" formatCode="General">
                        <c:v>2.2352979999999998</c:v>
                      </c:pt>
                      <c:pt idx="2028" formatCode="General">
                        <c:v>2.2352979999999998</c:v>
                      </c:pt>
                      <c:pt idx="2029" formatCode="General">
                        <c:v>-1.9349179999999999</c:v>
                      </c:pt>
                      <c:pt idx="2030" formatCode="General">
                        <c:v>-1.9349179999999999</c:v>
                      </c:pt>
                      <c:pt idx="2031" formatCode="General">
                        <c:v>0.28800199999999998</c:v>
                      </c:pt>
                      <c:pt idx="2032" formatCode="General">
                        <c:v>0.28800199999999998</c:v>
                      </c:pt>
                      <c:pt idx="2033" formatCode="General">
                        <c:v>0.28800199999999998</c:v>
                      </c:pt>
                      <c:pt idx="2034" formatCode="General">
                        <c:v>0.42357800000000001</c:v>
                      </c:pt>
                      <c:pt idx="2035" formatCode="General">
                        <c:v>0.42357800000000001</c:v>
                      </c:pt>
                      <c:pt idx="2036" formatCode="General">
                        <c:v>1.4598640000000001</c:v>
                      </c:pt>
                      <c:pt idx="2037" formatCode="General">
                        <c:v>1.4598640000000001</c:v>
                      </c:pt>
                      <c:pt idx="2038" formatCode="General">
                        <c:v>1.4598640000000001</c:v>
                      </c:pt>
                      <c:pt idx="2039" formatCode="General">
                        <c:v>9.7590009999999996</c:v>
                      </c:pt>
                      <c:pt idx="2040" formatCode="General">
                        <c:v>9.7590009999999996</c:v>
                      </c:pt>
                      <c:pt idx="2041" formatCode="General">
                        <c:v>-0.48799399999999998</c:v>
                      </c:pt>
                      <c:pt idx="2042" formatCode="General">
                        <c:v>-0.48799399999999998</c:v>
                      </c:pt>
                      <c:pt idx="2043" formatCode="General">
                        <c:v>3.3381159999999999</c:v>
                      </c:pt>
                      <c:pt idx="2044" formatCode="General">
                        <c:v>3.3381159999999999</c:v>
                      </c:pt>
                      <c:pt idx="2045" formatCode="General">
                        <c:v>3.3381159999999999</c:v>
                      </c:pt>
                      <c:pt idx="2046" formatCode="General">
                        <c:v>0.102633</c:v>
                      </c:pt>
                      <c:pt idx="2047" formatCode="General">
                        <c:v>0.102633</c:v>
                      </c:pt>
                      <c:pt idx="2048" formatCode="General">
                        <c:v>0.14401700000000001</c:v>
                      </c:pt>
                      <c:pt idx="2049" formatCode="General">
                        <c:v>0.14401700000000001</c:v>
                      </c:pt>
                      <c:pt idx="2050" formatCode="General">
                        <c:v>0.14401700000000001</c:v>
                      </c:pt>
                      <c:pt idx="2051" formatCode="General">
                        <c:v>1.9952920000000001</c:v>
                      </c:pt>
                      <c:pt idx="2052" formatCode="General">
                        <c:v>1.9952920000000001</c:v>
                      </c:pt>
                      <c:pt idx="2053" formatCode="General">
                        <c:v>3.0523729999999998</c:v>
                      </c:pt>
                      <c:pt idx="2054" formatCode="General">
                        <c:v>3.0523729999999998</c:v>
                      </c:pt>
                      <c:pt idx="2055" formatCode="General">
                        <c:v>-3.318219</c:v>
                      </c:pt>
                      <c:pt idx="2056" formatCode="General">
                        <c:v>-3.318219</c:v>
                      </c:pt>
                      <c:pt idx="2057" formatCode="General">
                        <c:v>-3.318219</c:v>
                      </c:pt>
                      <c:pt idx="2058" formatCode="General">
                        <c:v>-3.6247950000000002</c:v>
                      </c:pt>
                      <c:pt idx="2059" formatCode="General">
                        <c:v>-3.6247950000000002</c:v>
                      </c:pt>
                      <c:pt idx="2060" formatCode="General">
                        <c:v>1.376366</c:v>
                      </c:pt>
                      <c:pt idx="2061" formatCode="General">
                        <c:v>1.376366</c:v>
                      </c:pt>
                      <c:pt idx="2062" formatCode="General">
                        <c:v>1.376366</c:v>
                      </c:pt>
                      <c:pt idx="2063" formatCode="General">
                        <c:v>-1.369556</c:v>
                      </c:pt>
                      <c:pt idx="2064" formatCode="General">
                        <c:v>-1.369556</c:v>
                      </c:pt>
                      <c:pt idx="2065" formatCode="General">
                        <c:v>-2.9879389999999999</c:v>
                      </c:pt>
                      <c:pt idx="2066" formatCode="General">
                        <c:v>-2.9879389999999999</c:v>
                      </c:pt>
                      <c:pt idx="2067" formatCode="General">
                        <c:v>-2.9879389999999999</c:v>
                      </c:pt>
                      <c:pt idx="2068" formatCode="General">
                        <c:v>3.0144570000000002</c:v>
                      </c:pt>
                      <c:pt idx="2069" formatCode="General">
                        <c:v>3.0144570000000002</c:v>
                      </c:pt>
                      <c:pt idx="2070" formatCode="General">
                        <c:v>-8.7947430000000004</c:v>
                      </c:pt>
                      <c:pt idx="2071" formatCode="General">
                        <c:v>-8.7947430000000004</c:v>
                      </c:pt>
                      <c:pt idx="2072" formatCode="General">
                        <c:v>0.88730699999999996</c:v>
                      </c:pt>
                      <c:pt idx="2073" formatCode="General">
                        <c:v>0.88730699999999996</c:v>
                      </c:pt>
                      <c:pt idx="2074" formatCode="General">
                        <c:v>0.88730699999999996</c:v>
                      </c:pt>
                      <c:pt idx="2075" formatCode="General">
                        <c:v>0.10767699999999999</c:v>
                      </c:pt>
                      <c:pt idx="2076" formatCode="General">
                        <c:v>0.10767699999999999</c:v>
                      </c:pt>
                      <c:pt idx="2077" formatCode="General">
                        <c:v>3.328541</c:v>
                      </c:pt>
                      <c:pt idx="2078" formatCode="General">
                        <c:v>3.328541</c:v>
                      </c:pt>
                      <c:pt idx="2079" formatCode="General">
                        <c:v>-3.3699599999999998</c:v>
                      </c:pt>
                      <c:pt idx="2080" formatCode="General">
                        <c:v>-3.3699599999999998</c:v>
                      </c:pt>
                      <c:pt idx="2081" formatCode="General">
                        <c:v>-3.3699599999999998</c:v>
                      </c:pt>
                      <c:pt idx="2082" formatCode="General">
                        <c:v>1.7188190000000001</c:v>
                      </c:pt>
                      <c:pt idx="2083" formatCode="General">
                        <c:v>1.7188190000000001</c:v>
                      </c:pt>
                      <c:pt idx="2084" formatCode="General">
                        <c:v>1.7565660000000001</c:v>
                      </c:pt>
                      <c:pt idx="2085" formatCode="General">
                        <c:v>1.7565660000000001</c:v>
                      </c:pt>
                      <c:pt idx="2086" formatCode="General">
                        <c:v>1.7565660000000001</c:v>
                      </c:pt>
                      <c:pt idx="2087" formatCode="General">
                        <c:v>0.18088899999999999</c:v>
                      </c:pt>
                      <c:pt idx="2088" formatCode="General">
                        <c:v>0.18088899999999999</c:v>
                      </c:pt>
                      <c:pt idx="2089" formatCode="General">
                        <c:v>-1.8134760000000001</c:v>
                      </c:pt>
                      <c:pt idx="2090" formatCode="General">
                        <c:v>-1.8134760000000001</c:v>
                      </c:pt>
                      <c:pt idx="2091" formatCode="General">
                        <c:v>1.6945999999999999E-2</c:v>
                      </c:pt>
                      <c:pt idx="2092" formatCode="General">
                        <c:v>1.6945999999999999E-2</c:v>
                      </c:pt>
                      <c:pt idx="2093" formatCode="General">
                        <c:v>1.6945999999999999E-2</c:v>
                      </c:pt>
                      <c:pt idx="2094" formatCode="General">
                        <c:v>1.9213910000000001</c:v>
                      </c:pt>
                      <c:pt idx="2095" formatCode="General">
                        <c:v>1.9213910000000001</c:v>
                      </c:pt>
                      <c:pt idx="2096" formatCode="General">
                        <c:v>4.6086780000000003</c:v>
                      </c:pt>
                      <c:pt idx="2097" formatCode="General">
                        <c:v>4.6086780000000003</c:v>
                      </c:pt>
                      <c:pt idx="2098" formatCode="General">
                        <c:v>4.6086780000000003</c:v>
                      </c:pt>
                      <c:pt idx="2099" formatCode="General">
                        <c:v>-2.8360289999999999</c:v>
                      </c:pt>
                      <c:pt idx="2100" formatCode="General">
                        <c:v>-2.8360289999999999</c:v>
                      </c:pt>
                      <c:pt idx="2101" formatCode="General">
                        <c:v>-2.4356249999999999</c:v>
                      </c:pt>
                      <c:pt idx="2102" formatCode="General">
                        <c:v>-2.4356249999999999</c:v>
                      </c:pt>
                      <c:pt idx="2103" formatCode="General">
                        <c:v>1.4827779999999999</c:v>
                      </c:pt>
                      <c:pt idx="2104" formatCode="General">
                        <c:v>1.4827779999999999</c:v>
                      </c:pt>
                      <c:pt idx="2105" formatCode="General">
                        <c:v>1.4827779999999999</c:v>
                      </c:pt>
                      <c:pt idx="2106" formatCode="General">
                        <c:v>0.54519300000000004</c:v>
                      </c:pt>
                      <c:pt idx="2107" formatCode="General">
                        <c:v>0.54519300000000004</c:v>
                      </c:pt>
                      <c:pt idx="2108" formatCode="General">
                        <c:v>4.3139120000000002</c:v>
                      </c:pt>
                      <c:pt idx="2109" formatCode="General">
                        <c:v>4.3139120000000002</c:v>
                      </c:pt>
                      <c:pt idx="2110" formatCode="General">
                        <c:v>4.3139120000000002</c:v>
                      </c:pt>
                      <c:pt idx="2111" formatCode="General">
                        <c:v>-2.2551480000000002</c:v>
                      </c:pt>
                      <c:pt idx="2112" formatCode="General">
                        <c:v>-2.2551480000000002</c:v>
                      </c:pt>
                      <c:pt idx="2113" formatCode="General">
                        <c:v>8.5900580000000009</c:v>
                      </c:pt>
                      <c:pt idx="2114" formatCode="General">
                        <c:v>8.5900580000000009</c:v>
                      </c:pt>
                      <c:pt idx="2115" formatCode="General">
                        <c:v>3.1963539999999999</c:v>
                      </c:pt>
                      <c:pt idx="2116" formatCode="General">
                        <c:v>3.1963539999999999</c:v>
                      </c:pt>
                      <c:pt idx="2117" formatCode="General">
                        <c:v>3.1963539999999999</c:v>
                      </c:pt>
                      <c:pt idx="2118" formatCode="General">
                        <c:v>3.156822</c:v>
                      </c:pt>
                      <c:pt idx="2119" formatCode="General">
                        <c:v>3.156822</c:v>
                      </c:pt>
                      <c:pt idx="2120" formatCode="General">
                        <c:v>4.5131610000000002</c:v>
                      </c:pt>
                      <c:pt idx="2121" formatCode="General">
                        <c:v>4.5131610000000002</c:v>
                      </c:pt>
                      <c:pt idx="2122" formatCode="General">
                        <c:v>4.5131610000000002</c:v>
                      </c:pt>
                      <c:pt idx="2123" formatCode="General">
                        <c:v>-4.3109000000000001E-2</c:v>
                      </c:pt>
                      <c:pt idx="2124" formatCode="General">
                        <c:v>-4.3109000000000001E-2</c:v>
                      </c:pt>
                      <c:pt idx="2125" formatCode="General">
                        <c:v>-1.3912519999999999</c:v>
                      </c:pt>
                      <c:pt idx="2126" formatCode="General">
                        <c:v>-1.3912519999999999</c:v>
                      </c:pt>
                      <c:pt idx="2127" formatCode="General">
                        <c:v>0.43884099999999998</c:v>
                      </c:pt>
                      <c:pt idx="2128" formatCode="General">
                        <c:v>0.43884099999999998</c:v>
                      </c:pt>
                      <c:pt idx="2129" formatCode="General">
                        <c:v>0.43884099999999998</c:v>
                      </c:pt>
                      <c:pt idx="2130" formatCode="General">
                        <c:v>2.9457</c:v>
                      </c:pt>
                      <c:pt idx="2131" formatCode="General">
                        <c:v>2.9457</c:v>
                      </c:pt>
                      <c:pt idx="2132" formatCode="General">
                        <c:v>2.8985099999999999</c:v>
                      </c:pt>
                      <c:pt idx="2133" formatCode="General">
                        <c:v>2.8985099999999999</c:v>
                      </c:pt>
                      <c:pt idx="2134" formatCode="General">
                        <c:v>2.8985099999999999</c:v>
                      </c:pt>
                      <c:pt idx="2135" formatCode="General">
                        <c:v>-0.98114900000000005</c:v>
                      </c:pt>
                      <c:pt idx="2136" formatCode="General">
                        <c:v>-0.98114900000000005</c:v>
                      </c:pt>
                      <c:pt idx="2137" formatCode="General">
                        <c:v>1.487803</c:v>
                      </c:pt>
                      <c:pt idx="2138" formatCode="General">
                        <c:v>1.487803</c:v>
                      </c:pt>
                      <c:pt idx="2139" formatCode="General">
                        <c:v>-1.1864399999999999</c:v>
                      </c:pt>
                      <c:pt idx="2140" formatCode="General">
                        <c:v>-1.1864399999999999</c:v>
                      </c:pt>
                      <c:pt idx="2141" formatCode="General">
                        <c:v>-1.1864399999999999</c:v>
                      </c:pt>
                      <c:pt idx="2142" formatCode="General">
                        <c:v>-3.6683569999999999</c:v>
                      </c:pt>
                      <c:pt idx="2143" formatCode="General">
                        <c:v>-3.6683569999999999</c:v>
                      </c:pt>
                      <c:pt idx="2144" formatCode="General">
                        <c:v>-0.486535</c:v>
                      </c:pt>
                      <c:pt idx="2145" formatCode="General">
                        <c:v>-0.486535</c:v>
                      </c:pt>
                      <c:pt idx="2146" formatCode="General">
                        <c:v>-0.486535</c:v>
                      </c:pt>
                      <c:pt idx="2147" formatCode="General">
                        <c:v>4.0268360000000003</c:v>
                      </c:pt>
                      <c:pt idx="2148" formatCode="General">
                        <c:v>4.0268360000000003</c:v>
                      </c:pt>
                      <c:pt idx="2149" formatCode="General">
                        <c:v>-3.2789579999999998</c:v>
                      </c:pt>
                      <c:pt idx="2150" formatCode="General">
                        <c:v>-3.2789579999999998</c:v>
                      </c:pt>
                      <c:pt idx="2151" formatCode="General">
                        <c:v>-3.2789579999999998</c:v>
                      </c:pt>
                      <c:pt idx="2152" formatCode="General">
                        <c:v>-2.4395549999999999</c:v>
                      </c:pt>
                      <c:pt idx="2153" formatCode="General">
                        <c:v>-2.4395549999999999</c:v>
                      </c:pt>
                      <c:pt idx="2154" formatCode="General">
                        <c:v>-5.0795269999999997</c:v>
                      </c:pt>
                      <c:pt idx="2155" formatCode="General">
                        <c:v>-5.0795269999999997</c:v>
                      </c:pt>
                      <c:pt idx="2156" formatCode="General">
                        <c:v>2.5039750000000001</c:v>
                      </c:pt>
                      <c:pt idx="2157" formatCode="General">
                        <c:v>2.5039750000000001</c:v>
                      </c:pt>
                      <c:pt idx="2158" formatCode="General">
                        <c:v>2.5039750000000001</c:v>
                      </c:pt>
                      <c:pt idx="2159" formatCode="General">
                        <c:v>2.8699539999999999</c:v>
                      </c:pt>
                      <c:pt idx="2160" formatCode="General">
                        <c:v>2.8699539999999999</c:v>
                      </c:pt>
                      <c:pt idx="2161" formatCode="General">
                        <c:v>-1.068665</c:v>
                      </c:pt>
                      <c:pt idx="2162" formatCode="General">
                        <c:v>-1.068665</c:v>
                      </c:pt>
                      <c:pt idx="2163" formatCode="General">
                        <c:v>-1.068665</c:v>
                      </c:pt>
                      <c:pt idx="2164" formatCode="General">
                        <c:v>-4.4319829999999998</c:v>
                      </c:pt>
                      <c:pt idx="2165" formatCode="General">
                        <c:v>-4.4319829999999998</c:v>
                      </c:pt>
                      <c:pt idx="2166" formatCode="General">
                        <c:v>1.116212</c:v>
                      </c:pt>
                      <c:pt idx="2167" formatCode="General">
                        <c:v>1.116212</c:v>
                      </c:pt>
                      <c:pt idx="2168" formatCode="General">
                        <c:v>2.2191049999999999</c:v>
                      </c:pt>
                      <c:pt idx="2169" formatCode="General">
                        <c:v>2.2191049999999999</c:v>
                      </c:pt>
                      <c:pt idx="2170" formatCode="General">
                        <c:v>2.2191049999999999</c:v>
                      </c:pt>
                      <c:pt idx="2171" formatCode="General">
                        <c:v>-1.146987</c:v>
                      </c:pt>
                      <c:pt idx="2172" formatCode="General">
                        <c:v>-1.146987</c:v>
                      </c:pt>
                      <c:pt idx="2173" formatCode="General">
                        <c:v>-7.5384000000000007E-2</c:v>
                      </c:pt>
                      <c:pt idx="2174" formatCode="General">
                        <c:v>-7.5384000000000007E-2</c:v>
                      </c:pt>
                      <c:pt idx="2175" formatCode="General">
                        <c:v>-7.5384000000000007E-2</c:v>
                      </c:pt>
                      <c:pt idx="2176" formatCode="General">
                        <c:v>1.2922750000000001</c:v>
                      </c:pt>
                      <c:pt idx="2177" formatCode="General">
                        <c:v>1.2922750000000001</c:v>
                      </c:pt>
                      <c:pt idx="2178" formatCode="General">
                        <c:v>0.33914499999999997</c:v>
                      </c:pt>
                      <c:pt idx="2179" formatCode="General">
                        <c:v>0.33914499999999997</c:v>
                      </c:pt>
                      <c:pt idx="2180" formatCode="General">
                        <c:v>-0.945245</c:v>
                      </c:pt>
                      <c:pt idx="2181" formatCode="General">
                        <c:v>-0.945245</c:v>
                      </c:pt>
                      <c:pt idx="2182" formatCode="General">
                        <c:v>-0.945245</c:v>
                      </c:pt>
                      <c:pt idx="2183" formatCode="General">
                        <c:v>4.9278000000000002E-2</c:v>
                      </c:pt>
                      <c:pt idx="2184" formatCode="General">
                        <c:v>4.9278000000000002E-2</c:v>
                      </c:pt>
                      <c:pt idx="2185" formatCode="General">
                        <c:v>-2.1480579999999998</c:v>
                      </c:pt>
                      <c:pt idx="2186" formatCode="General">
                        <c:v>-2.1480579999999998</c:v>
                      </c:pt>
                      <c:pt idx="2187" formatCode="General">
                        <c:v>-2.1480579999999998</c:v>
                      </c:pt>
                      <c:pt idx="2188" formatCode="General">
                        <c:v>1.0305089999999999</c:v>
                      </c:pt>
                      <c:pt idx="2189" formatCode="General">
                        <c:v>1.0305089999999999</c:v>
                      </c:pt>
                      <c:pt idx="2190" formatCode="General">
                        <c:v>2.4365220000000001</c:v>
                      </c:pt>
                      <c:pt idx="2191" formatCode="General">
                        <c:v>2.4365220000000001</c:v>
                      </c:pt>
                      <c:pt idx="2192" formatCode="General">
                        <c:v>-1.3855139999999999</c:v>
                      </c:pt>
                      <c:pt idx="2193" formatCode="General">
                        <c:v>-1.3855139999999999</c:v>
                      </c:pt>
                      <c:pt idx="2194" formatCode="General">
                        <c:v>-1.3855139999999999</c:v>
                      </c:pt>
                      <c:pt idx="2195" formatCode="General">
                        <c:v>-3.9352580000000001</c:v>
                      </c:pt>
                      <c:pt idx="2196" formatCode="General">
                        <c:v>-3.9352580000000001</c:v>
                      </c:pt>
                      <c:pt idx="2197" formatCode="General">
                        <c:v>-1.2762869999999999</c:v>
                      </c:pt>
                      <c:pt idx="2198" formatCode="General">
                        <c:v>-1.2762869999999999</c:v>
                      </c:pt>
                      <c:pt idx="2199" formatCode="General">
                        <c:v>-1.2762869999999999</c:v>
                      </c:pt>
                      <c:pt idx="2200" formatCode="General">
                        <c:v>-0.66382799999999997</c:v>
                      </c:pt>
                      <c:pt idx="2201" formatCode="General">
                        <c:v>-0.66382799999999997</c:v>
                      </c:pt>
                      <c:pt idx="2202" formatCode="General">
                        <c:v>-0.65928900000000001</c:v>
                      </c:pt>
                      <c:pt idx="2203" formatCode="General">
                        <c:v>-0.65928900000000001</c:v>
                      </c:pt>
                      <c:pt idx="2204" formatCode="General">
                        <c:v>3.2769550000000001</c:v>
                      </c:pt>
                      <c:pt idx="2205" formatCode="General">
                        <c:v>3.2769550000000001</c:v>
                      </c:pt>
                      <c:pt idx="2206" formatCode="General">
                        <c:v>3.2769550000000001</c:v>
                      </c:pt>
                      <c:pt idx="2207" formatCode="General">
                        <c:v>-2.5659939999999999</c:v>
                      </c:pt>
                      <c:pt idx="2208" formatCode="General">
                        <c:v>-2.5659939999999999</c:v>
                      </c:pt>
                      <c:pt idx="2209" formatCode="General">
                        <c:v>-3.8498399999999999</c:v>
                      </c:pt>
                      <c:pt idx="2210" formatCode="General">
                        <c:v>-3.8498399999999999</c:v>
                      </c:pt>
                      <c:pt idx="2211" formatCode="General">
                        <c:v>-3.8498399999999999</c:v>
                      </c:pt>
                      <c:pt idx="2212" formatCode="General">
                        <c:v>-1.528659</c:v>
                      </c:pt>
                      <c:pt idx="2213" formatCode="General">
                        <c:v>-1.528659</c:v>
                      </c:pt>
                      <c:pt idx="2214" formatCode="General">
                        <c:v>-0.74390299999999998</c:v>
                      </c:pt>
                      <c:pt idx="2215" formatCode="General">
                        <c:v>-0.74390299999999998</c:v>
                      </c:pt>
                      <c:pt idx="2216" formatCode="General">
                        <c:v>-1.7111810000000001</c:v>
                      </c:pt>
                      <c:pt idx="2217" formatCode="General">
                        <c:v>-1.7111810000000001</c:v>
                      </c:pt>
                      <c:pt idx="2218" formatCode="General">
                        <c:v>-1.7111810000000001</c:v>
                      </c:pt>
                      <c:pt idx="2219" formatCode="General">
                        <c:v>-0.403557</c:v>
                      </c:pt>
                      <c:pt idx="2220" formatCode="General">
                        <c:v>-0.403557</c:v>
                      </c:pt>
                      <c:pt idx="2221" formatCode="General">
                        <c:v>6.168113</c:v>
                      </c:pt>
                      <c:pt idx="2222" formatCode="General">
                        <c:v>6.168113</c:v>
                      </c:pt>
                      <c:pt idx="2223" formatCode="General">
                        <c:v>6.168113</c:v>
                      </c:pt>
                      <c:pt idx="2224" formatCode="General">
                        <c:v>5.9644370000000002</c:v>
                      </c:pt>
                      <c:pt idx="2225" formatCode="General">
                        <c:v>5.9644370000000002</c:v>
                      </c:pt>
                      <c:pt idx="2226" formatCode="General">
                        <c:v>-1.9894160000000001</c:v>
                      </c:pt>
                      <c:pt idx="2227" formatCode="General">
                        <c:v>-1.9894160000000001</c:v>
                      </c:pt>
                      <c:pt idx="2228" formatCode="General">
                        <c:v>-4.033703</c:v>
                      </c:pt>
                      <c:pt idx="2229" formatCode="General">
                        <c:v>-4.033703</c:v>
                      </c:pt>
                      <c:pt idx="2230" formatCode="General">
                        <c:v>-4.033703</c:v>
                      </c:pt>
                      <c:pt idx="2231" formatCode="General">
                        <c:v>-7.0493389999999998</c:v>
                      </c:pt>
                      <c:pt idx="2232" formatCode="General">
                        <c:v>-7.0493389999999998</c:v>
                      </c:pt>
                      <c:pt idx="2233" formatCode="General">
                        <c:v>-0.40701500000000002</c:v>
                      </c:pt>
                      <c:pt idx="2234" formatCode="General">
                        <c:v>-0.40701500000000002</c:v>
                      </c:pt>
                      <c:pt idx="2235" formatCode="General">
                        <c:v>-0.40701500000000002</c:v>
                      </c:pt>
                      <c:pt idx="2236" formatCode="General">
                        <c:v>0.62386799999999998</c:v>
                      </c:pt>
                      <c:pt idx="2237" formatCode="General">
                        <c:v>0.62386799999999998</c:v>
                      </c:pt>
                      <c:pt idx="2238" formatCode="General">
                        <c:v>-2.86653</c:v>
                      </c:pt>
                      <c:pt idx="2239" formatCode="General">
                        <c:v>-2.86653</c:v>
                      </c:pt>
                      <c:pt idx="2240" formatCode="General">
                        <c:v>-6.9243069999999998</c:v>
                      </c:pt>
                      <c:pt idx="2241" formatCode="General">
                        <c:v>-6.9243069999999998</c:v>
                      </c:pt>
                      <c:pt idx="2242" formatCode="General">
                        <c:v>-6.9243069999999998</c:v>
                      </c:pt>
                      <c:pt idx="2243" formatCode="General">
                        <c:v>-3.1606489999999998</c:v>
                      </c:pt>
                      <c:pt idx="2244" formatCode="General">
                        <c:v>-3.1606489999999998</c:v>
                      </c:pt>
                      <c:pt idx="2245" formatCode="General">
                        <c:v>6.7959860000000001</c:v>
                      </c:pt>
                      <c:pt idx="2246" formatCode="General">
                        <c:v>6.7959860000000001</c:v>
                      </c:pt>
                      <c:pt idx="2247" formatCode="General">
                        <c:v>6.7959860000000001</c:v>
                      </c:pt>
                      <c:pt idx="2248" formatCode="General">
                        <c:v>-1.018969</c:v>
                      </c:pt>
                      <c:pt idx="2249" formatCode="General">
                        <c:v>-1.018969</c:v>
                      </c:pt>
                      <c:pt idx="2250" formatCode="General">
                        <c:v>4.0106520000000003</c:v>
                      </c:pt>
                      <c:pt idx="2251" formatCode="General">
                        <c:v>4.0106520000000003</c:v>
                      </c:pt>
                      <c:pt idx="2252" formatCode="General">
                        <c:v>2.5179239999999998</c:v>
                      </c:pt>
                      <c:pt idx="2253" formatCode="General">
                        <c:v>2.5179239999999998</c:v>
                      </c:pt>
                      <c:pt idx="2254" formatCode="General">
                        <c:v>2.5179239999999998</c:v>
                      </c:pt>
                      <c:pt idx="2255" formatCode="General">
                        <c:v>1.196609</c:v>
                      </c:pt>
                      <c:pt idx="2256" formatCode="General">
                        <c:v>1.196609</c:v>
                      </c:pt>
                      <c:pt idx="2257" formatCode="General">
                        <c:v>-1.7587029999999999</c:v>
                      </c:pt>
                      <c:pt idx="2258" formatCode="General">
                        <c:v>-1.7587029999999999</c:v>
                      </c:pt>
                      <c:pt idx="2259" formatCode="General">
                        <c:v>-1.7587029999999999</c:v>
                      </c:pt>
                      <c:pt idx="2260" formatCode="General">
                        <c:v>-5.4289779999999999</c:v>
                      </c:pt>
                      <c:pt idx="2261" formatCode="General">
                        <c:v>-5.4289779999999999</c:v>
                      </c:pt>
                      <c:pt idx="2262" formatCode="General">
                        <c:v>-1.159292</c:v>
                      </c:pt>
                      <c:pt idx="2263" formatCode="General">
                        <c:v>-1.159292</c:v>
                      </c:pt>
                      <c:pt idx="2264" formatCode="General">
                        <c:v>5.8225899999999999</c:v>
                      </c:pt>
                      <c:pt idx="2265" formatCode="General">
                        <c:v>5.8225899999999999</c:v>
                      </c:pt>
                      <c:pt idx="2266" formatCode="General">
                        <c:v>5.8225899999999999</c:v>
                      </c:pt>
                      <c:pt idx="2267" formatCode="General">
                        <c:v>1.5159929999999999</c:v>
                      </c:pt>
                      <c:pt idx="2268" formatCode="General">
                        <c:v>1.5159929999999999</c:v>
                      </c:pt>
                      <c:pt idx="2269" formatCode="General">
                        <c:v>1.0773109999999999</c:v>
                      </c:pt>
                      <c:pt idx="2270" formatCode="General">
                        <c:v>1.0773109999999999</c:v>
                      </c:pt>
                      <c:pt idx="2271" formatCode="General">
                        <c:v>1.0773109999999999</c:v>
                      </c:pt>
                      <c:pt idx="2272" formatCode="General">
                        <c:v>-7.0948599999999997</c:v>
                      </c:pt>
                      <c:pt idx="2273" formatCode="General">
                        <c:v>-7.0948599999999997</c:v>
                      </c:pt>
                      <c:pt idx="2274" formatCode="General">
                        <c:v>3.5108869999999999</c:v>
                      </c:pt>
                      <c:pt idx="2275" formatCode="General">
                        <c:v>3.5108869999999999</c:v>
                      </c:pt>
                      <c:pt idx="2276" formatCode="General">
                        <c:v>-4.3609590000000003</c:v>
                      </c:pt>
                      <c:pt idx="2277" formatCode="General">
                        <c:v>-4.3609590000000003</c:v>
                      </c:pt>
                      <c:pt idx="2278" formatCode="General">
                        <c:v>-4.3609590000000003</c:v>
                      </c:pt>
                      <c:pt idx="2279" formatCode="General">
                        <c:v>-7.074478</c:v>
                      </c:pt>
                      <c:pt idx="2280" formatCode="General">
                        <c:v>-7.074478</c:v>
                      </c:pt>
                      <c:pt idx="2281" formatCode="General">
                        <c:v>1.349415</c:v>
                      </c:pt>
                      <c:pt idx="2282" formatCode="General">
                        <c:v>1.349415</c:v>
                      </c:pt>
                      <c:pt idx="2283" formatCode="General">
                        <c:v>1.349415</c:v>
                      </c:pt>
                      <c:pt idx="2284" formatCode="General">
                        <c:v>0.489174</c:v>
                      </c:pt>
                      <c:pt idx="2285" formatCode="General">
                        <c:v>0.489174</c:v>
                      </c:pt>
                      <c:pt idx="2286" formatCode="General">
                        <c:v>5.9123400000000004</c:v>
                      </c:pt>
                      <c:pt idx="2287" formatCode="General">
                        <c:v>5.9123400000000004</c:v>
                      </c:pt>
                      <c:pt idx="2288" formatCode="General">
                        <c:v>-3.5037829999999999</c:v>
                      </c:pt>
                      <c:pt idx="2289" formatCode="General">
                        <c:v>-3.5037829999999999</c:v>
                      </c:pt>
                      <c:pt idx="2290" formatCode="General">
                        <c:v>-3.5037829999999999</c:v>
                      </c:pt>
                      <c:pt idx="2291" formatCode="General">
                        <c:v>0.70303700000000002</c:v>
                      </c:pt>
                      <c:pt idx="2292" formatCode="General">
                        <c:v>0.70303700000000002</c:v>
                      </c:pt>
                      <c:pt idx="2293" formatCode="General">
                        <c:v>-1.1075539999999999</c:v>
                      </c:pt>
                      <c:pt idx="2294" formatCode="General">
                        <c:v>-1.1075539999999999</c:v>
                      </c:pt>
                      <c:pt idx="2295" formatCode="General">
                        <c:v>-1.1075539999999999</c:v>
                      </c:pt>
                      <c:pt idx="2296" formatCode="General">
                        <c:v>1.2724770000000001</c:v>
                      </c:pt>
                      <c:pt idx="2297" formatCode="General">
                        <c:v>1.2724770000000001</c:v>
                      </c:pt>
                      <c:pt idx="2298" formatCode="General">
                        <c:v>-1.19791</c:v>
                      </c:pt>
                      <c:pt idx="2299" formatCode="General">
                        <c:v>-1.19791</c:v>
                      </c:pt>
                      <c:pt idx="2300" formatCode="General">
                        <c:v>-2.4285299999999999</c:v>
                      </c:pt>
                      <c:pt idx="2301" formatCode="General">
                        <c:v>-2.4285299999999999</c:v>
                      </c:pt>
                      <c:pt idx="2302" formatCode="General">
                        <c:v>-2.4285299999999999</c:v>
                      </c:pt>
                      <c:pt idx="2303" formatCode="General">
                        <c:v>-4.183046</c:v>
                      </c:pt>
                      <c:pt idx="2304" formatCode="General">
                        <c:v>-4.183046</c:v>
                      </c:pt>
                      <c:pt idx="2305" formatCode="General">
                        <c:v>3.5779239999999999</c:v>
                      </c:pt>
                      <c:pt idx="2306" formatCode="General">
                        <c:v>3.5779239999999999</c:v>
                      </c:pt>
                      <c:pt idx="2307" formatCode="General">
                        <c:v>3.5779239999999999</c:v>
                      </c:pt>
                      <c:pt idx="2308" formatCode="General">
                        <c:v>3.5246040000000001</c:v>
                      </c:pt>
                      <c:pt idx="2309" formatCode="General">
                        <c:v>3.5246040000000001</c:v>
                      </c:pt>
                      <c:pt idx="2310" formatCode="General">
                        <c:v>4.3515959999999998</c:v>
                      </c:pt>
                      <c:pt idx="2311" formatCode="General">
                        <c:v>4.3515959999999998</c:v>
                      </c:pt>
                      <c:pt idx="2312" formatCode="General">
                        <c:v>3.406803</c:v>
                      </c:pt>
                      <c:pt idx="2313" formatCode="General">
                        <c:v>3.406803</c:v>
                      </c:pt>
                      <c:pt idx="2314" formatCode="General">
                        <c:v>3.406803</c:v>
                      </c:pt>
                      <c:pt idx="2315" formatCode="General">
                        <c:v>0.73970599999999997</c:v>
                      </c:pt>
                      <c:pt idx="2316" formatCode="General">
                        <c:v>0.73970599999999997</c:v>
                      </c:pt>
                      <c:pt idx="2317" formatCode="General">
                        <c:v>-0.98182000000000003</c:v>
                      </c:pt>
                      <c:pt idx="2318" formatCode="General">
                        <c:v>-0.98182000000000003</c:v>
                      </c:pt>
                      <c:pt idx="2319" formatCode="General">
                        <c:v>-0.98182000000000003</c:v>
                      </c:pt>
                      <c:pt idx="2320" formatCode="General">
                        <c:v>-1.38174</c:v>
                      </c:pt>
                      <c:pt idx="2321" formatCode="General">
                        <c:v>-1.38174</c:v>
                      </c:pt>
                      <c:pt idx="2322" formatCode="General">
                        <c:v>-2.3894669999999998</c:v>
                      </c:pt>
                      <c:pt idx="2323" formatCode="General">
                        <c:v>-2.3894669999999998</c:v>
                      </c:pt>
                      <c:pt idx="2324" formatCode="General">
                        <c:v>-3.3439299999999998</c:v>
                      </c:pt>
                      <c:pt idx="2325" formatCode="General">
                        <c:v>-3.3439299999999998</c:v>
                      </c:pt>
                      <c:pt idx="2326" formatCode="General">
                        <c:v>-3.3439299999999998</c:v>
                      </c:pt>
                      <c:pt idx="2327" formatCode="General">
                        <c:v>2.4486000000000001E-2</c:v>
                      </c:pt>
                      <c:pt idx="2328" formatCode="General">
                        <c:v>2.4486000000000001E-2</c:v>
                      </c:pt>
                      <c:pt idx="2329" formatCode="General">
                        <c:v>0.99030600000000002</c:v>
                      </c:pt>
                      <c:pt idx="2330" formatCode="General">
                        <c:v>0.99030600000000002</c:v>
                      </c:pt>
                      <c:pt idx="2331" formatCode="General">
                        <c:v>0.99030600000000002</c:v>
                      </c:pt>
                      <c:pt idx="2332" formatCode="General">
                        <c:v>-0.110051</c:v>
                      </c:pt>
                      <c:pt idx="2333" formatCode="General">
                        <c:v>-0.110051</c:v>
                      </c:pt>
                      <c:pt idx="2334" formatCode="General">
                        <c:v>2.1909000000000001E-2</c:v>
                      </c:pt>
                      <c:pt idx="2335" formatCode="General">
                        <c:v>2.1909000000000001E-2</c:v>
                      </c:pt>
                      <c:pt idx="2336" formatCode="General">
                        <c:v>0.71417399999999998</c:v>
                      </c:pt>
                      <c:pt idx="2337" formatCode="General">
                        <c:v>0.71417399999999998</c:v>
                      </c:pt>
                      <c:pt idx="2338" formatCode="General">
                        <c:v>0.71417399999999998</c:v>
                      </c:pt>
                      <c:pt idx="2339" formatCode="General">
                        <c:v>0.69576899999999997</c:v>
                      </c:pt>
                      <c:pt idx="2340" formatCode="General">
                        <c:v>0.69576899999999997</c:v>
                      </c:pt>
                      <c:pt idx="2341" formatCode="General">
                        <c:v>1.2968</c:v>
                      </c:pt>
                      <c:pt idx="2342" formatCode="General">
                        <c:v>1.2968</c:v>
                      </c:pt>
                      <c:pt idx="2343" formatCode="General">
                        <c:v>1.2968</c:v>
                      </c:pt>
                      <c:pt idx="2344" formatCode="General">
                        <c:v>0.75510500000000003</c:v>
                      </c:pt>
                      <c:pt idx="2345" formatCode="General">
                        <c:v>0.75510500000000003</c:v>
                      </c:pt>
                      <c:pt idx="2346" formatCode="General">
                        <c:v>-1.504448</c:v>
                      </c:pt>
                      <c:pt idx="2347" formatCode="General">
                        <c:v>-1.504448</c:v>
                      </c:pt>
                      <c:pt idx="2348" formatCode="General">
                        <c:v>-1.504448</c:v>
                      </c:pt>
                      <c:pt idx="2349" formatCode="General">
                        <c:v>-1.9746570000000001</c:v>
                      </c:pt>
                      <c:pt idx="2350" formatCode="General">
                        <c:v>-1.9746570000000001</c:v>
                      </c:pt>
                      <c:pt idx="2351" formatCode="General">
                        <c:v>-0.88437600000000005</c:v>
                      </c:pt>
                      <c:pt idx="2352" formatCode="General">
                        <c:v>-0.88437600000000005</c:v>
                      </c:pt>
                      <c:pt idx="2353" formatCode="General">
                        <c:v>4.9495820000000004</c:v>
                      </c:pt>
                      <c:pt idx="2354" formatCode="General">
                        <c:v>4.9495820000000004</c:v>
                      </c:pt>
                      <c:pt idx="2355" formatCode="General">
                        <c:v>4.9495820000000004</c:v>
                      </c:pt>
                      <c:pt idx="2356" formatCode="General">
                        <c:v>4.3229870000000004</c:v>
                      </c:pt>
                      <c:pt idx="2357" formatCode="General">
                        <c:v>4.3229870000000004</c:v>
                      </c:pt>
                      <c:pt idx="2358" formatCode="General">
                        <c:v>-0.65889500000000001</c:v>
                      </c:pt>
                      <c:pt idx="2359" formatCode="General">
                        <c:v>-0.65889500000000001</c:v>
                      </c:pt>
                      <c:pt idx="2360" formatCode="General">
                        <c:v>-0.65889500000000001</c:v>
                      </c:pt>
                      <c:pt idx="2361" formatCode="General">
                        <c:v>-0.63207500000000005</c:v>
                      </c:pt>
                      <c:pt idx="2362" formatCode="General">
                        <c:v>-0.63207500000000005</c:v>
                      </c:pt>
                      <c:pt idx="2363" formatCode="General">
                        <c:v>0.38298199999999999</c:v>
                      </c:pt>
                      <c:pt idx="2364" formatCode="General">
                        <c:v>0.38298199999999999</c:v>
                      </c:pt>
                      <c:pt idx="2365" formatCode="General">
                        <c:v>1.053704</c:v>
                      </c:pt>
                      <c:pt idx="2366" formatCode="General">
                        <c:v>1.053704</c:v>
                      </c:pt>
                      <c:pt idx="2367" formatCode="General">
                        <c:v>1.053704</c:v>
                      </c:pt>
                      <c:pt idx="2368" formatCode="General">
                        <c:v>-3.6829480000000001</c:v>
                      </c:pt>
                      <c:pt idx="2369" formatCode="General">
                        <c:v>-3.6829480000000001</c:v>
                      </c:pt>
                      <c:pt idx="2370" formatCode="General">
                        <c:v>-1.549652</c:v>
                      </c:pt>
                      <c:pt idx="2371" formatCode="General">
                        <c:v>-1.549652</c:v>
                      </c:pt>
                      <c:pt idx="2372" formatCode="General">
                        <c:v>-1.549652</c:v>
                      </c:pt>
                      <c:pt idx="2373" formatCode="General">
                        <c:v>-1.1100650000000001</c:v>
                      </c:pt>
                      <c:pt idx="2374" formatCode="General">
                        <c:v>-1.1100650000000001</c:v>
                      </c:pt>
                      <c:pt idx="2375" formatCode="General">
                        <c:v>-0.96004400000000001</c:v>
                      </c:pt>
                      <c:pt idx="2376" formatCode="General">
                        <c:v>-0.96004400000000001</c:v>
                      </c:pt>
                      <c:pt idx="2377" formatCode="General">
                        <c:v>-0.96004400000000001</c:v>
                      </c:pt>
                      <c:pt idx="2378" formatCode="General">
                        <c:v>1.0669360000000001</c:v>
                      </c:pt>
                      <c:pt idx="2379" formatCode="General">
                        <c:v>1.0669360000000001</c:v>
                      </c:pt>
                      <c:pt idx="2380" formatCode="General">
                        <c:v>0.59061799999999998</c:v>
                      </c:pt>
                      <c:pt idx="2381" formatCode="General">
                        <c:v>0.59061799999999998</c:v>
                      </c:pt>
                      <c:pt idx="2382" formatCode="General">
                        <c:v>0.206623</c:v>
                      </c:pt>
                      <c:pt idx="2383" formatCode="General">
                        <c:v>0.206623</c:v>
                      </c:pt>
                      <c:pt idx="2384" formatCode="General">
                        <c:v>0.206623</c:v>
                      </c:pt>
                      <c:pt idx="2385" formatCode="General">
                        <c:v>-5.2197120000000004</c:v>
                      </c:pt>
                      <c:pt idx="2386" formatCode="General">
                        <c:v>-5.2197120000000004</c:v>
                      </c:pt>
                      <c:pt idx="2387" formatCode="General">
                        <c:v>-0.86572000000000005</c:v>
                      </c:pt>
                      <c:pt idx="2388" formatCode="General">
                        <c:v>-0.86572000000000005</c:v>
                      </c:pt>
                      <c:pt idx="2389" formatCode="General">
                        <c:v>7.3064000000000004E-2</c:v>
                      </c:pt>
                      <c:pt idx="2390" formatCode="General">
                        <c:v>7.3064000000000004E-2</c:v>
                      </c:pt>
                      <c:pt idx="2391" formatCode="General">
                        <c:v>7.3064000000000004E-2</c:v>
                      </c:pt>
                      <c:pt idx="2392" formatCode="General">
                        <c:v>-0.73069899999999999</c:v>
                      </c:pt>
                      <c:pt idx="2393" formatCode="General">
                        <c:v>-0.73069899999999999</c:v>
                      </c:pt>
                      <c:pt idx="2394" formatCode="General">
                        <c:v>-4.8223000000000002E-2</c:v>
                      </c:pt>
                      <c:pt idx="2395" formatCode="General">
                        <c:v>-4.8223000000000002E-2</c:v>
                      </c:pt>
                      <c:pt idx="2396" formatCode="General">
                        <c:v>-4.8223000000000002E-2</c:v>
                      </c:pt>
                      <c:pt idx="2397" formatCode="General">
                        <c:v>-1.026165</c:v>
                      </c:pt>
                      <c:pt idx="2398" formatCode="General">
                        <c:v>-1.026165</c:v>
                      </c:pt>
                      <c:pt idx="2399" formatCode="General">
                        <c:v>-0.236315</c:v>
                      </c:pt>
                      <c:pt idx="2400" formatCode="General">
                        <c:v>-0.236315</c:v>
                      </c:pt>
                      <c:pt idx="2401" formatCode="General">
                        <c:v>1.3372809999999999</c:v>
                      </c:pt>
                      <c:pt idx="2402" formatCode="General">
                        <c:v>1.3372809999999999</c:v>
                      </c:pt>
                      <c:pt idx="2403" formatCode="General">
                        <c:v>1.3372809999999999</c:v>
                      </c:pt>
                      <c:pt idx="2404" formatCode="General">
                        <c:v>-0.30022300000000002</c:v>
                      </c:pt>
                      <c:pt idx="2405" formatCode="General">
                        <c:v>-0.30022300000000002</c:v>
                      </c:pt>
                      <c:pt idx="2406" formatCode="General">
                        <c:v>-0.78316399999999997</c:v>
                      </c:pt>
                      <c:pt idx="2407" formatCode="General">
                        <c:v>-0.78316399999999997</c:v>
                      </c:pt>
                      <c:pt idx="2408" formatCode="General">
                        <c:v>-0.78316399999999997</c:v>
                      </c:pt>
                      <c:pt idx="2409" formatCode="General">
                        <c:v>-0.77381299999999997</c:v>
                      </c:pt>
                      <c:pt idx="2410" formatCode="General">
                        <c:v>-0.77381299999999997</c:v>
                      </c:pt>
                      <c:pt idx="2411" formatCode="General">
                        <c:v>-0.28514200000000001</c:v>
                      </c:pt>
                      <c:pt idx="2412" formatCode="General">
                        <c:v>-0.28514200000000001</c:v>
                      </c:pt>
                      <c:pt idx="2413" formatCode="General">
                        <c:v>-0.43668000000000001</c:v>
                      </c:pt>
                      <c:pt idx="2414" formatCode="General">
                        <c:v>-0.43668000000000001</c:v>
                      </c:pt>
                      <c:pt idx="2415" formatCode="General">
                        <c:v>-0.43668000000000001</c:v>
                      </c:pt>
                      <c:pt idx="2416" formatCode="General">
                        <c:v>0.123087</c:v>
                      </c:pt>
                      <c:pt idx="2417" formatCode="General">
                        <c:v>0.123087</c:v>
                      </c:pt>
                      <c:pt idx="2418" formatCode="General">
                        <c:v>-7.3999999999999996E-2</c:v>
                      </c:pt>
                      <c:pt idx="2419" formatCode="General">
                        <c:v>-7.3999999999999996E-2</c:v>
                      </c:pt>
                      <c:pt idx="2420" formatCode="General">
                        <c:v>-7.3999999999999996E-2</c:v>
                      </c:pt>
                      <c:pt idx="2421" formatCode="General">
                        <c:v>0.11554200000000001</c:v>
                      </c:pt>
                      <c:pt idx="2422" formatCode="General">
                        <c:v>0.11554200000000001</c:v>
                      </c:pt>
                      <c:pt idx="2423" formatCode="General">
                        <c:v>-6.5793000000000004E-2</c:v>
                      </c:pt>
                      <c:pt idx="2424" formatCode="General">
                        <c:v>-6.5793000000000004E-2</c:v>
                      </c:pt>
                      <c:pt idx="2425" formatCode="General">
                        <c:v>-0.170484</c:v>
                      </c:pt>
                      <c:pt idx="2426" formatCode="General">
                        <c:v>-0.170484</c:v>
                      </c:pt>
                      <c:pt idx="2427" formatCode="General">
                        <c:v>-0.170484</c:v>
                      </c:pt>
                      <c:pt idx="2428" formatCode="General">
                        <c:v>-0.25458999999999998</c:v>
                      </c:pt>
                      <c:pt idx="2429" formatCode="General">
                        <c:v>-0.25458999999999998</c:v>
                      </c:pt>
                      <c:pt idx="2430" formatCode="General">
                        <c:v>-0.14227500000000001</c:v>
                      </c:pt>
                      <c:pt idx="2431" formatCode="General">
                        <c:v>-0.14227500000000001</c:v>
                      </c:pt>
                      <c:pt idx="2432" formatCode="General">
                        <c:v>-0.14227500000000001</c:v>
                      </c:pt>
                      <c:pt idx="2433" formatCode="General">
                        <c:v>-6.0227000000000003E-2</c:v>
                      </c:pt>
                      <c:pt idx="2434" formatCode="General">
                        <c:v>-6.0227000000000003E-2</c:v>
                      </c:pt>
                      <c:pt idx="2435">
                        <c:v>6.8800000000000003E-4</c:v>
                      </c:pt>
                      <c:pt idx="2436">
                        <c:v>6.8800000000000003E-4</c:v>
                      </c:pt>
                      <c:pt idx="2437">
                        <c:v>6.8800000000000003E-4</c:v>
                      </c:pt>
                      <c:pt idx="2438" formatCode="General">
                        <c:v>-5.1970000000000002E-2</c:v>
                      </c:pt>
                      <c:pt idx="2439" formatCode="General">
                        <c:v>-5.1970000000000002E-2</c:v>
                      </c:pt>
                      <c:pt idx="2440" formatCode="General">
                        <c:v>-7.5928999999999996E-2</c:v>
                      </c:pt>
                      <c:pt idx="2441" formatCode="General">
                        <c:v>-7.5928999999999996E-2</c:v>
                      </c:pt>
                      <c:pt idx="2442" formatCode="General">
                        <c:v>-8.4501999999999994E-2</c:v>
                      </c:pt>
                      <c:pt idx="2443" formatCode="General">
                        <c:v>-8.4501999999999994E-2</c:v>
                      </c:pt>
                      <c:pt idx="2444" formatCode="General">
                        <c:v>-8.4501999999999994E-2</c:v>
                      </c:pt>
                      <c:pt idx="2445" formatCode="General">
                        <c:v>-5.7164E-2</c:v>
                      </c:pt>
                      <c:pt idx="2446" formatCode="General">
                        <c:v>-5.7164E-2</c:v>
                      </c:pt>
                      <c:pt idx="2447" formatCode="General">
                        <c:v>-3.3050999999999997E-2</c:v>
                      </c:pt>
                      <c:pt idx="2448" formatCode="General">
                        <c:v>-3.3050999999999997E-2</c:v>
                      </c:pt>
                      <c:pt idx="2449" formatCode="General">
                        <c:v>-4.4373999999999997E-2</c:v>
                      </c:pt>
                      <c:pt idx="2450" formatCode="General">
                        <c:v>-4.4373999999999997E-2</c:v>
                      </c:pt>
                      <c:pt idx="2451" formatCode="General">
                        <c:v>-4.4373999999999997E-2</c:v>
                      </c:pt>
                      <c:pt idx="2452" formatCode="General">
                        <c:v>-1.7773000000000001E-2</c:v>
                      </c:pt>
                      <c:pt idx="2453" formatCode="General">
                        <c:v>-1.7773000000000001E-2</c:v>
                      </c:pt>
                      <c:pt idx="2454" formatCode="General">
                        <c:v>-5.5796999999999999E-2</c:v>
                      </c:pt>
                      <c:pt idx="2455" formatCode="General">
                        <c:v>-5.5796999999999999E-2</c:v>
                      </c:pt>
                      <c:pt idx="2456" formatCode="General">
                        <c:v>-5.5796999999999999E-2</c:v>
                      </c:pt>
                      <c:pt idx="2457" formatCode="General">
                        <c:v>-1.4229E-2</c:v>
                      </c:pt>
                      <c:pt idx="2458" formatCode="General">
                        <c:v>-1.4229E-2</c:v>
                      </c:pt>
                      <c:pt idx="2459" formatCode="General">
                        <c:v>-2.2089999999999999E-2</c:v>
                      </c:pt>
                      <c:pt idx="2460" formatCode="General">
                        <c:v>-2.2089999999999999E-2</c:v>
                      </c:pt>
                      <c:pt idx="2461" formatCode="General">
                        <c:v>-0.106832</c:v>
                      </c:pt>
                      <c:pt idx="2462" formatCode="General">
                        <c:v>-0.106832</c:v>
                      </c:pt>
                      <c:pt idx="2463" formatCode="General">
                        <c:v>-0.106832</c:v>
                      </c:pt>
                      <c:pt idx="2464" formatCode="General">
                        <c:v>-6.6578999999999999E-2</c:v>
                      </c:pt>
                      <c:pt idx="2465" formatCode="General">
                        <c:v>-6.6578999999999999E-2</c:v>
                      </c:pt>
                      <c:pt idx="2466" formatCode="General">
                        <c:v>-9.1719999999999996E-3</c:v>
                      </c:pt>
                      <c:pt idx="2467" formatCode="General">
                        <c:v>-9.1719999999999996E-3</c:v>
                      </c:pt>
                      <c:pt idx="2468" formatCode="General">
                        <c:v>-9.1719999999999996E-3</c:v>
                      </c:pt>
                      <c:pt idx="2469" formatCode="General">
                        <c:v>-6.2978000000000006E-2</c:v>
                      </c:pt>
                      <c:pt idx="2470" formatCode="General">
                        <c:v>-6.2978000000000006E-2</c:v>
                      </c:pt>
                      <c:pt idx="2471" formatCode="General">
                        <c:v>-7.7490000000000003E-2</c:v>
                      </c:pt>
                      <c:pt idx="2472" formatCode="General">
                        <c:v>-7.7490000000000003E-2</c:v>
                      </c:pt>
                      <c:pt idx="2473" formatCode="General">
                        <c:v>-3.6076999999999998E-2</c:v>
                      </c:pt>
                      <c:pt idx="2474" formatCode="General">
                        <c:v>-3.6076999999999998E-2</c:v>
                      </c:pt>
                      <c:pt idx="2475" formatCode="General">
                        <c:v>-3.6076999999999998E-2</c:v>
                      </c:pt>
                      <c:pt idx="2476" formatCode="General">
                        <c:v>-1.5415E-2</c:v>
                      </c:pt>
                      <c:pt idx="2477" formatCode="General">
                        <c:v>-1.5415E-2</c:v>
                      </c:pt>
                      <c:pt idx="2478" formatCode="General">
                        <c:v>8.8038000000000005E-2</c:v>
                      </c:pt>
                      <c:pt idx="2479" formatCode="General">
                        <c:v>8.8038000000000005E-2</c:v>
                      </c:pt>
                      <c:pt idx="2480" formatCode="General">
                        <c:v>8.8038000000000005E-2</c:v>
                      </c:pt>
                      <c:pt idx="2481" formatCode="General">
                        <c:v>2.8480999999999999E-2</c:v>
                      </c:pt>
                      <c:pt idx="2482" formatCode="General">
                        <c:v>2.8480999999999999E-2</c:v>
                      </c:pt>
                      <c:pt idx="2483" formatCode="General">
                        <c:v>-7.3580000000000007E-2</c:v>
                      </c:pt>
                      <c:pt idx="2484" formatCode="General">
                        <c:v>-7.3580000000000007E-2</c:v>
                      </c:pt>
                      <c:pt idx="2485" formatCode="General">
                        <c:v>-3.8189000000000001E-2</c:v>
                      </c:pt>
                      <c:pt idx="2486" formatCode="General">
                        <c:v>-3.8189000000000001E-2</c:v>
                      </c:pt>
                      <c:pt idx="2487" formatCode="General">
                        <c:v>-3.8189000000000001E-2</c:v>
                      </c:pt>
                      <c:pt idx="2488" formatCode="General">
                        <c:v>-5.5161000000000002E-2</c:v>
                      </c:pt>
                      <c:pt idx="2489" formatCode="General">
                        <c:v>-5.5161000000000002E-2</c:v>
                      </c:pt>
                      <c:pt idx="2490" formatCode="General">
                        <c:v>2.7430000000000002E-3</c:v>
                      </c:pt>
                      <c:pt idx="2491" formatCode="General">
                        <c:v>2.7430000000000002E-3</c:v>
                      </c:pt>
                      <c:pt idx="2492" formatCode="General">
                        <c:v>2.7430000000000002E-3</c:v>
                      </c:pt>
                      <c:pt idx="2493" formatCode="General">
                        <c:v>-3.0814999999999999E-2</c:v>
                      </c:pt>
                      <c:pt idx="2494" formatCode="General">
                        <c:v>-3.0814999999999999E-2</c:v>
                      </c:pt>
                      <c:pt idx="2495" formatCode="General">
                        <c:v>0.14587700000000001</c:v>
                      </c:pt>
                      <c:pt idx="2496" formatCode="General">
                        <c:v>0.14587700000000001</c:v>
                      </c:pt>
                      <c:pt idx="2497" formatCode="General">
                        <c:v>0.14587700000000001</c:v>
                      </c:pt>
                      <c:pt idx="2498" formatCode="General">
                        <c:v>-0.115379</c:v>
                      </c:pt>
                      <c:pt idx="2499" formatCode="General">
                        <c:v>-0.115379</c:v>
                      </c:pt>
                      <c:pt idx="2500" formatCode="General">
                        <c:v>-0.28166999999999998</c:v>
                      </c:pt>
                      <c:pt idx="2501" formatCode="General">
                        <c:v>-0.28166999999999998</c:v>
                      </c:pt>
                      <c:pt idx="2502" formatCode="General">
                        <c:v>-0.39105600000000001</c:v>
                      </c:pt>
                      <c:pt idx="2503" formatCode="General">
                        <c:v>-0.39105600000000001</c:v>
                      </c:pt>
                      <c:pt idx="2504" formatCode="General">
                        <c:v>-0.39105600000000001</c:v>
                      </c:pt>
                      <c:pt idx="2505" formatCode="General">
                        <c:v>-8.0055000000000001E-2</c:v>
                      </c:pt>
                      <c:pt idx="2506" formatCode="General">
                        <c:v>-8.0055000000000001E-2</c:v>
                      </c:pt>
                      <c:pt idx="2507" formatCode="General">
                        <c:v>3.6746000000000001E-2</c:v>
                      </c:pt>
                      <c:pt idx="2508" formatCode="General">
                        <c:v>3.6746000000000001E-2</c:v>
                      </c:pt>
                      <c:pt idx="2509" formatCode="General">
                        <c:v>0.256938</c:v>
                      </c:pt>
                      <c:pt idx="2510" formatCode="General">
                        <c:v>0.256938</c:v>
                      </c:pt>
                      <c:pt idx="2511" formatCode="General">
                        <c:v>0.256938</c:v>
                      </c:pt>
                      <c:pt idx="2512" formatCode="General">
                        <c:v>0.115338</c:v>
                      </c:pt>
                      <c:pt idx="2513" formatCode="General">
                        <c:v>0.115338</c:v>
                      </c:pt>
                      <c:pt idx="2514" formatCode="General">
                        <c:v>-9.9196000000000006E-2</c:v>
                      </c:pt>
                      <c:pt idx="2515" formatCode="General">
                        <c:v>-9.9196000000000006E-2</c:v>
                      </c:pt>
                      <c:pt idx="2516" formatCode="General">
                        <c:v>-9.9196000000000006E-2</c:v>
                      </c:pt>
                      <c:pt idx="2517" formatCode="General">
                        <c:v>-1.7729000000000002E-2</c:v>
                      </c:pt>
                      <c:pt idx="2518" formatCode="General">
                        <c:v>-1.7729000000000002E-2</c:v>
                      </c:pt>
                      <c:pt idx="2519" formatCode="General">
                        <c:v>9.7554000000000002E-2</c:v>
                      </c:pt>
                      <c:pt idx="2520" formatCode="General">
                        <c:v>9.7554000000000002E-2</c:v>
                      </c:pt>
                      <c:pt idx="2521" formatCode="General">
                        <c:v>-3.6678000000000002E-2</c:v>
                      </c:pt>
                      <c:pt idx="2522" formatCode="General">
                        <c:v>-3.6678000000000002E-2</c:v>
                      </c:pt>
                      <c:pt idx="2523" formatCode="General">
                        <c:v>-3.6678000000000002E-2</c:v>
                      </c:pt>
                      <c:pt idx="2524" formatCode="General">
                        <c:v>-4.4354999999999999E-2</c:v>
                      </c:pt>
                      <c:pt idx="2525" formatCode="General">
                        <c:v>-4.4354999999999999E-2</c:v>
                      </c:pt>
                      <c:pt idx="2526" formatCode="General">
                        <c:v>-3.0700000000000002E-2</c:v>
                      </c:pt>
                      <c:pt idx="2527" formatCode="General">
                        <c:v>-3.0700000000000002E-2</c:v>
                      </c:pt>
                      <c:pt idx="2528" formatCode="General">
                        <c:v>-3.0700000000000002E-2</c:v>
                      </c:pt>
                      <c:pt idx="2529" formatCode="General">
                        <c:v>-5.4109999999999998E-2</c:v>
                      </c:pt>
                      <c:pt idx="2530" formatCode="General">
                        <c:v>-5.4109999999999998E-2</c:v>
                      </c:pt>
                      <c:pt idx="2531" formatCode="General">
                        <c:v>-1.5494000000000001E-2</c:v>
                      </c:pt>
                      <c:pt idx="2532" formatCode="General">
                        <c:v>-1.5494000000000001E-2</c:v>
                      </c:pt>
                      <c:pt idx="2533" formatCode="General">
                        <c:v>-5.1716999999999999E-2</c:v>
                      </c:pt>
                      <c:pt idx="2534" formatCode="General">
                        <c:v>-5.1716999999999999E-2</c:v>
                      </c:pt>
                      <c:pt idx="2535" formatCode="General">
                        <c:v>-5.1716999999999999E-2</c:v>
                      </c:pt>
                      <c:pt idx="2536" formatCode="General">
                        <c:v>-5.4557000000000001E-2</c:v>
                      </c:pt>
                      <c:pt idx="2537" formatCode="General">
                        <c:v>-5.4557000000000001E-2</c:v>
                      </c:pt>
                      <c:pt idx="2538" formatCode="General">
                        <c:v>-7.2694999999999996E-2</c:v>
                      </c:pt>
                      <c:pt idx="2539" formatCode="General">
                        <c:v>-7.2694999999999996E-2</c:v>
                      </c:pt>
                      <c:pt idx="2540" formatCode="General">
                        <c:v>-7.2694999999999996E-2</c:v>
                      </c:pt>
                      <c:pt idx="2541" formatCode="General">
                        <c:v>-3.7644999999999998E-2</c:v>
                      </c:pt>
                      <c:pt idx="2542" formatCode="General">
                        <c:v>-3.7644999999999998E-2</c:v>
                      </c:pt>
                      <c:pt idx="2543" formatCode="General">
                        <c:v>-5.9546000000000002E-2</c:v>
                      </c:pt>
                      <c:pt idx="2544" formatCode="General">
                        <c:v>-5.9546000000000002E-2</c:v>
                      </c:pt>
                      <c:pt idx="2545" formatCode="General">
                        <c:v>-5.9546000000000002E-2</c:v>
                      </c:pt>
                      <c:pt idx="2546" formatCode="General">
                        <c:v>-9.9500000000000005E-3</c:v>
                      </c:pt>
                      <c:pt idx="2547" formatCode="General">
                        <c:v>-9.9500000000000005E-3</c:v>
                      </c:pt>
                      <c:pt idx="2548" formatCode="General">
                        <c:v>-4.6399000000000003E-2</c:v>
                      </c:pt>
                      <c:pt idx="2549" formatCode="General">
                        <c:v>-4.6399000000000003E-2</c:v>
                      </c:pt>
                      <c:pt idx="2550" formatCode="General">
                        <c:v>-6.4729999999999996E-2</c:v>
                      </c:pt>
                      <c:pt idx="2551" formatCode="General">
                        <c:v>-6.4729999999999996E-2</c:v>
                      </c:pt>
                      <c:pt idx="2552" formatCode="General">
                        <c:v>-6.4729999999999996E-2</c:v>
                      </c:pt>
                      <c:pt idx="2553" formatCode="General">
                        <c:v>-3.9045999999999997E-2</c:v>
                      </c:pt>
                      <c:pt idx="2554" formatCode="General">
                        <c:v>-3.9045999999999997E-2</c:v>
                      </c:pt>
                      <c:pt idx="2555" formatCode="General">
                        <c:v>-2.1010999999999998E-2</c:v>
                      </c:pt>
                      <c:pt idx="2556" formatCode="General">
                        <c:v>-2.1010999999999998E-2</c:v>
                      </c:pt>
                      <c:pt idx="2557" formatCode="General">
                        <c:v>-2.1010999999999998E-2</c:v>
                      </c:pt>
                      <c:pt idx="2558" formatCode="General">
                        <c:v>-2.0837000000000001E-2</c:v>
                      </c:pt>
                      <c:pt idx="2559" formatCode="General">
                        <c:v>-2.0837000000000001E-2</c:v>
                      </c:pt>
                      <c:pt idx="2560" formatCode="General">
                        <c:v>-5.3961000000000002E-2</c:v>
                      </c:pt>
                      <c:pt idx="2561" formatCode="General">
                        <c:v>-5.3961000000000002E-2</c:v>
                      </c:pt>
                      <c:pt idx="2562" formatCode="General">
                        <c:v>-3.7844000000000003E-2</c:v>
                      </c:pt>
                      <c:pt idx="2563" formatCode="General">
                        <c:v>-3.7844000000000003E-2</c:v>
                      </c:pt>
                      <c:pt idx="2564" formatCode="General">
                        <c:v>-3.7844000000000003E-2</c:v>
                      </c:pt>
                      <c:pt idx="2565" formatCode="General">
                        <c:v>-3.2959999999999999E-3</c:v>
                      </c:pt>
                      <c:pt idx="2566" formatCode="General">
                        <c:v>-3.2959999999999999E-3</c:v>
                      </c:pt>
                      <c:pt idx="2567" formatCode="General">
                        <c:v>-5.3525000000000003E-2</c:v>
                      </c:pt>
                      <c:pt idx="2568" formatCode="General">
                        <c:v>-5.3525000000000003E-2</c:v>
                      </c:pt>
                      <c:pt idx="2569" formatCode="General">
                        <c:v>-5.3525000000000003E-2</c:v>
                      </c:pt>
                      <c:pt idx="2570" formatCode="General">
                        <c:v>-9.5446000000000003E-2</c:v>
                      </c:pt>
                      <c:pt idx="2571" formatCode="General">
                        <c:v>-9.5446000000000003E-2</c:v>
                      </c:pt>
                      <c:pt idx="2572" formatCode="General">
                        <c:v>-0.121143</c:v>
                      </c:pt>
                      <c:pt idx="2573" formatCode="General">
                        <c:v>-0.121143</c:v>
                      </c:pt>
                      <c:pt idx="2574" formatCode="General">
                        <c:v>-0.48856300000000003</c:v>
                      </c:pt>
                      <c:pt idx="2575" formatCode="General">
                        <c:v>-0.48856300000000003</c:v>
                      </c:pt>
                      <c:pt idx="2576" formatCode="General">
                        <c:v>-0.48856300000000003</c:v>
                      </c:pt>
                      <c:pt idx="2577" formatCode="General">
                        <c:v>-8.4994E-2</c:v>
                      </c:pt>
                      <c:pt idx="2578" formatCode="General">
                        <c:v>-8.4994E-2</c:v>
                      </c:pt>
                      <c:pt idx="2579" formatCode="General">
                        <c:v>-6.8553000000000003E-2</c:v>
                      </c:pt>
                      <c:pt idx="2580" formatCode="General">
                        <c:v>-6.8553000000000003E-2</c:v>
                      </c:pt>
                      <c:pt idx="2581" formatCode="General">
                        <c:v>-6.8553000000000003E-2</c:v>
                      </c:pt>
                      <c:pt idx="2582" formatCode="General">
                        <c:v>-2.6636E-2</c:v>
                      </c:pt>
                      <c:pt idx="2583" formatCode="General">
                        <c:v>-2.6636E-2</c:v>
                      </c:pt>
                      <c:pt idx="2584">
                        <c:v>3.1799999999999998E-4</c:v>
                      </c:pt>
                      <c:pt idx="2585">
                        <c:v>3.1799999999999998E-4</c:v>
                      </c:pt>
                      <c:pt idx="2586" formatCode="General">
                        <c:v>-5.4597E-2</c:v>
                      </c:pt>
                      <c:pt idx="2587" formatCode="General">
                        <c:v>-5.4597E-2</c:v>
                      </c:pt>
                      <c:pt idx="2588" formatCode="General">
                        <c:v>-5.4597E-2</c:v>
                      </c:pt>
                      <c:pt idx="2589" formatCode="General">
                        <c:v>3.5652000000000003E-2</c:v>
                      </c:pt>
                      <c:pt idx="2590" formatCode="General">
                        <c:v>3.5652000000000003E-2</c:v>
                      </c:pt>
                      <c:pt idx="2591" formatCode="General">
                        <c:v>-4.3582999999999997E-2</c:v>
                      </c:pt>
                      <c:pt idx="2592" formatCode="General">
                        <c:v>-4.3582999999999997E-2</c:v>
                      </c:pt>
                      <c:pt idx="2593" formatCode="General">
                        <c:v>-4.3582999999999997E-2</c:v>
                      </c:pt>
                      <c:pt idx="2594" formatCode="General">
                        <c:v>-0.118118</c:v>
                      </c:pt>
                      <c:pt idx="2595" formatCode="General">
                        <c:v>-0.118118</c:v>
                      </c:pt>
                      <c:pt idx="2596" formatCode="General">
                        <c:v>-0.100258</c:v>
                      </c:pt>
                      <c:pt idx="2597" formatCode="General">
                        <c:v>-0.100258</c:v>
                      </c:pt>
                      <c:pt idx="2598" formatCode="General">
                        <c:v>-1.2829999999999999E-2</c:v>
                      </c:pt>
                      <c:pt idx="2599" formatCode="General">
                        <c:v>-1.2829999999999999E-2</c:v>
                      </c:pt>
                      <c:pt idx="2600" formatCode="General">
                        <c:v>-1.2829999999999999E-2</c:v>
                      </c:pt>
                      <c:pt idx="2601" formatCode="General">
                        <c:v>9.4710000000000003E-3</c:v>
                      </c:pt>
                      <c:pt idx="2602" formatCode="General">
                        <c:v>9.4710000000000003E-3</c:v>
                      </c:pt>
                      <c:pt idx="2603" formatCode="General">
                        <c:v>-7.3652999999999996E-2</c:v>
                      </c:pt>
                      <c:pt idx="2604" formatCode="General">
                        <c:v>-7.3652999999999996E-2</c:v>
                      </c:pt>
                      <c:pt idx="2605" formatCode="General">
                        <c:v>-7.3652999999999996E-2</c:v>
                      </c:pt>
                      <c:pt idx="2606" formatCode="General">
                        <c:v>-4.6958E-2</c:v>
                      </c:pt>
                      <c:pt idx="2607" formatCode="General">
                        <c:v>-4.6958E-2</c:v>
                      </c:pt>
                      <c:pt idx="2608" formatCode="General">
                        <c:v>-5.1491000000000002E-2</c:v>
                      </c:pt>
                      <c:pt idx="2609" formatCode="General">
                        <c:v>-5.1491000000000002E-2</c:v>
                      </c:pt>
                      <c:pt idx="2610" formatCode="General">
                        <c:v>-4.2079999999999999E-2</c:v>
                      </c:pt>
                      <c:pt idx="2611" formatCode="General">
                        <c:v>-4.2079999999999999E-2</c:v>
                      </c:pt>
                      <c:pt idx="2612" formatCode="General">
                        <c:v>-4.2079999999999999E-2</c:v>
                      </c:pt>
                      <c:pt idx="2613" formatCode="General">
                        <c:v>-5.8311000000000002E-2</c:v>
                      </c:pt>
                      <c:pt idx="2614" formatCode="General">
                        <c:v>-5.8311000000000002E-2</c:v>
                      </c:pt>
                      <c:pt idx="2615" formatCode="General">
                        <c:v>-2.7217999999999999E-2</c:v>
                      </c:pt>
                      <c:pt idx="2616" formatCode="General">
                        <c:v>-2.7217999999999999E-2</c:v>
                      </c:pt>
                      <c:pt idx="2617" formatCode="General">
                        <c:v>-2.7217999999999999E-2</c:v>
                      </c:pt>
                      <c:pt idx="2618" formatCode="General">
                        <c:v>-5.2437999999999999E-2</c:v>
                      </c:pt>
                      <c:pt idx="2619" formatCode="General">
                        <c:v>-5.2437999999999999E-2</c:v>
                      </c:pt>
                      <c:pt idx="2620" formatCode="General">
                        <c:v>-4.2463000000000001E-2</c:v>
                      </c:pt>
                      <c:pt idx="2621" formatCode="General">
                        <c:v>-4.2463000000000001E-2</c:v>
                      </c:pt>
                      <c:pt idx="2622" formatCode="General">
                        <c:v>-1.8804000000000001E-2</c:v>
                      </c:pt>
                      <c:pt idx="2623" formatCode="General">
                        <c:v>-1.8804000000000001E-2</c:v>
                      </c:pt>
                      <c:pt idx="2624" formatCode="General">
                        <c:v>-1.8804000000000001E-2</c:v>
                      </c:pt>
                      <c:pt idx="2625" formatCode="General">
                        <c:v>-1.5904000000000001E-2</c:v>
                      </c:pt>
                      <c:pt idx="2626" formatCode="General">
                        <c:v>-1.5904000000000001E-2</c:v>
                      </c:pt>
                      <c:pt idx="2627" formatCode="General">
                        <c:v>-5.7089000000000001E-2</c:v>
                      </c:pt>
                      <c:pt idx="2628" formatCode="General">
                        <c:v>-5.7089000000000001E-2</c:v>
                      </c:pt>
                      <c:pt idx="2629" formatCode="General">
                        <c:v>-5.7089000000000001E-2</c:v>
                      </c:pt>
                      <c:pt idx="2630" formatCode="General">
                        <c:v>-3.9626000000000001E-2</c:v>
                      </c:pt>
                      <c:pt idx="2631" formatCode="General">
                        <c:v>-3.9626000000000001E-2</c:v>
                      </c:pt>
                      <c:pt idx="2632" formatCode="General">
                        <c:v>-4.8394E-2</c:v>
                      </c:pt>
                      <c:pt idx="2633" formatCode="General">
                        <c:v>-4.8394E-2</c:v>
                      </c:pt>
                      <c:pt idx="2634" formatCode="General">
                        <c:v>-8.6743000000000001E-2</c:v>
                      </c:pt>
                      <c:pt idx="2635" formatCode="General">
                        <c:v>-8.6743000000000001E-2</c:v>
                      </c:pt>
                      <c:pt idx="2636" formatCode="General">
                        <c:v>-8.6743000000000001E-2</c:v>
                      </c:pt>
                      <c:pt idx="2637" formatCode="General">
                        <c:v>-2.9218999999999998E-2</c:v>
                      </c:pt>
                      <c:pt idx="2638" formatCode="General">
                        <c:v>-2.9218999999999998E-2</c:v>
                      </c:pt>
                      <c:pt idx="2639" formatCode="General">
                        <c:v>-3.1664999999999999E-2</c:v>
                      </c:pt>
                      <c:pt idx="2640" formatCode="General">
                        <c:v>-3.1664999999999999E-2</c:v>
                      </c:pt>
                      <c:pt idx="2641" formatCode="General">
                        <c:v>-3.1664999999999999E-2</c:v>
                      </c:pt>
                      <c:pt idx="2642" formatCode="General">
                        <c:v>-4.3128E-2</c:v>
                      </c:pt>
                      <c:pt idx="2643" formatCode="General">
                        <c:v>-4.3128E-2</c:v>
                      </c:pt>
                      <c:pt idx="2644" formatCode="General">
                        <c:v>-2.1101999999999999E-2</c:v>
                      </c:pt>
                      <c:pt idx="2645" formatCode="General">
                        <c:v>-2.1101999999999999E-2</c:v>
                      </c:pt>
                      <c:pt idx="2646" formatCode="General">
                        <c:v>-2.7972E-2</c:v>
                      </c:pt>
                      <c:pt idx="2647" formatCode="General">
                        <c:v>-2.7972E-2</c:v>
                      </c:pt>
                      <c:pt idx="2648" formatCode="General">
                        <c:v>-2.7972E-2</c:v>
                      </c:pt>
                      <c:pt idx="2649" formatCode="General">
                        <c:v>-2.9083999999999999E-2</c:v>
                      </c:pt>
                      <c:pt idx="2650" formatCode="General">
                        <c:v>-2.9083999999999999E-2</c:v>
                      </c:pt>
                      <c:pt idx="2651" formatCode="General">
                        <c:v>-3.005E-2</c:v>
                      </c:pt>
                      <c:pt idx="2652" formatCode="General">
                        <c:v>-3.005E-2</c:v>
                      </c:pt>
                      <c:pt idx="2653" formatCode="General">
                        <c:v>-3.005E-2</c:v>
                      </c:pt>
                      <c:pt idx="2654" formatCode="General">
                        <c:v>-4.3454E-2</c:v>
                      </c:pt>
                      <c:pt idx="2655" formatCode="General">
                        <c:v>-4.3454E-2</c:v>
                      </c:pt>
                      <c:pt idx="2656" formatCode="General">
                        <c:v>-4.9134999999999998E-2</c:v>
                      </c:pt>
                      <c:pt idx="2657" formatCode="General">
                        <c:v>-4.9134999999999998E-2</c:v>
                      </c:pt>
                      <c:pt idx="2658" formatCode="General">
                        <c:v>-5.2436000000000003E-2</c:v>
                      </c:pt>
                      <c:pt idx="2659" formatCode="General">
                        <c:v>-5.2436000000000003E-2</c:v>
                      </c:pt>
                      <c:pt idx="2660" formatCode="General">
                        <c:v>-5.2436000000000003E-2</c:v>
                      </c:pt>
                      <c:pt idx="2661" formatCode="General">
                        <c:v>-3.4235000000000002E-2</c:v>
                      </c:pt>
                      <c:pt idx="2662" formatCode="General">
                        <c:v>-3.4235000000000002E-2</c:v>
                      </c:pt>
                      <c:pt idx="2663" formatCode="General">
                        <c:v>-3.9833E-2</c:v>
                      </c:pt>
                      <c:pt idx="2664" formatCode="General">
                        <c:v>-3.9833E-2</c:v>
                      </c:pt>
                      <c:pt idx="2665" formatCode="General">
                        <c:v>-3.9833E-2</c:v>
                      </c:pt>
                      <c:pt idx="2666" formatCode="General">
                        <c:v>-2.8022999999999999E-2</c:v>
                      </c:pt>
                      <c:pt idx="2667" formatCode="General">
                        <c:v>-2.8022999999999999E-2</c:v>
                      </c:pt>
                      <c:pt idx="2668" formatCode="General">
                        <c:v>-3.8032999999999997E-2</c:v>
                      </c:pt>
                      <c:pt idx="2669" formatCode="General">
                        <c:v>-3.8032999999999997E-2</c:v>
                      </c:pt>
                      <c:pt idx="2670" formatCode="General">
                        <c:v>-4.5532000000000003E-2</c:v>
                      </c:pt>
                      <c:pt idx="2671" formatCode="General">
                        <c:v>-4.5532000000000003E-2</c:v>
                      </c:pt>
                      <c:pt idx="2672" formatCode="General">
                        <c:v>-4.5532000000000003E-2</c:v>
                      </c:pt>
                      <c:pt idx="2673" formatCode="General">
                        <c:v>-4.0920999999999999E-2</c:v>
                      </c:pt>
                      <c:pt idx="2674" formatCode="General">
                        <c:v>-4.0920999999999999E-2</c:v>
                      </c:pt>
                      <c:pt idx="2675" formatCode="General">
                        <c:v>-4.0955999999999999E-2</c:v>
                      </c:pt>
                      <c:pt idx="2676" formatCode="General">
                        <c:v>-4.0955999999999999E-2</c:v>
                      </c:pt>
                      <c:pt idx="2677" formatCode="General">
                        <c:v>-4.0955999999999999E-2</c:v>
                      </c:pt>
                      <c:pt idx="2678" formatCode="General">
                        <c:v>-3.2850999999999998E-2</c:v>
                      </c:pt>
                      <c:pt idx="2679" formatCode="General">
                        <c:v>-3.2850999999999998E-2</c:v>
                      </c:pt>
                      <c:pt idx="2680" formatCode="General">
                        <c:v>-4.6107000000000002E-2</c:v>
                      </c:pt>
                      <c:pt idx="2681" formatCode="General">
                        <c:v>-4.6107000000000002E-2</c:v>
                      </c:pt>
                      <c:pt idx="2682" formatCode="General">
                        <c:v>-4.6107000000000002E-2</c:v>
                      </c:pt>
                      <c:pt idx="2683" formatCode="General">
                        <c:v>-4.0162999999999997E-2</c:v>
                      </c:pt>
                      <c:pt idx="2684" formatCode="General">
                        <c:v>-4.0162999999999997E-2</c:v>
                      </c:pt>
                      <c:pt idx="2685" formatCode="General">
                        <c:v>-4.8374E-2</c:v>
                      </c:pt>
                      <c:pt idx="2686" formatCode="General">
                        <c:v>-4.8374E-2</c:v>
                      </c:pt>
                      <c:pt idx="2687" formatCode="General">
                        <c:v>-6.1258E-2</c:v>
                      </c:pt>
                      <c:pt idx="2688" formatCode="General">
                        <c:v>-6.1258E-2</c:v>
                      </c:pt>
                      <c:pt idx="2689" formatCode="General">
                        <c:v>-6.1258E-2</c:v>
                      </c:pt>
                      <c:pt idx="2690" formatCode="General">
                        <c:v>-7.0029999999999995E-2</c:v>
                      </c:pt>
                      <c:pt idx="2691" formatCode="General">
                        <c:v>-7.0029999999999995E-2</c:v>
                      </c:pt>
                      <c:pt idx="2692" formatCode="General">
                        <c:v>-4.5107000000000001E-2</c:v>
                      </c:pt>
                      <c:pt idx="2693" formatCode="General">
                        <c:v>-4.5107000000000001E-2</c:v>
                      </c:pt>
                      <c:pt idx="2694" formatCode="General">
                        <c:v>-3.8240999999999997E-2</c:v>
                      </c:pt>
                      <c:pt idx="2695" formatCode="General">
                        <c:v>-3.8240999999999997E-2</c:v>
                      </c:pt>
                      <c:pt idx="2696" formatCode="General">
                        <c:v>-3.8240999999999997E-2</c:v>
                      </c:pt>
                      <c:pt idx="2697" formatCode="General">
                        <c:v>-7.6973E-2</c:v>
                      </c:pt>
                      <c:pt idx="2698" formatCode="General">
                        <c:v>-7.6973E-2</c:v>
                      </c:pt>
                      <c:pt idx="2699" formatCode="General">
                        <c:v>-8.7611999999999995E-2</c:v>
                      </c:pt>
                      <c:pt idx="2700" formatCode="General">
                        <c:v>-8.7611999999999995E-2</c:v>
                      </c:pt>
                      <c:pt idx="2701" formatCode="General">
                        <c:v>-8.7611999999999995E-2</c:v>
                      </c:pt>
                      <c:pt idx="2702" formatCode="General">
                        <c:v>-9.9398E-2</c:v>
                      </c:pt>
                      <c:pt idx="2703" formatCode="General">
                        <c:v>-9.9398E-2</c:v>
                      </c:pt>
                      <c:pt idx="2704" formatCode="General">
                        <c:v>-1.8686999999999999E-2</c:v>
                      </c:pt>
                      <c:pt idx="2705" formatCode="General">
                        <c:v>-1.8686999999999999E-2</c:v>
                      </c:pt>
                      <c:pt idx="2706" formatCode="General">
                        <c:v>-4.0618000000000001E-2</c:v>
                      </c:pt>
                      <c:pt idx="2707" formatCode="General">
                        <c:v>-4.0618000000000001E-2</c:v>
                      </c:pt>
                      <c:pt idx="2708" formatCode="General">
                        <c:v>-4.0618000000000001E-2</c:v>
                      </c:pt>
                      <c:pt idx="2709" formatCode="General">
                        <c:v>-8.0649999999999999E-2</c:v>
                      </c:pt>
                      <c:pt idx="2710" formatCode="General">
                        <c:v>-8.0649999999999999E-2</c:v>
                      </c:pt>
                      <c:pt idx="2711" formatCode="General">
                        <c:v>-4.5053000000000003E-2</c:v>
                      </c:pt>
                      <c:pt idx="2712" formatCode="General">
                        <c:v>-4.5053000000000003E-2</c:v>
                      </c:pt>
                      <c:pt idx="2713" formatCode="General">
                        <c:v>-4.5053000000000003E-2</c:v>
                      </c:pt>
                      <c:pt idx="2714" formatCode="General">
                        <c:v>-4.5367999999999999E-2</c:v>
                      </c:pt>
                      <c:pt idx="2715" formatCode="General">
                        <c:v>-4.5367999999999999E-2</c:v>
                      </c:pt>
                      <c:pt idx="2716" formatCode="General">
                        <c:v>-7.4089000000000002E-2</c:v>
                      </c:pt>
                      <c:pt idx="2717" formatCode="General">
                        <c:v>-7.4089000000000002E-2</c:v>
                      </c:pt>
                      <c:pt idx="2718" formatCode="General">
                        <c:v>-7.4089000000000002E-2</c:v>
                      </c:pt>
                      <c:pt idx="2719" formatCode="General">
                        <c:v>-9.1800999999999994E-2</c:v>
                      </c:pt>
                      <c:pt idx="2720" formatCode="General">
                        <c:v>-9.1800999999999994E-2</c:v>
                      </c:pt>
                      <c:pt idx="2721" formatCode="General">
                        <c:v>-4.0884999999999998E-2</c:v>
                      </c:pt>
                      <c:pt idx="2722" formatCode="General">
                        <c:v>-4.0884999999999998E-2</c:v>
                      </c:pt>
                      <c:pt idx="2723" formatCode="General">
                        <c:v>-3.2714E-2</c:v>
                      </c:pt>
                      <c:pt idx="2724" formatCode="General">
                        <c:v>-3.2714E-2</c:v>
                      </c:pt>
                      <c:pt idx="2725" formatCode="General">
                        <c:v>-3.2714E-2</c:v>
                      </c:pt>
                      <c:pt idx="2726" formatCode="General">
                        <c:v>-4.1188000000000002E-2</c:v>
                      </c:pt>
                      <c:pt idx="2727" formatCode="General">
                        <c:v>-4.1188000000000002E-2</c:v>
                      </c:pt>
                      <c:pt idx="2728" formatCode="General">
                        <c:v>-4.3968E-2</c:v>
                      </c:pt>
                      <c:pt idx="2729" formatCode="General">
                        <c:v>-4.3968E-2</c:v>
                      </c:pt>
                      <c:pt idx="2730" formatCode="General">
                        <c:v>-3.5596000000000003E-2</c:v>
                      </c:pt>
                      <c:pt idx="2731" formatCode="General">
                        <c:v>-3.5596000000000003E-2</c:v>
                      </c:pt>
                      <c:pt idx="2732" formatCode="General">
                        <c:v>-3.5596000000000003E-2</c:v>
                      </c:pt>
                      <c:pt idx="2733" formatCode="General">
                        <c:v>-4.1154000000000003E-2</c:v>
                      </c:pt>
                      <c:pt idx="2734" formatCode="General">
                        <c:v>-4.1154000000000003E-2</c:v>
                      </c:pt>
                      <c:pt idx="2735" formatCode="General">
                        <c:v>-3.6429999999999997E-2</c:v>
                      </c:pt>
                      <c:pt idx="2736" formatCode="General">
                        <c:v>-3.6429999999999997E-2</c:v>
                      </c:pt>
                      <c:pt idx="2737" formatCode="General">
                        <c:v>-3.6429999999999997E-2</c:v>
                      </c:pt>
                      <c:pt idx="2738" formatCode="General">
                        <c:v>-4.9813999999999997E-2</c:v>
                      </c:pt>
                      <c:pt idx="2739" formatCode="General">
                        <c:v>-4.9813999999999997E-2</c:v>
                      </c:pt>
                      <c:pt idx="2740" formatCode="General">
                        <c:v>-5.7377999999999998E-2</c:v>
                      </c:pt>
                      <c:pt idx="2741" formatCode="General">
                        <c:v>-5.7377999999999998E-2</c:v>
                      </c:pt>
                      <c:pt idx="2742" formatCode="General">
                        <c:v>-3.6693000000000003E-2</c:v>
                      </c:pt>
                      <c:pt idx="2743" formatCode="General">
                        <c:v>-3.6693000000000003E-2</c:v>
                      </c:pt>
                      <c:pt idx="2744" formatCode="General">
                        <c:v>-3.6693000000000003E-2</c:v>
                      </c:pt>
                      <c:pt idx="2745" formatCode="General">
                        <c:v>-3.4599999999999999E-2</c:v>
                      </c:pt>
                      <c:pt idx="2746" formatCode="General">
                        <c:v>-3.4599999999999999E-2</c:v>
                      </c:pt>
                      <c:pt idx="2747" formatCode="General">
                        <c:v>-3.9823999999999998E-2</c:v>
                      </c:pt>
                      <c:pt idx="2748" formatCode="General">
                        <c:v>-3.9823999999999998E-2</c:v>
                      </c:pt>
                      <c:pt idx="2749" formatCode="General">
                        <c:v>-3.9823999999999998E-2</c:v>
                      </c:pt>
                      <c:pt idx="2750" formatCode="General">
                        <c:v>-5.3698000000000003E-2</c:v>
                      </c:pt>
                      <c:pt idx="2751" formatCode="General">
                        <c:v>-5.3698000000000003E-2</c:v>
                      </c:pt>
                      <c:pt idx="2752" formatCode="General">
                        <c:v>-3.5437999999999997E-2</c:v>
                      </c:pt>
                      <c:pt idx="2753" formatCode="General">
                        <c:v>-3.5437999999999997E-2</c:v>
                      </c:pt>
                      <c:pt idx="2754" formatCode="General">
                        <c:v>-6.0484000000000003E-2</c:v>
                      </c:pt>
                      <c:pt idx="2755" formatCode="General">
                        <c:v>-6.0484000000000003E-2</c:v>
                      </c:pt>
                      <c:pt idx="2756" formatCode="General">
                        <c:v>-6.0484000000000003E-2</c:v>
                      </c:pt>
                      <c:pt idx="2757" formatCode="General">
                        <c:v>-7.0528999999999994E-2</c:v>
                      </c:pt>
                      <c:pt idx="2758" formatCode="General">
                        <c:v>-7.0528999999999994E-2</c:v>
                      </c:pt>
                      <c:pt idx="2759" formatCode="General">
                        <c:v>-4.6836000000000003E-2</c:v>
                      </c:pt>
                      <c:pt idx="2760" formatCode="General">
                        <c:v>-4.6836000000000003E-2</c:v>
                      </c:pt>
                      <c:pt idx="2761" formatCode="General">
                        <c:v>-4.6836000000000003E-2</c:v>
                      </c:pt>
                      <c:pt idx="2762" formatCode="General">
                        <c:v>-3.5298000000000003E-2</c:v>
                      </c:pt>
                      <c:pt idx="2763" formatCode="General">
                        <c:v>-3.5298000000000003E-2</c:v>
                      </c:pt>
                      <c:pt idx="2764" formatCode="General">
                        <c:v>-3.8390000000000001E-2</c:v>
                      </c:pt>
                      <c:pt idx="2765" formatCode="General">
                        <c:v>-3.8390000000000001E-2</c:v>
                      </c:pt>
                      <c:pt idx="2766" formatCode="General">
                        <c:v>-3.8390000000000001E-2</c:v>
                      </c:pt>
                      <c:pt idx="2767" formatCode="General">
                        <c:v>-7.2042999999999996E-2</c:v>
                      </c:pt>
                      <c:pt idx="2768" formatCode="General">
                        <c:v>-7.2042999999999996E-2</c:v>
                      </c:pt>
                      <c:pt idx="2769" formatCode="General">
                        <c:v>-3.4393E-2</c:v>
                      </c:pt>
                      <c:pt idx="2770" formatCode="General">
                        <c:v>-3.4393E-2</c:v>
                      </c:pt>
                      <c:pt idx="2771" formatCode="General">
                        <c:v>-3.4660999999999997E-2</c:v>
                      </c:pt>
                      <c:pt idx="2772" formatCode="General">
                        <c:v>-3.4660999999999997E-2</c:v>
                      </c:pt>
                      <c:pt idx="2773" formatCode="General">
                        <c:v>-3.4660999999999997E-2</c:v>
                      </c:pt>
                      <c:pt idx="2774" formatCode="General">
                        <c:v>-2.8407000000000002E-2</c:v>
                      </c:pt>
                      <c:pt idx="2775" formatCode="General">
                        <c:v>-2.8407000000000002E-2</c:v>
                      </c:pt>
                      <c:pt idx="2776" formatCode="General">
                        <c:v>-3.1473000000000001E-2</c:v>
                      </c:pt>
                      <c:pt idx="2777" formatCode="General">
                        <c:v>-3.1473000000000001E-2</c:v>
                      </c:pt>
                      <c:pt idx="2778" formatCode="General">
                        <c:v>-3.1473000000000001E-2</c:v>
                      </c:pt>
                      <c:pt idx="2779" formatCode="General">
                        <c:v>-2.9187999999999999E-2</c:v>
                      </c:pt>
                      <c:pt idx="2780" formatCode="General">
                        <c:v>-2.9187999999999999E-2</c:v>
                      </c:pt>
                      <c:pt idx="2781" formatCode="General">
                        <c:v>-4.6575999999999999E-2</c:v>
                      </c:pt>
                      <c:pt idx="2782" formatCode="General">
                        <c:v>-4.6575999999999999E-2</c:v>
                      </c:pt>
                      <c:pt idx="2783" formatCode="General">
                        <c:v>-7.1629999999999999E-2</c:v>
                      </c:pt>
                      <c:pt idx="2784" formatCode="General">
                        <c:v>-7.1629999999999999E-2</c:v>
                      </c:pt>
                      <c:pt idx="2785" formatCode="General">
                        <c:v>-7.1629999999999999E-2</c:v>
                      </c:pt>
                      <c:pt idx="2786" formatCode="General">
                        <c:v>-7.3782E-2</c:v>
                      </c:pt>
                      <c:pt idx="2787" formatCode="General">
                        <c:v>-7.3782E-2</c:v>
                      </c:pt>
                      <c:pt idx="2788" formatCode="General">
                        <c:v>-3.5569000000000003E-2</c:v>
                      </c:pt>
                      <c:pt idx="2789" formatCode="General">
                        <c:v>-3.5569000000000003E-2</c:v>
                      </c:pt>
                      <c:pt idx="2790" formatCode="General">
                        <c:v>-6.3538999999999998E-2</c:v>
                      </c:pt>
                      <c:pt idx="2791" formatCode="General">
                        <c:v>-6.3538999999999998E-2</c:v>
                      </c:pt>
                      <c:pt idx="2792" formatCode="General">
                        <c:v>-6.3538999999999998E-2</c:v>
                      </c:pt>
                      <c:pt idx="2793" formatCode="General">
                        <c:v>-4.3836E-2</c:v>
                      </c:pt>
                      <c:pt idx="2794" formatCode="General">
                        <c:v>-4.3836E-2</c:v>
                      </c:pt>
                      <c:pt idx="2795" formatCode="General">
                        <c:v>-3.7704000000000001E-2</c:v>
                      </c:pt>
                      <c:pt idx="2796" formatCode="General">
                        <c:v>-3.7704000000000001E-2</c:v>
                      </c:pt>
                      <c:pt idx="2797" formatCode="General">
                        <c:v>-3.7704000000000001E-2</c:v>
                      </c:pt>
                      <c:pt idx="2798" formatCode="General">
                        <c:v>-4.4031000000000001E-2</c:v>
                      </c:pt>
                      <c:pt idx="2799" formatCode="General">
                        <c:v>-4.4031000000000001E-2</c:v>
                      </c:pt>
                      <c:pt idx="2800" formatCode="General">
                        <c:v>-4.2497E-2</c:v>
                      </c:pt>
                      <c:pt idx="2801" formatCode="General">
                        <c:v>-4.2497E-2</c:v>
                      </c:pt>
                      <c:pt idx="2802" formatCode="General">
                        <c:v>-4.2497E-2</c:v>
                      </c:pt>
                      <c:pt idx="2803" formatCode="General">
                        <c:v>-2.5395000000000001E-2</c:v>
                      </c:pt>
                      <c:pt idx="2804" formatCode="General">
                        <c:v>-2.5395000000000001E-2</c:v>
                      </c:pt>
                      <c:pt idx="2805" formatCode="General">
                        <c:v>-6.3709000000000002E-2</c:v>
                      </c:pt>
                      <c:pt idx="2806" formatCode="General">
                        <c:v>-6.3709000000000002E-2</c:v>
                      </c:pt>
                      <c:pt idx="2807" formatCode="General">
                        <c:v>-3.2784000000000001E-2</c:v>
                      </c:pt>
                      <c:pt idx="2808" formatCode="General">
                        <c:v>-3.2784000000000001E-2</c:v>
                      </c:pt>
                      <c:pt idx="2809" formatCode="General">
                        <c:v>-3.2784000000000001E-2</c:v>
                      </c:pt>
                      <c:pt idx="2810" formatCode="General">
                        <c:v>-3.6331000000000002E-2</c:v>
                      </c:pt>
                      <c:pt idx="2811" formatCode="General">
                        <c:v>-3.6331000000000002E-2</c:v>
                      </c:pt>
                      <c:pt idx="2812" formatCode="General">
                        <c:v>-4.6482000000000002E-2</c:v>
                      </c:pt>
                      <c:pt idx="2813" formatCode="General">
                        <c:v>-4.6482000000000002E-2</c:v>
                      </c:pt>
                      <c:pt idx="2814" formatCode="General">
                        <c:v>-4.6482000000000002E-2</c:v>
                      </c:pt>
                      <c:pt idx="2815" formatCode="General">
                        <c:v>-4.7440999999999997E-2</c:v>
                      </c:pt>
                      <c:pt idx="2816" formatCode="General">
                        <c:v>-4.7440999999999997E-2</c:v>
                      </c:pt>
                      <c:pt idx="2817" formatCode="General">
                        <c:v>-3.3914E-2</c:v>
                      </c:pt>
                      <c:pt idx="2818" formatCode="General">
                        <c:v>-3.3914E-2</c:v>
                      </c:pt>
                      <c:pt idx="2819" formatCode="General">
                        <c:v>-3.9537999999999997E-2</c:v>
                      </c:pt>
                      <c:pt idx="2820" formatCode="General">
                        <c:v>-3.9537999999999997E-2</c:v>
                      </c:pt>
                      <c:pt idx="2821" formatCode="General">
                        <c:v>-3.9537999999999997E-2</c:v>
                      </c:pt>
                      <c:pt idx="2822" formatCode="General">
                        <c:v>-2.8250999999999998E-2</c:v>
                      </c:pt>
                      <c:pt idx="2823" formatCode="General">
                        <c:v>-2.8250999999999998E-2</c:v>
                      </c:pt>
                      <c:pt idx="2824" formatCode="General">
                        <c:v>-3.3298000000000001E-2</c:v>
                      </c:pt>
                      <c:pt idx="2825" formatCode="General">
                        <c:v>-3.3298000000000001E-2</c:v>
                      </c:pt>
                      <c:pt idx="2826" formatCode="General">
                        <c:v>-3.3298000000000001E-2</c:v>
                      </c:pt>
                      <c:pt idx="2827" formatCode="General">
                        <c:v>-4.2875999999999997E-2</c:v>
                      </c:pt>
                      <c:pt idx="2828" formatCode="General">
                        <c:v>-4.2875999999999997E-2</c:v>
                      </c:pt>
                      <c:pt idx="2829" formatCode="General">
                        <c:v>-3.6683E-2</c:v>
                      </c:pt>
                      <c:pt idx="2830" formatCode="General">
                        <c:v>-3.6683E-2</c:v>
                      </c:pt>
                      <c:pt idx="2831" formatCode="General">
                        <c:v>-5.7034000000000001E-2</c:v>
                      </c:pt>
                      <c:pt idx="2832" formatCode="General">
                        <c:v>-5.7034000000000001E-2</c:v>
                      </c:pt>
                      <c:pt idx="2833" formatCode="General">
                        <c:v>-5.7034000000000001E-2</c:v>
                      </c:pt>
                      <c:pt idx="2834" formatCode="General">
                        <c:v>-5.4643999999999998E-2</c:v>
                      </c:pt>
                      <c:pt idx="2835" formatCode="General">
                        <c:v>-5.4643999999999998E-2</c:v>
                      </c:pt>
                      <c:pt idx="2836" formatCode="General">
                        <c:v>-5.6127999999999997E-2</c:v>
                      </c:pt>
                      <c:pt idx="2837" formatCode="General">
                        <c:v>-5.6127999999999997E-2</c:v>
                      </c:pt>
                      <c:pt idx="2838" formatCode="General">
                        <c:v>-5.6127999999999997E-2</c:v>
                      </c:pt>
                      <c:pt idx="2839" formatCode="General">
                        <c:v>-9.1061000000000003E-2</c:v>
                      </c:pt>
                      <c:pt idx="2840" formatCode="General">
                        <c:v>-9.1061000000000003E-2</c:v>
                      </c:pt>
                      <c:pt idx="2841" formatCode="General">
                        <c:v>-5.3461000000000002E-2</c:v>
                      </c:pt>
                      <c:pt idx="2842" formatCode="General">
                        <c:v>-5.3461000000000002E-2</c:v>
                      </c:pt>
                      <c:pt idx="2843" formatCode="General">
                        <c:v>-0.104569</c:v>
                      </c:pt>
                      <c:pt idx="2844" formatCode="General">
                        <c:v>-0.104569</c:v>
                      </c:pt>
                      <c:pt idx="2845" formatCode="General">
                        <c:v>-0.104569</c:v>
                      </c:pt>
                      <c:pt idx="2846" formatCode="General">
                        <c:v>-5.4878000000000003E-2</c:v>
                      </c:pt>
                      <c:pt idx="2847" formatCode="General">
                        <c:v>-5.4878000000000003E-2</c:v>
                      </c:pt>
                      <c:pt idx="2848" formatCode="General">
                        <c:v>-5.2819999999999999E-2</c:v>
                      </c:pt>
                      <c:pt idx="2849" formatCode="General">
                        <c:v>-5.2819999999999999E-2</c:v>
                      </c:pt>
                      <c:pt idx="2850" formatCode="General">
                        <c:v>-5.2819999999999999E-2</c:v>
                      </c:pt>
                      <c:pt idx="2851" formatCode="General">
                        <c:v>-6.5336000000000005E-2</c:v>
                      </c:pt>
                      <c:pt idx="2852" formatCode="General">
                        <c:v>-6.5336000000000005E-2</c:v>
                      </c:pt>
                      <c:pt idx="2853" formatCode="General">
                        <c:v>-5.8210999999999999E-2</c:v>
                      </c:pt>
                      <c:pt idx="2854" formatCode="General">
                        <c:v>-5.8210999999999999E-2</c:v>
                      </c:pt>
                      <c:pt idx="2855" formatCode="General">
                        <c:v>-4.2279999999999998E-2</c:v>
                      </c:pt>
                      <c:pt idx="2856" formatCode="General">
                        <c:v>-4.2279999999999998E-2</c:v>
                      </c:pt>
                      <c:pt idx="2857" formatCode="General">
                        <c:v>-4.2279999999999998E-2</c:v>
                      </c:pt>
                      <c:pt idx="2858" formatCode="General">
                        <c:v>-6.4288999999999999E-2</c:v>
                      </c:pt>
                      <c:pt idx="2859" formatCode="General">
                        <c:v>-6.4288999999999999E-2</c:v>
                      </c:pt>
                      <c:pt idx="2860" formatCode="General">
                        <c:v>-7.1821999999999997E-2</c:v>
                      </c:pt>
                      <c:pt idx="2861" formatCode="General">
                        <c:v>-7.1821999999999997E-2</c:v>
                      </c:pt>
                      <c:pt idx="2862" formatCode="General">
                        <c:v>-7.1821999999999997E-2</c:v>
                      </c:pt>
                      <c:pt idx="2863" formatCode="General">
                        <c:v>-3.9599000000000002E-2</c:v>
                      </c:pt>
                      <c:pt idx="2864" formatCode="General">
                        <c:v>-3.9599000000000002E-2</c:v>
                      </c:pt>
                      <c:pt idx="2865" formatCode="General">
                        <c:v>-6.0068999999999997E-2</c:v>
                      </c:pt>
                      <c:pt idx="2866" formatCode="General">
                        <c:v>-6.0068999999999997E-2</c:v>
                      </c:pt>
                      <c:pt idx="2867" formatCode="General">
                        <c:v>-5.3335E-2</c:v>
                      </c:pt>
                      <c:pt idx="2868" formatCode="General">
                        <c:v>-5.3335E-2</c:v>
                      </c:pt>
                      <c:pt idx="2869" formatCode="General">
                        <c:v>-5.3335E-2</c:v>
                      </c:pt>
                      <c:pt idx="2870" formatCode="General">
                        <c:v>-3.9604E-2</c:v>
                      </c:pt>
                      <c:pt idx="2871" formatCode="General">
                        <c:v>-3.9604E-2</c:v>
                      </c:pt>
                      <c:pt idx="2872" formatCode="General">
                        <c:v>-4.1991000000000001E-2</c:v>
                      </c:pt>
                      <c:pt idx="2873" formatCode="General">
                        <c:v>-4.1991000000000001E-2</c:v>
                      </c:pt>
                      <c:pt idx="2874" formatCode="General">
                        <c:v>-4.1991000000000001E-2</c:v>
                      </c:pt>
                      <c:pt idx="2875" formatCode="General">
                        <c:v>-6.4159999999999995E-2</c:v>
                      </c:pt>
                      <c:pt idx="2876" formatCode="General">
                        <c:v>-6.4159999999999995E-2</c:v>
                      </c:pt>
                      <c:pt idx="2877" formatCode="General">
                        <c:v>-7.1622000000000005E-2</c:v>
                      </c:pt>
                      <c:pt idx="2878" formatCode="General">
                        <c:v>-7.1622000000000005E-2</c:v>
                      </c:pt>
                      <c:pt idx="2879" formatCode="General">
                        <c:v>-3.141E-2</c:v>
                      </c:pt>
                      <c:pt idx="2880" formatCode="General">
                        <c:v>-3.141E-2</c:v>
                      </c:pt>
                      <c:pt idx="2881" formatCode="General">
                        <c:v>-3.141E-2</c:v>
                      </c:pt>
                      <c:pt idx="2882" formatCode="General">
                        <c:v>-5.3751E-2</c:v>
                      </c:pt>
                      <c:pt idx="2883" formatCode="General">
                        <c:v>-5.3751E-2</c:v>
                      </c:pt>
                      <c:pt idx="2884" formatCode="General">
                        <c:v>-6.7987000000000006E-2</c:v>
                      </c:pt>
                      <c:pt idx="2885" formatCode="General">
                        <c:v>-6.7987000000000006E-2</c:v>
                      </c:pt>
                      <c:pt idx="2886" formatCode="General">
                        <c:v>-6.7987000000000006E-2</c:v>
                      </c:pt>
                      <c:pt idx="2887" formatCode="General">
                        <c:v>-6.2882999999999994E-2</c:v>
                      </c:pt>
                      <c:pt idx="2888" formatCode="General">
                        <c:v>-6.2882999999999994E-2</c:v>
                      </c:pt>
                      <c:pt idx="2889" formatCode="General">
                        <c:v>-3.0145000000000002E-2</c:v>
                      </c:pt>
                      <c:pt idx="2890" formatCode="General">
                        <c:v>-3.0145000000000002E-2</c:v>
                      </c:pt>
                      <c:pt idx="2891" formatCode="General">
                        <c:v>-5.8888000000000003E-2</c:v>
                      </c:pt>
                      <c:pt idx="2892" formatCode="General">
                        <c:v>-5.8888000000000003E-2</c:v>
                      </c:pt>
                      <c:pt idx="2893" formatCode="General">
                        <c:v>-5.8888000000000003E-2</c:v>
                      </c:pt>
                      <c:pt idx="2894" formatCode="General">
                        <c:v>-2.2818000000000001E-2</c:v>
                      </c:pt>
                      <c:pt idx="2895" formatCode="General">
                        <c:v>-2.2818000000000001E-2</c:v>
                      </c:pt>
                      <c:pt idx="2896" formatCode="General">
                        <c:v>-3.2572999999999998E-2</c:v>
                      </c:pt>
                      <c:pt idx="2897" formatCode="General">
                        <c:v>-3.2572999999999998E-2</c:v>
                      </c:pt>
                      <c:pt idx="2898" formatCode="General">
                        <c:v>-3.2572999999999998E-2</c:v>
                      </c:pt>
                      <c:pt idx="2899" formatCode="General">
                        <c:v>-4.9718999999999999E-2</c:v>
                      </c:pt>
                      <c:pt idx="2900" formatCode="General">
                        <c:v>-4.9718999999999999E-2</c:v>
                      </c:pt>
                      <c:pt idx="2901" formatCode="General">
                        <c:v>-3.0637000000000001E-2</c:v>
                      </c:pt>
                      <c:pt idx="2902" formatCode="General">
                        <c:v>-3.0637000000000001E-2</c:v>
                      </c:pt>
                      <c:pt idx="2903" formatCode="General">
                        <c:v>-5.3837000000000003E-2</c:v>
                      </c:pt>
                      <c:pt idx="2904" formatCode="General">
                        <c:v>-5.3837000000000003E-2</c:v>
                      </c:pt>
                      <c:pt idx="2905" formatCode="General">
                        <c:v>-5.3837000000000003E-2</c:v>
                      </c:pt>
                      <c:pt idx="2906" formatCode="General">
                        <c:v>-4.3084999999999998E-2</c:v>
                      </c:pt>
                      <c:pt idx="2907" formatCode="General">
                        <c:v>-4.3084999999999998E-2</c:v>
                      </c:pt>
                      <c:pt idx="2908" formatCode="General">
                        <c:v>-4.4845000000000003E-2</c:v>
                      </c:pt>
                      <c:pt idx="2909" formatCode="General">
                        <c:v>-4.4845000000000003E-2</c:v>
                      </c:pt>
                      <c:pt idx="2910" formatCode="General">
                        <c:v>-4.4845000000000003E-2</c:v>
                      </c:pt>
                      <c:pt idx="2911" formatCode="General">
                        <c:v>-4.9931000000000003E-2</c:v>
                      </c:pt>
                      <c:pt idx="2912" formatCode="General">
                        <c:v>-4.9931000000000003E-2</c:v>
                      </c:pt>
                      <c:pt idx="2913" formatCode="General">
                        <c:v>-2.4347000000000001E-2</c:v>
                      </c:pt>
                      <c:pt idx="2914" formatCode="General">
                        <c:v>-2.4347000000000001E-2</c:v>
                      </c:pt>
                      <c:pt idx="2915" formatCode="General">
                        <c:v>-2.1885000000000002E-2</c:v>
                      </c:pt>
                      <c:pt idx="2916" formatCode="General">
                        <c:v>-2.1885000000000002E-2</c:v>
                      </c:pt>
                      <c:pt idx="2917" formatCode="General">
                        <c:v>-2.1885000000000002E-2</c:v>
                      </c:pt>
                      <c:pt idx="2918" formatCode="General">
                        <c:v>-2.4570000000000002E-2</c:v>
                      </c:pt>
                      <c:pt idx="2919" formatCode="General">
                        <c:v>-2.4570000000000002E-2</c:v>
                      </c:pt>
                      <c:pt idx="2920" formatCode="General">
                        <c:v>-4.2162999999999999E-2</c:v>
                      </c:pt>
                      <c:pt idx="2921" formatCode="General">
                        <c:v>-4.2162999999999999E-2</c:v>
                      </c:pt>
                      <c:pt idx="2922" formatCode="General">
                        <c:v>-4.2162999999999999E-2</c:v>
                      </c:pt>
                      <c:pt idx="2923" formatCode="General">
                        <c:v>-3.2872999999999999E-2</c:v>
                      </c:pt>
                      <c:pt idx="2924" formatCode="General">
                        <c:v>-3.2872999999999999E-2</c:v>
                      </c:pt>
                      <c:pt idx="2925" formatCode="General">
                        <c:v>-3.5468E-2</c:v>
                      </c:pt>
                      <c:pt idx="2926" formatCode="General">
                        <c:v>-3.5468E-2</c:v>
                      </c:pt>
                      <c:pt idx="2927" formatCode="General">
                        <c:v>-3.5468E-2</c:v>
                      </c:pt>
                      <c:pt idx="2928" formatCode="General">
                        <c:v>-5.2192000000000002E-2</c:v>
                      </c:pt>
                      <c:pt idx="2929" formatCode="General">
                        <c:v>-5.2192000000000002E-2</c:v>
                      </c:pt>
                      <c:pt idx="2930" formatCode="General">
                        <c:v>-4.2433999999999999E-2</c:v>
                      </c:pt>
                      <c:pt idx="2931" formatCode="General">
                        <c:v>-4.2433999999999999E-2</c:v>
                      </c:pt>
                      <c:pt idx="2932" formatCode="General">
                        <c:v>-3.0679000000000001E-2</c:v>
                      </c:pt>
                      <c:pt idx="2933" formatCode="General">
                        <c:v>-3.0679000000000001E-2</c:v>
                      </c:pt>
                      <c:pt idx="2934" formatCode="General">
                        <c:v>-3.0679000000000001E-2</c:v>
                      </c:pt>
                      <c:pt idx="2935" formatCode="General">
                        <c:v>-5.3213000000000003E-2</c:v>
                      </c:pt>
                      <c:pt idx="2936" formatCode="General">
                        <c:v>-5.3213000000000003E-2</c:v>
                      </c:pt>
                      <c:pt idx="2937" formatCode="General">
                        <c:v>-0.100315</c:v>
                      </c:pt>
                      <c:pt idx="2938" formatCode="General">
                        <c:v>-0.100315</c:v>
                      </c:pt>
                      <c:pt idx="2939" formatCode="General">
                        <c:v>-5.2464999999999998E-2</c:v>
                      </c:pt>
                      <c:pt idx="2940" formatCode="General">
                        <c:v>-5.2464999999999998E-2</c:v>
                      </c:pt>
                      <c:pt idx="2941" formatCode="General">
                        <c:v>-5.2464999999999998E-2</c:v>
                      </c:pt>
                      <c:pt idx="2942" formatCode="General">
                        <c:v>2.4995E-2</c:v>
                      </c:pt>
                      <c:pt idx="2943" formatCode="General">
                        <c:v>2.4995E-2</c:v>
                      </c:pt>
                      <c:pt idx="2944" formatCode="General">
                        <c:v>-3.4213E-2</c:v>
                      </c:pt>
                      <c:pt idx="2945" formatCode="General">
                        <c:v>-3.4213E-2</c:v>
                      </c:pt>
                      <c:pt idx="2946" formatCode="General">
                        <c:v>-3.4213E-2</c:v>
                      </c:pt>
                      <c:pt idx="2947" formatCode="General">
                        <c:v>-0.115257</c:v>
                      </c:pt>
                      <c:pt idx="2948" formatCode="General">
                        <c:v>-0.115257</c:v>
                      </c:pt>
                      <c:pt idx="2949" formatCode="General">
                        <c:v>-2.1708999999999999E-2</c:v>
                      </c:pt>
                      <c:pt idx="2950" formatCode="General">
                        <c:v>-2.1708999999999999E-2</c:v>
                      </c:pt>
                      <c:pt idx="2951" formatCode="General">
                        <c:v>-3.4876999999999998E-2</c:v>
                      </c:pt>
                      <c:pt idx="2952" formatCode="General">
                        <c:v>-3.4876999999999998E-2</c:v>
                      </c:pt>
                      <c:pt idx="2953" formatCode="General">
                        <c:v>-3.4876999999999998E-2</c:v>
                      </c:pt>
                      <c:pt idx="2954" formatCode="General">
                        <c:v>-8.0225000000000005E-2</c:v>
                      </c:pt>
                      <c:pt idx="2955" formatCode="General">
                        <c:v>-8.0225000000000005E-2</c:v>
                      </c:pt>
                      <c:pt idx="2956" formatCode="General">
                        <c:v>-4.4047999999999997E-2</c:v>
                      </c:pt>
                      <c:pt idx="2957" formatCode="General">
                        <c:v>-4.4047999999999997E-2</c:v>
                      </c:pt>
                      <c:pt idx="2958" formatCode="General">
                        <c:v>-4.4047999999999997E-2</c:v>
                      </c:pt>
                      <c:pt idx="2959" formatCode="General">
                        <c:v>-6.0035999999999999E-2</c:v>
                      </c:pt>
                      <c:pt idx="2960" formatCode="General">
                        <c:v>-6.0035999999999999E-2</c:v>
                      </c:pt>
                      <c:pt idx="2961" formatCode="General">
                        <c:v>-6.0000999999999999E-2</c:v>
                      </c:pt>
                      <c:pt idx="2962" formatCode="General">
                        <c:v>-6.0000999999999999E-2</c:v>
                      </c:pt>
                      <c:pt idx="2963" formatCode="General">
                        <c:v>-6.6895999999999997E-2</c:v>
                      </c:pt>
                      <c:pt idx="2964" formatCode="General">
                        <c:v>-6.6895999999999997E-2</c:v>
                      </c:pt>
                      <c:pt idx="2965" formatCode="General">
                        <c:v>-6.6895999999999997E-2</c:v>
                      </c:pt>
                      <c:pt idx="2966" formatCode="General">
                        <c:v>-5.0788E-2</c:v>
                      </c:pt>
                      <c:pt idx="2967" formatCode="General">
                        <c:v>-5.0788E-2</c:v>
                      </c:pt>
                      <c:pt idx="2968" formatCode="General">
                        <c:v>-3.0051999999999999E-2</c:v>
                      </c:pt>
                      <c:pt idx="2969" formatCode="General">
                        <c:v>-3.0051999999999999E-2</c:v>
                      </c:pt>
                      <c:pt idx="2970" formatCode="General">
                        <c:v>-3.0051999999999999E-2</c:v>
                      </c:pt>
                      <c:pt idx="2971" formatCode="General">
                        <c:v>-5.8131000000000002E-2</c:v>
                      </c:pt>
                      <c:pt idx="2972" formatCode="General">
                        <c:v>-5.8131000000000002E-2</c:v>
                      </c:pt>
                      <c:pt idx="2973" formatCode="General">
                        <c:v>-4.1138000000000001E-2</c:v>
                      </c:pt>
                      <c:pt idx="2974" formatCode="General">
                        <c:v>-4.1138000000000001E-2</c:v>
                      </c:pt>
                      <c:pt idx="2975" formatCode="General">
                        <c:v>9.6574999999999994E-2</c:v>
                      </c:pt>
                      <c:pt idx="2976" formatCode="General">
                        <c:v>9.6574999999999994E-2</c:v>
                      </c:pt>
                      <c:pt idx="2977" formatCode="General">
                        <c:v>9.6574999999999994E-2</c:v>
                      </c:pt>
                      <c:pt idx="2978" formatCode="General">
                        <c:v>-1.167E-2</c:v>
                      </c:pt>
                      <c:pt idx="2979" formatCode="General">
                        <c:v>-1.167E-2</c:v>
                      </c:pt>
                      <c:pt idx="2980" formatCode="General">
                        <c:v>-0.12209299999999999</c:v>
                      </c:pt>
                      <c:pt idx="2981" formatCode="General">
                        <c:v>-0.12209299999999999</c:v>
                      </c:pt>
                      <c:pt idx="2982" formatCode="General">
                        <c:v>-0.12209299999999999</c:v>
                      </c:pt>
                      <c:pt idx="2983" formatCode="General">
                        <c:v>-5.1874999999999998E-2</c:v>
                      </c:pt>
                      <c:pt idx="2984" formatCode="General">
                        <c:v>-5.1874999999999998E-2</c:v>
                      </c:pt>
                      <c:pt idx="2985" formatCode="General">
                        <c:v>-4.8269999999999997E-3</c:v>
                      </c:pt>
                      <c:pt idx="2986" formatCode="General">
                        <c:v>-4.8269999999999997E-3</c:v>
                      </c:pt>
                      <c:pt idx="2987" formatCode="General">
                        <c:v>-4.8269999999999997E-3</c:v>
                      </c:pt>
                      <c:pt idx="2988" formatCode="General">
                        <c:v>-3.4215000000000002E-2</c:v>
                      </c:pt>
                      <c:pt idx="2989" formatCode="General">
                        <c:v>-3.4215000000000002E-2</c:v>
                      </c:pt>
                      <c:pt idx="2990" formatCode="General">
                        <c:v>-8.0476000000000006E-2</c:v>
                      </c:pt>
                      <c:pt idx="2991" formatCode="General">
                        <c:v>-8.0476000000000006E-2</c:v>
                      </c:pt>
                      <c:pt idx="2992" formatCode="General">
                        <c:v>-6.0387999999999997E-2</c:v>
                      </c:pt>
                      <c:pt idx="2993" formatCode="General">
                        <c:v>-6.0387999999999997E-2</c:v>
                      </c:pt>
                      <c:pt idx="2994" formatCode="General">
                        <c:v>-6.0387999999999997E-2</c:v>
                      </c:pt>
                      <c:pt idx="2995" formatCode="General">
                        <c:v>-3.5668999999999999E-2</c:v>
                      </c:pt>
                      <c:pt idx="2996" formatCode="General">
                        <c:v>-3.5668999999999999E-2</c:v>
                      </c:pt>
                      <c:pt idx="2997" formatCode="General">
                        <c:v>-2.3598000000000001E-2</c:v>
                      </c:pt>
                      <c:pt idx="2998" formatCode="General">
                        <c:v>-2.3598000000000001E-2</c:v>
                      </c:pt>
                      <c:pt idx="2999" formatCode="General">
                        <c:v>-4.999E-2</c:v>
                      </c:pt>
                      <c:pt idx="3000" formatCode="General">
                        <c:v>-4.999E-2</c:v>
                      </c:pt>
                      <c:pt idx="3001" formatCode="General">
                        <c:v>-4.999E-2</c:v>
                      </c:pt>
                      <c:pt idx="3002" formatCode="General">
                        <c:v>-4.8689000000000003E-2</c:v>
                      </c:pt>
                      <c:pt idx="3003" formatCode="General">
                        <c:v>-4.8689000000000003E-2</c:v>
                      </c:pt>
                      <c:pt idx="3004" formatCode="General">
                        <c:v>-4.3165000000000002E-2</c:v>
                      </c:pt>
                      <c:pt idx="3005" formatCode="General">
                        <c:v>-4.3165000000000002E-2</c:v>
                      </c:pt>
                      <c:pt idx="3006" formatCode="General">
                        <c:v>-4.3165000000000002E-2</c:v>
                      </c:pt>
                      <c:pt idx="3007" formatCode="General">
                        <c:v>-5.4469999999999998E-2</c:v>
                      </c:pt>
                      <c:pt idx="3008" formatCode="General">
                        <c:v>-5.4469999999999998E-2</c:v>
                      </c:pt>
                      <c:pt idx="3009" formatCode="General">
                        <c:v>-1.3956E-2</c:v>
                      </c:pt>
                      <c:pt idx="3010" formatCode="General">
                        <c:v>-1.3956E-2</c:v>
                      </c:pt>
                      <c:pt idx="3011" formatCode="General">
                        <c:v>-1.3956E-2</c:v>
                      </c:pt>
                      <c:pt idx="3012" formatCode="General">
                        <c:v>-3.6734999999999997E-2</c:v>
                      </c:pt>
                      <c:pt idx="3013" formatCode="General">
                        <c:v>-3.6734999999999997E-2</c:v>
                      </c:pt>
                      <c:pt idx="3014" formatCode="General">
                        <c:v>-4.8875000000000002E-2</c:v>
                      </c:pt>
                      <c:pt idx="3015" formatCode="General">
                        <c:v>-4.8875000000000002E-2</c:v>
                      </c:pt>
                      <c:pt idx="3016" formatCode="General">
                        <c:v>-6.0984999999999998E-2</c:v>
                      </c:pt>
                      <c:pt idx="3017" formatCode="General">
                        <c:v>-6.0984999999999998E-2</c:v>
                      </c:pt>
                      <c:pt idx="3018" formatCode="General">
                        <c:v>-6.0984999999999998E-2</c:v>
                      </c:pt>
                      <c:pt idx="3019" formatCode="General">
                        <c:v>-4.2409000000000002E-2</c:v>
                      </c:pt>
                      <c:pt idx="3020" formatCode="General">
                        <c:v>-4.2409000000000002E-2</c:v>
                      </c:pt>
                      <c:pt idx="3021" formatCode="General">
                        <c:v>-4.2573E-2</c:v>
                      </c:pt>
                      <c:pt idx="3022" formatCode="General">
                        <c:v>-4.2573E-2</c:v>
                      </c:pt>
                      <c:pt idx="3023" formatCode="General">
                        <c:v>-4.2573E-2</c:v>
                      </c:pt>
                      <c:pt idx="3024" formatCode="General">
                        <c:v>-2.6096000000000001E-2</c:v>
                      </c:pt>
                      <c:pt idx="3025" formatCode="General">
                        <c:v>-2.6096000000000001E-2</c:v>
                      </c:pt>
                      <c:pt idx="3026" formatCode="General">
                        <c:v>-4.3667999999999998E-2</c:v>
                      </c:pt>
                      <c:pt idx="3027" formatCode="General">
                        <c:v>-4.3667999999999998E-2</c:v>
                      </c:pt>
                      <c:pt idx="3028" formatCode="General">
                        <c:v>-2.4920000000000001E-2</c:v>
                      </c:pt>
                      <c:pt idx="3029" formatCode="General">
                        <c:v>-2.4920000000000001E-2</c:v>
                      </c:pt>
                      <c:pt idx="3030" formatCode="General">
                        <c:v>-2.4920000000000001E-2</c:v>
                      </c:pt>
                      <c:pt idx="3031" formatCode="General">
                        <c:v>-2.5857999999999999E-2</c:v>
                      </c:pt>
                      <c:pt idx="3032" formatCode="General">
                        <c:v>-2.5857999999999999E-2</c:v>
                      </c:pt>
                      <c:pt idx="3033" formatCode="General">
                        <c:v>-3.6075999999999997E-2</c:v>
                      </c:pt>
                      <c:pt idx="3034" formatCode="General">
                        <c:v>-3.6075999999999997E-2</c:v>
                      </c:pt>
                      <c:pt idx="3035" formatCode="General">
                        <c:v>-3.6075999999999997E-2</c:v>
                      </c:pt>
                      <c:pt idx="3036" formatCode="General">
                        <c:v>-4.8453999999999997E-2</c:v>
                      </c:pt>
                      <c:pt idx="3037" formatCode="General">
                        <c:v>-4.8453999999999997E-2</c:v>
                      </c:pt>
                      <c:pt idx="3038" formatCode="General">
                        <c:v>-4.1073999999999999E-2</c:v>
                      </c:pt>
                      <c:pt idx="3039" formatCode="General">
                        <c:v>-4.1073999999999999E-2</c:v>
                      </c:pt>
                      <c:pt idx="3040" formatCode="General">
                        <c:v>-2.6365E-2</c:v>
                      </c:pt>
                      <c:pt idx="3041" formatCode="General">
                        <c:v>-2.6365E-2</c:v>
                      </c:pt>
                      <c:pt idx="3042" formatCode="General">
                        <c:v>-2.6365E-2</c:v>
                      </c:pt>
                      <c:pt idx="3043" formatCode="General">
                        <c:v>-4.8176999999999998E-2</c:v>
                      </c:pt>
                      <c:pt idx="3044" formatCode="General">
                        <c:v>-4.8176999999999998E-2</c:v>
                      </c:pt>
                      <c:pt idx="3045" formatCode="General">
                        <c:v>-2.6690999999999999E-2</c:v>
                      </c:pt>
                      <c:pt idx="3046" formatCode="General">
                        <c:v>-2.6690999999999999E-2</c:v>
                      </c:pt>
                      <c:pt idx="3047" formatCode="General">
                        <c:v>-2.6690999999999999E-2</c:v>
                      </c:pt>
                      <c:pt idx="3048" formatCode="General">
                        <c:v>-4.1640000000000003E-2</c:v>
                      </c:pt>
                      <c:pt idx="3049" formatCode="General">
                        <c:v>-4.1640000000000003E-2</c:v>
                      </c:pt>
                      <c:pt idx="3050" formatCode="General">
                        <c:v>-4.9364999999999999E-2</c:v>
                      </c:pt>
                      <c:pt idx="3051" formatCode="General">
                        <c:v>-4.9364999999999999E-2</c:v>
                      </c:pt>
                      <c:pt idx="3052" formatCode="General">
                        <c:v>-4.4470000000000003E-2</c:v>
                      </c:pt>
                      <c:pt idx="3053" formatCode="General">
                        <c:v>-4.4470000000000003E-2</c:v>
                      </c:pt>
                      <c:pt idx="3054" formatCode="General">
                        <c:v>-4.4470000000000003E-2</c:v>
                      </c:pt>
                      <c:pt idx="3055" formatCode="General">
                        <c:v>-3.5147999999999999E-2</c:v>
                      </c:pt>
                      <c:pt idx="3056" formatCode="General">
                        <c:v>-3.5147999999999999E-2</c:v>
                      </c:pt>
                      <c:pt idx="3057" formatCode="General">
                        <c:v>-5.1622000000000001E-2</c:v>
                      </c:pt>
                      <c:pt idx="3058" formatCode="General">
                        <c:v>-5.1622000000000001E-2</c:v>
                      </c:pt>
                      <c:pt idx="3059" formatCode="General">
                        <c:v>-5.1622000000000001E-2</c:v>
                      </c:pt>
                      <c:pt idx="3060" formatCode="General">
                        <c:v>-5.6653000000000002E-2</c:v>
                      </c:pt>
                      <c:pt idx="3061" formatCode="General">
                        <c:v>-5.6653000000000002E-2</c:v>
                      </c:pt>
                      <c:pt idx="3062" formatCode="General">
                        <c:v>-4.0107999999999998E-2</c:v>
                      </c:pt>
                      <c:pt idx="3063" formatCode="General">
                        <c:v>-4.0107999999999998E-2</c:v>
                      </c:pt>
                      <c:pt idx="3064" formatCode="General">
                        <c:v>-6.6391000000000006E-2</c:v>
                      </c:pt>
                      <c:pt idx="3065" formatCode="General">
                        <c:v>-6.6391000000000006E-2</c:v>
                      </c:pt>
                      <c:pt idx="3066" formatCode="General">
                        <c:v>-6.6391000000000006E-2</c:v>
                      </c:pt>
                      <c:pt idx="3067" formatCode="General">
                        <c:v>-6.6536999999999999E-2</c:v>
                      </c:pt>
                      <c:pt idx="3068" formatCode="General">
                        <c:v>-6.6536999999999999E-2</c:v>
                      </c:pt>
                      <c:pt idx="3069" formatCode="General">
                        <c:v>-5.2247000000000002E-2</c:v>
                      </c:pt>
                      <c:pt idx="3070" formatCode="General">
                        <c:v>-5.2247000000000002E-2</c:v>
                      </c:pt>
                      <c:pt idx="3071" formatCode="General">
                        <c:v>-5.2247000000000002E-2</c:v>
                      </c:pt>
                      <c:pt idx="3072" formatCode="General">
                        <c:v>-3.5541000000000003E-2</c:v>
                      </c:pt>
                      <c:pt idx="3073" formatCode="General">
                        <c:v>-3.5541000000000003E-2</c:v>
                      </c:pt>
                      <c:pt idx="3074" formatCode="General">
                        <c:v>-4.0328999999999997E-2</c:v>
                      </c:pt>
                      <c:pt idx="3075" formatCode="General">
                        <c:v>-4.0328999999999997E-2</c:v>
                      </c:pt>
                      <c:pt idx="3076" formatCode="General">
                        <c:v>-4.7756E-2</c:v>
                      </c:pt>
                      <c:pt idx="3077" formatCode="General">
                        <c:v>-4.7756E-2</c:v>
                      </c:pt>
                      <c:pt idx="3078" formatCode="General">
                        <c:v>-4.7756E-2</c:v>
                      </c:pt>
                      <c:pt idx="3079" formatCode="General">
                        <c:v>-3.3487000000000003E-2</c:v>
                      </c:pt>
                      <c:pt idx="3080" formatCode="General">
                        <c:v>-3.3487000000000003E-2</c:v>
                      </c:pt>
                      <c:pt idx="3081" formatCode="General">
                        <c:v>-4.5369E-2</c:v>
                      </c:pt>
                      <c:pt idx="3082" formatCode="General">
                        <c:v>-4.5369E-2</c:v>
                      </c:pt>
                      <c:pt idx="3083" formatCode="General">
                        <c:v>-4.5369E-2</c:v>
                      </c:pt>
                      <c:pt idx="3084" formatCode="General">
                        <c:v>-3.0793999999999998E-2</c:v>
                      </c:pt>
                      <c:pt idx="3085" formatCode="General">
                        <c:v>-3.0793999999999998E-2</c:v>
                      </c:pt>
                      <c:pt idx="3086" formatCode="General">
                        <c:v>-5.0046E-2</c:v>
                      </c:pt>
                      <c:pt idx="3087" formatCode="General">
                        <c:v>-5.0046E-2</c:v>
                      </c:pt>
                      <c:pt idx="3088" formatCode="General">
                        <c:v>-5.2208999999999998E-2</c:v>
                      </c:pt>
                      <c:pt idx="3089" formatCode="General">
                        <c:v>-5.2208999999999998E-2</c:v>
                      </c:pt>
                      <c:pt idx="3090" formatCode="General">
                        <c:v>-5.2208999999999998E-2</c:v>
                      </c:pt>
                      <c:pt idx="3091" formatCode="General">
                        <c:v>-6.8989999999999998E-3</c:v>
                      </c:pt>
                      <c:pt idx="3092" formatCode="General">
                        <c:v>-6.8989999999999998E-3</c:v>
                      </c:pt>
                      <c:pt idx="3093" formatCode="General">
                        <c:v>-4.2673000000000003E-2</c:v>
                      </c:pt>
                      <c:pt idx="3094" formatCode="General">
                        <c:v>-4.2673000000000003E-2</c:v>
                      </c:pt>
                      <c:pt idx="3095" formatCode="General">
                        <c:v>-4.2673000000000003E-2</c:v>
                      </c:pt>
                      <c:pt idx="3096" formatCode="General">
                        <c:v>-3.7928999999999997E-2</c:v>
                      </c:pt>
                      <c:pt idx="3097" formatCode="General">
                        <c:v>-3.7928999999999997E-2</c:v>
                      </c:pt>
                      <c:pt idx="3098" formatCode="General">
                        <c:v>-4.2716999999999998E-2</c:v>
                      </c:pt>
                      <c:pt idx="3099" formatCode="General">
                        <c:v>-4.2716999999999998E-2</c:v>
                      </c:pt>
                      <c:pt idx="3100" formatCode="General">
                        <c:v>-6.6568000000000002E-2</c:v>
                      </c:pt>
                      <c:pt idx="3101" formatCode="General">
                        <c:v>-6.6568000000000002E-2</c:v>
                      </c:pt>
                      <c:pt idx="3102" formatCode="General">
                        <c:v>-6.6568000000000002E-2</c:v>
                      </c:pt>
                      <c:pt idx="3103" formatCode="General">
                        <c:v>-3.5649E-2</c:v>
                      </c:pt>
                      <c:pt idx="3104" formatCode="General">
                        <c:v>-3.5649E-2</c:v>
                      </c:pt>
                      <c:pt idx="3105" formatCode="General">
                        <c:v>-5.4990999999999998E-2</c:v>
                      </c:pt>
                      <c:pt idx="3106" formatCode="General">
                        <c:v>-5.4990999999999998E-2</c:v>
                      </c:pt>
                      <c:pt idx="3107" formatCode="General">
                        <c:v>-5.4990999999999998E-2</c:v>
                      </c:pt>
                      <c:pt idx="3108" formatCode="General">
                        <c:v>-3.3625000000000002E-2</c:v>
                      </c:pt>
                      <c:pt idx="3109" formatCode="General">
                        <c:v>-3.3625000000000002E-2</c:v>
                      </c:pt>
                      <c:pt idx="3110" formatCode="General">
                        <c:v>-4.5911E-2</c:v>
                      </c:pt>
                      <c:pt idx="3111" formatCode="General">
                        <c:v>-4.5911E-2</c:v>
                      </c:pt>
                      <c:pt idx="3112" formatCode="General">
                        <c:v>-3.7185999999999997E-2</c:v>
                      </c:pt>
                      <c:pt idx="3113" formatCode="General">
                        <c:v>-3.7185999999999997E-2</c:v>
                      </c:pt>
                      <c:pt idx="3114" formatCode="General">
                        <c:v>-3.7185999999999997E-2</c:v>
                      </c:pt>
                      <c:pt idx="3115" formatCode="General">
                        <c:v>-3.9905999999999997E-2</c:v>
                      </c:pt>
                      <c:pt idx="3116" formatCode="General">
                        <c:v>-3.9905999999999997E-2</c:v>
                      </c:pt>
                      <c:pt idx="3117" formatCode="General">
                        <c:v>-5.2333999999999999E-2</c:v>
                      </c:pt>
                      <c:pt idx="3118" formatCode="General">
                        <c:v>-5.2333999999999999E-2</c:v>
                      </c:pt>
                      <c:pt idx="3119" formatCode="General">
                        <c:v>-5.2333999999999999E-2</c:v>
                      </c:pt>
                      <c:pt idx="3120" formatCode="General">
                        <c:v>4.2500000000000003E-3</c:v>
                      </c:pt>
                      <c:pt idx="3121" formatCode="General">
                        <c:v>4.2500000000000003E-3</c:v>
                      </c:pt>
                      <c:pt idx="3122" formatCode="General">
                        <c:v>-3.7065000000000001E-2</c:v>
                      </c:pt>
                      <c:pt idx="3123" formatCode="General">
                        <c:v>-3.7065000000000001E-2</c:v>
                      </c:pt>
                      <c:pt idx="3124" formatCode="General">
                        <c:v>-4.9759999999999999E-2</c:v>
                      </c:pt>
                      <c:pt idx="3125" formatCode="General">
                        <c:v>-4.9759999999999999E-2</c:v>
                      </c:pt>
                      <c:pt idx="3126" formatCode="General">
                        <c:v>-4.9759999999999999E-2</c:v>
                      </c:pt>
                      <c:pt idx="3127" formatCode="General">
                        <c:v>-1.4298E-2</c:v>
                      </c:pt>
                      <c:pt idx="3128" formatCode="General">
                        <c:v>-1.4298E-2</c:v>
                      </c:pt>
                      <c:pt idx="3129" formatCode="General">
                        <c:v>-6.2534999999999993E-2</c:v>
                      </c:pt>
                      <c:pt idx="3130" formatCode="General">
                        <c:v>-6.2534999999999993E-2</c:v>
                      </c:pt>
                      <c:pt idx="3131" formatCode="General">
                        <c:v>-6.2534999999999993E-2</c:v>
                      </c:pt>
                      <c:pt idx="3132" formatCode="General">
                        <c:v>-1.4760000000000001E-2</c:v>
                      </c:pt>
                      <c:pt idx="3133" formatCode="General">
                        <c:v>-1.4760000000000001E-2</c:v>
                      </c:pt>
                      <c:pt idx="3134" formatCode="General">
                        <c:v>-7.0035E-2</c:v>
                      </c:pt>
                      <c:pt idx="3135" formatCode="General">
                        <c:v>-7.0035E-2</c:v>
                      </c:pt>
                      <c:pt idx="3136" formatCode="General">
                        <c:v>-3.9267999999999997E-2</c:v>
                      </c:pt>
                      <c:pt idx="3137" formatCode="General">
                        <c:v>-3.9267999999999997E-2</c:v>
                      </c:pt>
                      <c:pt idx="3138" formatCode="General">
                        <c:v>-3.9267999999999997E-2</c:v>
                      </c:pt>
                      <c:pt idx="3139" formatCode="General">
                        <c:v>-4.4042999999999999E-2</c:v>
                      </c:pt>
                      <c:pt idx="3140" formatCode="General">
                        <c:v>-4.4042999999999999E-2</c:v>
                      </c:pt>
                      <c:pt idx="3141" formatCode="General">
                        <c:v>-3.4421E-2</c:v>
                      </c:pt>
                      <c:pt idx="3142" formatCode="General">
                        <c:v>-3.4421E-2</c:v>
                      </c:pt>
                      <c:pt idx="3143" formatCode="General">
                        <c:v>-3.4421E-2</c:v>
                      </c:pt>
                      <c:pt idx="3144" formatCode="General">
                        <c:v>-4.3999000000000003E-2</c:v>
                      </c:pt>
                      <c:pt idx="3145" formatCode="General">
                        <c:v>-4.3999000000000003E-2</c:v>
                      </c:pt>
                      <c:pt idx="3146" formatCode="General">
                        <c:v>-4.6431E-2</c:v>
                      </c:pt>
                      <c:pt idx="3147" formatCode="General">
                        <c:v>-4.6431E-2</c:v>
                      </c:pt>
                      <c:pt idx="3148" formatCode="General">
                        <c:v>-5.5937000000000001E-2</c:v>
                      </c:pt>
                      <c:pt idx="3149" formatCode="General">
                        <c:v>-5.5937000000000001E-2</c:v>
                      </c:pt>
                      <c:pt idx="3150" formatCode="General">
                        <c:v>-5.5937000000000001E-2</c:v>
                      </c:pt>
                      <c:pt idx="3151" formatCode="General">
                        <c:v>-5.1156E-2</c:v>
                      </c:pt>
                      <c:pt idx="3152" formatCode="General">
                        <c:v>-5.1156E-2</c:v>
                      </c:pt>
                      <c:pt idx="3153" formatCode="General">
                        <c:v>-5.4024999999999997E-2</c:v>
                      </c:pt>
                      <c:pt idx="3154" formatCode="General">
                        <c:v>-5.4024999999999997E-2</c:v>
                      </c:pt>
                      <c:pt idx="3155" formatCode="General">
                        <c:v>-5.4024999999999997E-2</c:v>
                      </c:pt>
                      <c:pt idx="3156" formatCode="General">
                        <c:v>-3.9627999999999997E-2</c:v>
                      </c:pt>
                      <c:pt idx="3157" formatCode="General">
                        <c:v>-3.9627999999999997E-2</c:v>
                      </c:pt>
                      <c:pt idx="3158" formatCode="General">
                        <c:v>-6.1287000000000001E-2</c:v>
                      </c:pt>
                      <c:pt idx="3159" formatCode="General">
                        <c:v>-6.1287000000000001E-2</c:v>
                      </c:pt>
                      <c:pt idx="3160" formatCode="General">
                        <c:v>-8.7739999999999999E-2</c:v>
                      </c:pt>
                      <c:pt idx="3161" formatCode="General">
                        <c:v>-8.7739999999999999E-2</c:v>
                      </c:pt>
                      <c:pt idx="3162" formatCode="General">
                        <c:v>-8.7739999999999999E-2</c:v>
                      </c:pt>
                      <c:pt idx="3163" formatCode="General">
                        <c:v>-5.8961E-2</c:v>
                      </c:pt>
                      <c:pt idx="3164" formatCode="General">
                        <c:v>-5.8961E-2</c:v>
                      </c:pt>
                      <c:pt idx="3165" formatCode="General">
                        <c:v>-5.1531E-2</c:v>
                      </c:pt>
                      <c:pt idx="3166" formatCode="General">
                        <c:v>-5.1531E-2</c:v>
                      </c:pt>
                      <c:pt idx="3167" formatCode="General">
                        <c:v>-5.1531E-2</c:v>
                      </c:pt>
                      <c:pt idx="3168" formatCode="General">
                        <c:v>-7.2939000000000004E-2</c:v>
                      </c:pt>
                      <c:pt idx="3169" formatCode="General">
                        <c:v>-7.2939000000000004E-2</c:v>
                      </c:pt>
                      <c:pt idx="3170" formatCode="General">
                        <c:v>-7.5055999999999998E-2</c:v>
                      </c:pt>
                      <c:pt idx="3171" formatCode="General">
                        <c:v>-7.5055999999999998E-2</c:v>
                      </c:pt>
                      <c:pt idx="3172" formatCode="General">
                        <c:v>-5.1154999999999999E-2</c:v>
                      </c:pt>
                      <c:pt idx="3173" formatCode="General">
                        <c:v>-5.1154999999999999E-2</c:v>
                      </c:pt>
                      <c:pt idx="3174" formatCode="General">
                        <c:v>-5.1154999999999999E-2</c:v>
                      </c:pt>
                      <c:pt idx="3175" formatCode="General">
                        <c:v>-1.0435E-2</c:v>
                      </c:pt>
                      <c:pt idx="3176" formatCode="General">
                        <c:v>-1.0435E-2</c:v>
                      </c:pt>
                      <c:pt idx="3177" formatCode="General">
                        <c:v>-5.3638999999999999E-2</c:v>
                      </c:pt>
                      <c:pt idx="3178" formatCode="General">
                        <c:v>-5.3638999999999999E-2</c:v>
                      </c:pt>
                      <c:pt idx="3179" formatCode="General">
                        <c:v>-5.3638999999999999E-2</c:v>
                      </c:pt>
                      <c:pt idx="3180" formatCode="General">
                        <c:v>-6.5622E-2</c:v>
                      </c:pt>
                      <c:pt idx="3181" formatCode="General">
                        <c:v>-6.5622E-2</c:v>
                      </c:pt>
                      <c:pt idx="3182" formatCode="General">
                        <c:v>-6.8172999999999997E-2</c:v>
                      </c:pt>
                      <c:pt idx="3183" formatCode="General">
                        <c:v>-6.8172999999999997E-2</c:v>
                      </c:pt>
                      <c:pt idx="3184" formatCode="General">
                        <c:v>-4.2212E-2</c:v>
                      </c:pt>
                      <c:pt idx="3185" formatCode="General">
                        <c:v>-4.2212E-2</c:v>
                      </c:pt>
                      <c:pt idx="3186" formatCode="General">
                        <c:v>-4.2212E-2</c:v>
                      </c:pt>
                      <c:pt idx="3187" formatCode="General">
                        <c:v>-5.6869000000000003E-2</c:v>
                      </c:pt>
                      <c:pt idx="3188" formatCode="General">
                        <c:v>-5.6869000000000003E-2</c:v>
                      </c:pt>
                      <c:pt idx="3189" formatCode="General">
                        <c:v>-5.6869000000000003E-2</c:v>
                      </c:pt>
                      <c:pt idx="3190" formatCode="General">
                        <c:v>-4.0016999999999997E-2</c:v>
                      </c:pt>
                      <c:pt idx="3191" formatCode="General">
                        <c:v>-4.0016999999999997E-2</c:v>
                      </c:pt>
                      <c:pt idx="3192" formatCode="General">
                        <c:v>-4.6906000000000003E-2</c:v>
                      </c:pt>
                      <c:pt idx="3193" formatCode="General">
                        <c:v>-4.6906000000000003E-2</c:v>
                      </c:pt>
                      <c:pt idx="3194" formatCode="General">
                        <c:v>-4.2229000000000003E-2</c:v>
                      </c:pt>
                      <c:pt idx="3195" formatCode="General">
                        <c:v>-4.2229000000000003E-2</c:v>
                      </c:pt>
                      <c:pt idx="3196" formatCode="General">
                        <c:v>-4.2229000000000003E-2</c:v>
                      </c:pt>
                      <c:pt idx="3197" formatCode="General">
                        <c:v>-9.0115000000000001E-2</c:v>
                      </c:pt>
                      <c:pt idx="3198" formatCode="General">
                        <c:v>-9.0115000000000001E-2</c:v>
                      </c:pt>
                      <c:pt idx="3199" formatCode="General">
                        <c:v>-9.0269000000000002E-2</c:v>
                      </c:pt>
                      <c:pt idx="3200" formatCode="General">
                        <c:v>-9.0269000000000002E-2</c:v>
                      </c:pt>
                      <c:pt idx="3201" formatCode="General">
                        <c:v>-3.0877999999999999E-2</c:v>
                      </c:pt>
                      <c:pt idx="3202" formatCode="General">
                        <c:v>-3.0877999999999999E-2</c:v>
                      </c:pt>
                      <c:pt idx="3203" formatCode="General">
                        <c:v>-3.0877999999999999E-2</c:v>
                      </c:pt>
                      <c:pt idx="3204" formatCode="General">
                        <c:v>-3.1244000000000001E-2</c:v>
                      </c:pt>
                      <c:pt idx="3205" formatCode="General">
                        <c:v>-3.1244000000000001E-2</c:v>
                      </c:pt>
                      <c:pt idx="3206" formatCode="General">
                        <c:v>-4.4595999999999997E-2</c:v>
                      </c:pt>
                      <c:pt idx="3207" formatCode="General">
                        <c:v>-4.4595999999999997E-2</c:v>
                      </c:pt>
                      <c:pt idx="3208" formatCode="General">
                        <c:v>-4.4595999999999997E-2</c:v>
                      </c:pt>
                      <c:pt idx="3209" formatCode="General">
                        <c:v>-2.7826E-2</c:v>
                      </c:pt>
                      <c:pt idx="3210" formatCode="General">
                        <c:v>-2.7826E-2</c:v>
                      </c:pt>
                      <c:pt idx="3211" formatCode="General">
                        <c:v>7.4206999999999995E-2</c:v>
                      </c:pt>
                      <c:pt idx="3212" formatCode="General">
                        <c:v>7.4206999999999995E-2</c:v>
                      </c:pt>
                      <c:pt idx="3213" formatCode="General">
                        <c:v>0.138158</c:v>
                      </c:pt>
                      <c:pt idx="3214" formatCode="General">
                        <c:v>0.138158</c:v>
                      </c:pt>
                      <c:pt idx="3215" formatCode="General">
                        <c:v>0.138158</c:v>
                      </c:pt>
                      <c:pt idx="3216" formatCode="General">
                        <c:v>4.5259999999999996E-3</c:v>
                      </c:pt>
                      <c:pt idx="3217" formatCode="General">
                        <c:v>4.5259999999999996E-3</c:v>
                      </c:pt>
                      <c:pt idx="3218" formatCode="General">
                        <c:v>8.8345000000000007E-2</c:v>
                      </c:pt>
                      <c:pt idx="3219" formatCode="General">
                        <c:v>8.8345000000000007E-2</c:v>
                      </c:pt>
                      <c:pt idx="3220" formatCode="General">
                        <c:v>4.5804999999999998E-2</c:v>
                      </c:pt>
                      <c:pt idx="3221" formatCode="General">
                        <c:v>4.5804999999999998E-2</c:v>
                      </c:pt>
                      <c:pt idx="3222" formatCode="General">
                        <c:v>4.5804999999999998E-2</c:v>
                      </c:pt>
                      <c:pt idx="3223" formatCode="General">
                        <c:v>4.7127000000000002E-2</c:v>
                      </c:pt>
                      <c:pt idx="3224" formatCode="General">
                        <c:v>4.7127000000000002E-2</c:v>
                      </c:pt>
                      <c:pt idx="3225" formatCode="General">
                        <c:v>-0.265625</c:v>
                      </c:pt>
                      <c:pt idx="3226" formatCode="General">
                        <c:v>-0.265625</c:v>
                      </c:pt>
                      <c:pt idx="3227" formatCode="General">
                        <c:v>-0.265625</c:v>
                      </c:pt>
                      <c:pt idx="3228" formatCode="General">
                        <c:v>7.208E-3</c:v>
                      </c:pt>
                      <c:pt idx="3229" formatCode="General">
                        <c:v>7.208E-3</c:v>
                      </c:pt>
                      <c:pt idx="3230" formatCode="General">
                        <c:v>5.4087999999999997E-2</c:v>
                      </c:pt>
                      <c:pt idx="3231" formatCode="General">
                        <c:v>5.4087999999999997E-2</c:v>
                      </c:pt>
                      <c:pt idx="3232" formatCode="General">
                        <c:v>0.33192899999999997</c:v>
                      </c:pt>
                      <c:pt idx="3233" formatCode="General">
                        <c:v>0.33192899999999997</c:v>
                      </c:pt>
                      <c:pt idx="3234" formatCode="General">
                        <c:v>0.33192899999999997</c:v>
                      </c:pt>
                      <c:pt idx="3235" formatCode="General">
                        <c:v>-4.9950000000000001E-2</c:v>
                      </c:pt>
                      <c:pt idx="3236" formatCode="General">
                        <c:v>-4.9950000000000001E-2</c:v>
                      </c:pt>
                      <c:pt idx="3237" formatCode="General">
                        <c:v>0.192387</c:v>
                      </c:pt>
                      <c:pt idx="3238" formatCode="General">
                        <c:v>0.192387</c:v>
                      </c:pt>
                      <c:pt idx="3239" formatCode="General">
                        <c:v>0.192387</c:v>
                      </c:pt>
                      <c:pt idx="3240" formatCode="General">
                        <c:v>-0.318216</c:v>
                      </c:pt>
                      <c:pt idx="3241" formatCode="General">
                        <c:v>-0.318216</c:v>
                      </c:pt>
                      <c:pt idx="3242" formatCode="General">
                        <c:v>-0.35752400000000001</c:v>
                      </c:pt>
                      <c:pt idx="3243" formatCode="General">
                        <c:v>-0.35752400000000001</c:v>
                      </c:pt>
                      <c:pt idx="3244" formatCode="General">
                        <c:v>-0.35752400000000001</c:v>
                      </c:pt>
                      <c:pt idx="3245" formatCode="General">
                        <c:v>8.6441000000000004E-2</c:v>
                      </c:pt>
                      <c:pt idx="3246" formatCode="General">
                        <c:v>8.6441000000000004E-2</c:v>
                      </c:pt>
                      <c:pt idx="3247" formatCode="General">
                        <c:v>-0.53868400000000005</c:v>
                      </c:pt>
                      <c:pt idx="3248" formatCode="General">
                        <c:v>-0.53868400000000005</c:v>
                      </c:pt>
                      <c:pt idx="3249" formatCode="General">
                        <c:v>1.7717849999999999</c:v>
                      </c:pt>
                      <c:pt idx="3250" formatCode="General">
                        <c:v>1.7717849999999999</c:v>
                      </c:pt>
                      <c:pt idx="3251" formatCode="General">
                        <c:v>1.7717849999999999</c:v>
                      </c:pt>
                      <c:pt idx="3252" formatCode="General">
                        <c:v>1.211211</c:v>
                      </c:pt>
                      <c:pt idx="3253" formatCode="General">
                        <c:v>1.211211</c:v>
                      </c:pt>
                      <c:pt idx="3254" formatCode="General">
                        <c:v>-1.4752259999999999</c:v>
                      </c:pt>
                      <c:pt idx="3255" formatCode="General">
                        <c:v>-1.4752259999999999</c:v>
                      </c:pt>
                      <c:pt idx="3256" formatCode="General">
                        <c:v>-1.4752259999999999</c:v>
                      </c:pt>
                      <c:pt idx="3257" formatCode="General">
                        <c:v>-2.229387</c:v>
                      </c:pt>
                      <c:pt idx="3258" formatCode="General">
                        <c:v>-2.229387</c:v>
                      </c:pt>
                      <c:pt idx="3259" formatCode="General">
                        <c:v>-1.2991170000000001</c:v>
                      </c:pt>
                      <c:pt idx="3260" formatCode="General">
                        <c:v>-1.2991170000000001</c:v>
                      </c:pt>
                      <c:pt idx="3261" formatCode="General">
                        <c:v>-0.99523399999999995</c:v>
                      </c:pt>
                      <c:pt idx="3262" formatCode="General">
                        <c:v>-0.99523399999999995</c:v>
                      </c:pt>
                      <c:pt idx="3263" formatCode="General">
                        <c:v>-0.99523399999999995</c:v>
                      </c:pt>
                      <c:pt idx="3264" formatCode="General">
                        <c:v>3.8433769999999998</c:v>
                      </c:pt>
                      <c:pt idx="3265" formatCode="General">
                        <c:v>3.8433769999999998</c:v>
                      </c:pt>
                      <c:pt idx="3266" formatCode="General">
                        <c:v>0.29454399999999997</c:v>
                      </c:pt>
                      <c:pt idx="3267" formatCode="General">
                        <c:v>0.29454399999999997</c:v>
                      </c:pt>
                      <c:pt idx="3268" formatCode="General">
                        <c:v>0.29454399999999997</c:v>
                      </c:pt>
                      <c:pt idx="3269" formatCode="General">
                        <c:v>-6.3451999999999995E-2</c:v>
                      </c:pt>
                      <c:pt idx="3270" formatCode="General">
                        <c:v>-6.3451999999999995E-2</c:v>
                      </c:pt>
                      <c:pt idx="3271" formatCode="General">
                        <c:v>0.14421800000000001</c:v>
                      </c:pt>
                      <c:pt idx="3272" formatCode="General">
                        <c:v>0.14421800000000001</c:v>
                      </c:pt>
                      <c:pt idx="3273" formatCode="General">
                        <c:v>-0.95722099999999999</c:v>
                      </c:pt>
                      <c:pt idx="3274" formatCode="General">
                        <c:v>-0.95722099999999999</c:v>
                      </c:pt>
                      <c:pt idx="3275" formatCode="General">
                        <c:v>-0.95722099999999999</c:v>
                      </c:pt>
                      <c:pt idx="3276" formatCode="General">
                        <c:v>-0.52344999999999997</c:v>
                      </c:pt>
                      <c:pt idx="3277" formatCode="General">
                        <c:v>-0.52344999999999997</c:v>
                      </c:pt>
                      <c:pt idx="3278" formatCode="General">
                        <c:v>-4.7536000000000002E-2</c:v>
                      </c:pt>
                      <c:pt idx="3279" formatCode="General">
                        <c:v>-4.7536000000000002E-2</c:v>
                      </c:pt>
                      <c:pt idx="3280" formatCode="General">
                        <c:v>-4.7536000000000002E-2</c:v>
                      </c:pt>
                      <c:pt idx="3281" formatCode="General">
                        <c:v>-1.0848519999999999</c:v>
                      </c:pt>
                      <c:pt idx="3282" formatCode="General">
                        <c:v>-1.0848519999999999</c:v>
                      </c:pt>
                      <c:pt idx="3283" formatCode="General">
                        <c:v>0.43680400000000003</c:v>
                      </c:pt>
                      <c:pt idx="3284" formatCode="General">
                        <c:v>0.43680400000000003</c:v>
                      </c:pt>
                      <c:pt idx="3285" formatCode="General">
                        <c:v>10.581706000000001</c:v>
                      </c:pt>
                      <c:pt idx="3286" formatCode="General">
                        <c:v>10.581706000000001</c:v>
                      </c:pt>
                      <c:pt idx="3287" formatCode="General">
                        <c:v>10.581706000000001</c:v>
                      </c:pt>
                      <c:pt idx="3288" formatCode="General">
                        <c:v>-2.5943350000000001</c:v>
                      </c:pt>
                      <c:pt idx="3289" formatCode="General">
                        <c:v>-2.5943350000000001</c:v>
                      </c:pt>
                      <c:pt idx="3290" formatCode="General">
                        <c:v>-3.9258009999999999</c:v>
                      </c:pt>
                      <c:pt idx="3291" formatCode="General">
                        <c:v>-3.9258009999999999</c:v>
                      </c:pt>
                      <c:pt idx="3292" formatCode="General">
                        <c:v>-3.9258009999999999</c:v>
                      </c:pt>
                      <c:pt idx="3293" formatCode="General">
                        <c:v>-0.83277000000000001</c:v>
                      </c:pt>
                      <c:pt idx="3294" formatCode="General">
                        <c:v>-0.83277000000000001</c:v>
                      </c:pt>
                      <c:pt idx="3295" formatCode="General">
                        <c:v>-0.30888900000000002</c:v>
                      </c:pt>
                      <c:pt idx="3296" formatCode="General">
                        <c:v>-0.30888900000000002</c:v>
                      </c:pt>
                      <c:pt idx="3297" formatCode="General">
                        <c:v>-0.30888900000000002</c:v>
                      </c:pt>
                      <c:pt idx="3298" formatCode="General">
                        <c:v>-0.343086</c:v>
                      </c:pt>
                      <c:pt idx="3299" formatCode="General">
                        <c:v>-0.343086</c:v>
                      </c:pt>
                      <c:pt idx="3300" formatCode="General">
                        <c:v>-0.1003</c:v>
                      </c:pt>
                      <c:pt idx="3301" formatCode="General">
                        <c:v>-0.1003</c:v>
                      </c:pt>
                      <c:pt idx="3302" formatCode="General">
                        <c:v>2.6707000000000002E-2</c:v>
                      </c:pt>
                      <c:pt idx="3303" formatCode="General">
                        <c:v>2.6707000000000002E-2</c:v>
                      </c:pt>
                      <c:pt idx="3304" formatCode="General">
                        <c:v>2.6707000000000002E-2</c:v>
                      </c:pt>
                      <c:pt idx="3305" formatCode="General">
                        <c:v>6.4447000000000004E-2</c:v>
                      </c:pt>
                      <c:pt idx="3306" formatCode="General">
                        <c:v>6.4447000000000004E-2</c:v>
                      </c:pt>
                      <c:pt idx="3307" formatCode="General">
                        <c:v>7.8117000000000006E-2</c:v>
                      </c:pt>
                      <c:pt idx="3308" formatCode="General">
                        <c:v>7.8117000000000006E-2</c:v>
                      </c:pt>
                      <c:pt idx="3309" formatCode="General">
                        <c:v>7.8117000000000006E-2</c:v>
                      </c:pt>
                      <c:pt idx="3310" formatCode="General">
                        <c:v>0.10659200000000001</c:v>
                      </c:pt>
                      <c:pt idx="3311" formatCode="General">
                        <c:v>0.10659200000000001</c:v>
                      </c:pt>
                      <c:pt idx="3312" formatCode="General">
                        <c:v>-6.4274999999999999E-2</c:v>
                      </c:pt>
                      <c:pt idx="3313" formatCode="General">
                        <c:v>-6.4274999999999999E-2</c:v>
                      </c:pt>
                      <c:pt idx="3314" formatCode="General">
                        <c:v>-0.10764700000000001</c:v>
                      </c:pt>
                      <c:pt idx="3315" formatCode="General">
                        <c:v>-0.10764700000000001</c:v>
                      </c:pt>
                      <c:pt idx="3316" formatCode="General">
                        <c:v>-0.10764700000000001</c:v>
                      </c:pt>
                      <c:pt idx="3317" formatCode="General">
                        <c:v>5.5223000000000001E-2</c:v>
                      </c:pt>
                      <c:pt idx="3318" formatCode="General">
                        <c:v>5.5223000000000001E-2</c:v>
                      </c:pt>
                      <c:pt idx="3319" formatCode="General">
                        <c:v>4.4420000000000001E-2</c:v>
                      </c:pt>
                      <c:pt idx="3320" formatCode="General">
                        <c:v>4.4420000000000001E-2</c:v>
                      </c:pt>
                      <c:pt idx="3321" formatCode="General">
                        <c:v>-7.6960000000000001E-2</c:v>
                      </c:pt>
                      <c:pt idx="3322" formatCode="General">
                        <c:v>-7.6960000000000001E-2</c:v>
                      </c:pt>
                      <c:pt idx="3323" formatCode="General">
                        <c:v>-7.6960000000000001E-2</c:v>
                      </c:pt>
                      <c:pt idx="3324" formatCode="General">
                        <c:v>-0.20809800000000001</c:v>
                      </c:pt>
                      <c:pt idx="3325" formatCode="General">
                        <c:v>-0.20809800000000001</c:v>
                      </c:pt>
                      <c:pt idx="3326" formatCode="General">
                        <c:v>-0.134906</c:v>
                      </c:pt>
                      <c:pt idx="3327" formatCode="General">
                        <c:v>-0.134906</c:v>
                      </c:pt>
                      <c:pt idx="3328" formatCode="General">
                        <c:v>-0.134906</c:v>
                      </c:pt>
                      <c:pt idx="3329" formatCode="General">
                        <c:v>-4.6843999999999997E-2</c:v>
                      </c:pt>
                      <c:pt idx="3330" formatCode="General">
                        <c:v>-4.6843999999999997E-2</c:v>
                      </c:pt>
                      <c:pt idx="3331" formatCode="General">
                        <c:v>-1.9647000000000001E-2</c:v>
                      </c:pt>
                      <c:pt idx="3332" formatCode="General">
                        <c:v>-1.9647000000000001E-2</c:v>
                      </c:pt>
                      <c:pt idx="3333" formatCode="General">
                        <c:v>-1.9647000000000001E-2</c:v>
                      </c:pt>
                      <c:pt idx="3334" formatCode="General">
                        <c:v>-8.907E-3</c:v>
                      </c:pt>
                      <c:pt idx="3335" formatCode="General">
                        <c:v>-8.907E-3</c:v>
                      </c:pt>
                      <c:pt idx="3336" formatCode="General">
                        <c:v>2.1772E-2</c:v>
                      </c:pt>
                      <c:pt idx="3337" formatCode="General">
                        <c:v>2.1772E-2</c:v>
                      </c:pt>
                      <c:pt idx="3338" formatCode="General">
                        <c:v>-0.10500900000000001</c:v>
                      </c:pt>
                      <c:pt idx="3339" formatCode="General">
                        <c:v>-0.10500900000000001</c:v>
                      </c:pt>
                      <c:pt idx="3340" formatCode="General">
                        <c:v>-0.10500900000000001</c:v>
                      </c:pt>
                      <c:pt idx="3341" formatCode="General">
                        <c:v>-6.4949000000000007E-2</c:v>
                      </c:pt>
                      <c:pt idx="3342" formatCode="General">
                        <c:v>-6.4949000000000007E-2</c:v>
                      </c:pt>
                      <c:pt idx="3343" formatCode="General">
                        <c:v>-2.2438E-2</c:v>
                      </c:pt>
                      <c:pt idx="3344" formatCode="General">
                        <c:v>-2.2438E-2</c:v>
                      </c:pt>
                      <c:pt idx="3345" formatCode="General">
                        <c:v>-6.5277000000000002E-2</c:v>
                      </c:pt>
                      <c:pt idx="3346" formatCode="General">
                        <c:v>-6.5277000000000002E-2</c:v>
                      </c:pt>
                      <c:pt idx="3347" formatCode="General">
                        <c:v>-6.5277000000000002E-2</c:v>
                      </c:pt>
                      <c:pt idx="3348" formatCode="General">
                        <c:v>-0.117699</c:v>
                      </c:pt>
                      <c:pt idx="3349" formatCode="General">
                        <c:v>-0.117699</c:v>
                      </c:pt>
                      <c:pt idx="3350" formatCode="General">
                        <c:v>-7.9979999999999999E-3</c:v>
                      </c:pt>
                      <c:pt idx="3351" formatCode="General">
                        <c:v>-7.9979999999999999E-3</c:v>
                      </c:pt>
                      <c:pt idx="3352" formatCode="General">
                        <c:v>-7.9979999999999999E-3</c:v>
                      </c:pt>
                      <c:pt idx="3353" formatCode="General">
                        <c:v>2.0545999999999998E-2</c:v>
                      </c:pt>
                      <c:pt idx="3354" formatCode="General">
                        <c:v>2.0545999999999998E-2</c:v>
                      </c:pt>
                      <c:pt idx="3355" formatCode="General">
                        <c:v>6.0603999999999998E-2</c:v>
                      </c:pt>
                      <c:pt idx="3356" formatCode="General">
                        <c:v>6.0603999999999998E-2</c:v>
                      </c:pt>
                      <c:pt idx="3357" formatCode="General">
                        <c:v>6.0603999999999998E-2</c:v>
                      </c:pt>
                      <c:pt idx="3358" formatCode="General">
                        <c:v>6.0603999999999998E-2</c:v>
                      </c:pt>
                      <c:pt idx="3359" formatCode="General">
                        <c:v>3.9039999999999999E-3</c:v>
                      </c:pt>
                      <c:pt idx="3360" formatCode="General">
                        <c:v>3.9039999999999999E-3</c:v>
                      </c:pt>
                      <c:pt idx="3361" formatCode="General">
                        <c:v>-0.12385599999999999</c:v>
                      </c:pt>
                      <c:pt idx="3362" formatCode="General">
                        <c:v>-0.12385599999999999</c:v>
                      </c:pt>
                      <c:pt idx="3363" formatCode="General">
                        <c:v>-0.12385599999999999</c:v>
                      </c:pt>
                      <c:pt idx="3364" formatCode="General">
                        <c:v>-7.1919999999999998E-2</c:v>
                      </c:pt>
                      <c:pt idx="3365" formatCode="General">
                        <c:v>-7.1919999999999998E-2</c:v>
                      </c:pt>
                      <c:pt idx="3366" formatCode="General">
                        <c:v>-4.0024999999999998E-2</c:v>
                      </c:pt>
                      <c:pt idx="3367" formatCode="General">
                        <c:v>-4.0024999999999998E-2</c:v>
                      </c:pt>
                      <c:pt idx="3368" formatCode="General">
                        <c:v>-9.8945000000000005E-2</c:v>
                      </c:pt>
                      <c:pt idx="3369" formatCode="General">
                        <c:v>-9.8945000000000005E-2</c:v>
                      </c:pt>
                      <c:pt idx="3370" formatCode="General">
                        <c:v>-9.8945000000000005E-2</c:v>
                      </c:pt>
                      <c:pt idx="3371" formatCode="General">
                        <c:v>-8.2415000000000002E-2</c:v>
                      </c:pt>
                      <c:pt idx="3372" formatCode="General">
                        <c:v>-8.2415000000000002E-2</c:v>
                      </c:pt>
                      <c:pt idx="3373" formatCode="General">
                        <c:v>-6.1224000000000001E-2</c:v>
                      </c:pt>
                      <c:pt idx="3374" formatCode="General">
                        <c:v>-6.1224000000000001E-2</c:v>
                      </c:pt>
                      <c:pt idx="3375" formatCode="General">
                        <c:v>-6.1224000000000001E-2</c:v>
                      </c:pt>
                      <c:pt idx="3376" formatCode="General">
                        <c:v>-7.3111999999999996E-2</c:v>
                      </c:pt>
                      <c:pt idx="3377" formatCode="General">
                        <c:v>-7.3111999999999996E-2</c:v>
                      </c:pt>
                      <c:pt idx="3378" formatCode="General">
                        <c:v>-3.4713000000000001E-2</c:v>
                      </c:pt>
                      <c:pt idx="3379" formatCode="General">
                        <c:v>-3.4713000000000001E-2</c:v>
                      </c:pt>
                      <c:pt idx="3380" formatCode="General">
                        <c:v>-6.4301999999999998E-2</c:v>
                      </c:pt>
                      <c:pt idx="3381" formatCode="General">
                        <c:v>-6.4301999999999998E-2</c:v>
                      </c:pt>
                      <c:pt idx="3382" formatCode="General">
                        <c:v>-6.4301999999999998E-2</c:v>
                      </c:pt>
                      <c:pt idx="3383" formatCode="General">
                        <c:v>-8.5177000000000003E-2</c:v>
                      </c:pt>
                      <c:pt idx="3384" formatCode="General">
                        <c:v>-8.5177000000000003E-2</c:v>
                      </c:pt>
                      <c:pt idx="3385" formatCode="General">
                        <c:v>-4.8161000000000002E-2</c:v>
                      </c:pt>
                      <c:pt idx="3386" formatCode="General">
                        <c:v>-4.8161000000000002E-2</c:v>
                      </c:pt>
                      <c:pt idx="3387" formatCode="General">
                        <c:v>-4.8161000000000002E-2</c:v>
                      </c:pt>
                      <c:pt idx="3388" formatCode="General">
                        <c:v>-6.0236999999999999E-2</c:v>
                      </c:pt>
                      <c:pt idx="3389" formatCode="General">
                        <c:v>-6.0236999999999999E-2</c:v>
                      </c:pt>
                      <c:pt idx="3390" formatCode="General">
                        <c:v>-6.7572999999999994E-2</c:v>
                      </c:pt>
                      <c:pt idx="3391" formatCode="General">
                        <c:v>-6.7572999999999994E-2</c:v>
                      </c:pt>
                      <c:pt idx="3392" formatCode="General">
                        <c:v>-6.6708000000000003E-2</c:v>
                      </c:pt>
                      <c:pt idx="3393" formatCode="General">
                        <c:v>-6.6708000000000003E-2</c:v>
                      </c:pt>
                      <c:pt idx="3394" formatCode="General">
                        <c:v>-6.6708000000000003E-2</c:v>
                      </c:pt>
                      <c:pt idx="3395" formatCode="General">
                        <c:v>-2.2185E-2</c:v>
                      </c:pt>
                      <c:pt idx="3396" formatCode="General">
                        <c:v>-2.2185E-2</c:v>
                      </c:pt>
                      <c:pt idx="3397" formatCode="General">
                        <c:v>-1.0039999999999999E-3</c:v>
                      </c:pt>
                      <c:pt idx="3398" formatCode="General">
                        <c:v>-1.0039999999999999E-3</c:v>
                      </c:pt>
                      <c:pt idx="3399" formatCode="General">
                        <c:v>-1.0039999999999999E-3</c:v>
                      </c:pt>
                      <c:pt idx="3400" formatCode="General">
                        <c:v>2.2401000000000001E-2</c:v>
                      </c:pt>
                      <c:pt idx="3401" formatCode="General">
                        <c:v>2.2401000000000001E-2</c:v>
                      </c:pt>
                      <c:pt idx="3402" formatCode="General">
                        <c:v>-5.5488000000000003E-2</c:v>
                      </c:pt>
                      <c:pt idx="3403" formatCode="General">
                        <c:v>-5.5488000000000003E-2</c:v>
                      </c:pt>
                      <c:pt idx="3404" formatCode="General">
                        <c:v>-9.4850000000000004E-2</c:v>
                      </c:pt>
                      <c:pt idx="3405" formatCode="General">
                        <c:v>-9.4850000000000004E-2</c:v>
                      </c:pt>
                      <c:pt idx="3406" formatCode="General">
                        <c:v>-9.4850000000000004E-2</c:v>
                      </c:pt>
                      <c:pt idx="3407" formatCode="General">
                        <c:v>-8.5305000000000006E-2</c:v>
                      </c:pt>
                      <c:pt idx="3408" formatCode="General">
                        <c:v>-8.5305000000000006E-2</c:v>
                      </c:pt>
                      <c:pt idx="3409" formatCode="General">
                        <c:v>-8.5305000000000006E-2</c:v>
                      </c:pt>
                      <c:pt idx="3410" formatCode="General">
                        <c:v>-8.5422999999999999E-2</c:v>
                      </c:pt>
                      <c:pt idx="3411" formatCode="General">
                        <c:v>-8.5422999999999999E-2</c:v>
                      </c:pt>
                      <c:pt idx="3412" formatCode="General">
                        <c:v>-5.1845000000000002E-2</c:v>
                      </c:pt>
                      <c:pt idx="3413" formatCode="General">
                        <c:v>-5.1845000000000002E-2</c:v>
                      </c:pt>
                      <c:pt idx="3414" formatCode="General">
                        <c:v>-4.8728E-2</c:v>
                      </c:pt>
                      <c:pt idx="3415" formatCode="General">
                        <c:v>-4.8728E-2</c:v>
                      </c:pt>
                      <c:pt idx="3416" formatCode="General">
                        <c:v>-1.9168000000000001E-2</c:v>
                      </c:pt>
                      <c:pt idx="3417" formatCode="General">
                        <c:v>-1.9168000000000001E-2</c:v>
                      </c:pt>
                      <c:pt idx="3418" formatCode="General">
                        <c:v>-1.9168000000000001E-2</c:v>
                      </c:pt>
                      <c:pt idx="3419" formatCode="General">
                        <c:v>2.5089999999999999E-3</c:v>
                      </c:pt>
                      <c:pt idx="3420" formatCode="General">
                        <c:v>2.5089999999999999E-3</c:v>
                      </c:pt>
                      <c:pt idx="3421" formatCode="General">
                        <c:v>-4.3319999999999997E-2</c:v>
                      </c:pt>
                      <c:pt idx="3422" formatCode="General">
                        <c:v>-4.3319999999999997E-2</c:v>
                      </c:pt>
                      <c:pt idx="3423" formatCode="General">
                        <c:v>-4.3319999999999997E-2</c:v>
                      </c:pt>
                      <c:pt idx="3424" formatCode="General">
                        <c:v>-6.7799999999999999E-2</c:v>
                      </c:pt>
                      <c:pt idx="3425" formatCode="General">
                        <c:v>-6.7799999999999999E-2</c:v>
                      </c:pt>
                      <c:pt idx="3426">
                        <c:v>3.5199999999999999E-4</c:v>
                      </c:pt>
                      <c:pt idx="3427">
                        <c:v>3.5199999999999999E-4</c:v>
                      </c:pt>
                      <c:pt idx="3428" formatCode="General">
                        <c:v>-4.7053999999999999E-2</c:v>
                      </c:pt>
                      <c:pt idx="3429" formatCode="General">
                        <c:v>-4.7053999999999999E-2</c:v>
                      </c:pt>
                      <c:pt idx="3430" formatCode="General">
                        <c:v>-4.7053999999999999E-2</c:v>
                      </c:pt>
                      <c:pt idx="3431" formatCode="General">
                        <c:v>-9.4542000000000001E-2</c:v>
                      </c:pt>
                      <c:pt idx="3432" formatCode="General">
                        <c:v>-9.4542000000000001E-2</c:v>
                      </c:pt>
                      <c:pt idx="3433" formatCode="General">
                        <c:v>-1.7413999999999999E-2</c:v>
                      </c:pt>
                      <c:pt idx="3434" formatCode="General">
                        <c:v>-1.7413999999999999E-2</c:v>
                      </c:pt>
                      <c:pt idx="3435" formatCode="General">
                        <c:v>-1.7413999999999999E-2</c:v>
                      </c:pt>
                      <c:pt idx="3436" formatCode="General">
                        <c:v>-1.1762999999999999E-2</c:v>
                      </c:pt>
                      <c:pt idx="3437" formatCode="General">
                        <c:v>-1.1762999999999999E-2</c:v>
                      </c:pt>
                      <c:pt idx="3438" formatCode="General">
                        <c:v>-3.5913E-2</c:v>
                      </c:pt>
                      <c:pt idx="3439" formatCode="General">
                        <c:v>-3.5913E-2</c:v>
                      </c:pt>
                      <c:pt idx="3440" formatCode="General">
                        <c:v>-3.5913E-2</c:v>
                      </c:pt>
                      <c:pt idx="3441" formatCode="General">
                        <c:v>-8.2716999999999999E-2</c:v>
                      </c:pt>
                      <c:pt idx="3442" formatCode="General">
                        <c:v>-8.2716999999999999E-2</c:v>
                      </c:pt>
                      <c:pt idx="3443" formatCode="General">
                        <c:v>-0.275897</c:v>
                      </c:pt>
                      <c:pt idx="3444" formatCode="General">
                        <c:v>-0.275897</c:v>
                      </c:pt>
                      <c:pt idx="3445" formatCode="General">
                        <c:v>-0.275897</c:v>
                      </c:pt>
                      <c:pt idx="3446" formatCode="General">
                        <c:v>-0.30079099999999998</c:v>
                      </c:pt>
                      <c:pt idx="3447" formatCode="General">
                        <c:v>-0.30079099999999998</c:v>
                      </c:pt>
                      <c:pt idx="3448" formatCode="General">
                        <c:v>-0.30079099999999998</c:v>
                      </c:pt>
                      <c:pt idx="3449" formatCode="General">
                        <c:v>-0.30079099999999998</c:v>
                      </c:pt>
                      <c:pt idx="3450" formatCode="General">
                        <c:v>-0.30079099999999998</c:v>
                      </c:pt>
                      <c:pt idx="3451" formatCode="General">
                        <c:v>-0.30079099999999998</c:v>
                      </c:pt>
                      <c:pt idx="3452" formatCode="General">
                        <c:v>-0.30079099999999998</c:v>
                      </c:pt>
                      <c:pt idx="3453" formatCode="General">
                        <c:v>-0.28895900000000002</c:v>
                      </c:pt>
                      <c:pt idx="3454" formatCode="General">
                        <c:v>-0.28895900000000002</c:v>
                      </c:pt>
                      <c:pt idx="3455" formatCode="General">
                        <c:v>8.6096000000000006E-2</c:v>
                      </c:pt>
                      <c:pt idx="3456" formatCode="General">
                        <c:v>8.6096000000000006E-2</c:v>
                      </c:pt>
                      <c:pt idx="3457" formatCode="General">
                        <c:v>-0.34046900000000002</c:v>
                      </c:pt>
                      <c:pt idx="3458" formatCode="General">
                        <c:v>-0.34046900000000002</c:v>
                      </c:pt>
                      <c:pt idx="3459" formatCode="General">
                        <c:v>-0.34046900000000002</c:v>
                      </c:pt>
                      <c:pt idx="3460" formatCode="General">
                        <c:v>-0.48947000000000002</c:v>
                      </c:pt>
                      <c:pt idx="3461" formatCode="General">
                        <c:v>-0.48947000000000002</c:v>
                      </c:pt>
                      <c:pt idx="3462" formatCode="General">
                        <c:v>-0.29213600000000001</c:v>
                      </c:pt>
                      <c:pt idx="3463" formatCode="General">
                        <c:v>-0.29213600000000001</c:v>
                      </c:pt>
                      <c:pt idx="3464" formatCode="General">
                        <c:v>0.203592</c:v>
                      </c:pt>
                      <c:pt idx="3465" formatCode="General">
                        <c:v>0.203592</c:v>
                      </c:pt>
                      <c:pt idx="3466" formatCode="General">
                        <c:v>0.203592</c:v>
                      </c:pt>
                      <c:pt idx="3467" formatCode="General">
                        <c:v>-1.8381000000000002E-2</c:v>
                      </c:pt>
                      <c:pt idx="3468" formatCode="General">
                        <c:v>-1.8381000000000002E-2</c:v>
                      </c:pt>
                      <c:pt idx="3469" formatCode="General">
                        <c:v>-2.3321999999999999E-2</c:v>
                      </c:pt>
                      <c:pt idx="3470" formatCode="General">
                        <c:v>-2.3321999999999999E-2</c:v>
                      </c:pt>
                      <c:pt idx="3471" formatCode="General">
                        <c:v>-2.3321999999999999E-2</c:v>
                      </c:pt>
                      <c:pt idx="3472" formatCode="General">
                        <c:v>-6.2726000000000004E-2</c:v>
                      </c:pt>
                      <c:pt idx="3473" formatCode="General">
                        <c:v>-6.2726000000000004E-2</c:v>
                      </c:pt>
                      <c:pt idx="3474" formatCode="General">
                        <c:v>0.72911599999999999</c:v>
                      </c:pt>
                      <c:pt idx="3475" formatCode="General">
                        <c:v>0.72911599999999999</c:v>
                      </c:pt>
                      <c:pt idx="3476" formatCode="General">
                        <c:v>0.531918</c:v>
                      </c:pt>
                      <c:pt idx="3477" formatCode="General">
                        <c:v>0.531918</c:v>
                      </c:pt>
                      <c:pt idx="3478" formatCode="General">
                        <c:v>0.531918</c:v>
                      </c:pt>
                      <c:pt idx="3479" formatCode="General">
                        <c:v>-0.72439299999999995</c:v>
                      </c:pt>
                      <c:pt idx="3480" formatCode="General">
                        <c:v>-0.72439299999999995</c:v>
                      </c:pt>
                      <c:pt idx="3481" formatCode="General">
                        <c:v>-2.0609299999999999</c:v>
                      </c:pt>
                      <c:pt idx="3482" formatCode="General">
                        <c:v>-2.0609299999999999</c:v>
                      </c:pt>
                      <c:pt idx="3483" formatCode="General">
                        <c:v>-2.0609299999999999</c:v>
                      </c:pt>
                      <c:pt idx="3484" formatCode="General">
                        <c:v>0.48636600000000002</c:v>
                      </c:pt>
                      <c:pt idx="3485" formatCode="General">
                        <c:v>0.48636600000000002</c:v>
                      </c:pt>
                      <c:pt idx="3486" formatCode="General">
                        <c:v>-0.71083600000000002</c:v>
                      </c:pt>
                      <c:pt idx="3487" formatCode="General">
                        <c:v>-0.71083600000000002</c:v>
                      </c:pt>
                      <c:pt idx="3488" formatCode="General">
                        <c:v>0.57503499999999996</c:v>
                      </c:pt>
                      <c:pt idx="3489" formatCode="General">
                        <c:v>0.57503499999999996</c:v>
                      </c:pt>
                      <c:pt idx="3490" formatCode="General">
                        <c:v>0.57503499999999996</c:v>
                      </c:pt>
                      <c:pt idx="3491" formatCode="General">
                        <c:v>-1.3047679999999999</c:v>
                      </c:pt>
                      <c:pt idx="3492" formatCode="General">
                        <c:v>-1.3047679999999999</c:v>
                      </c:pt>
                      <c:pt idx="3493" formatCode="General">
                        <c:v>0.98349600000000004</c:v>
                      </c:pt>
                      <c:pt idx="3494" formatCode="General">
                        <c:v>0.98349600000000004</c:v>
                      </c:pt>
                      <c:pt idx="3495" formatCode="General">
                        <c:v>0.98349600000000004</c:v>
                      </c:pt>
                      <c:pt idx="3496" formatCode="General">
                        <c:v>1.8821190000000001</c:v>
                      </c:pt>
                      <c:pt idx="3497" formatCode="General">
                        <c:v>1.8821190000000001</c:v>
                      </c:pt>
                      <c:pt idx="3498" formatCode="General">
                        <c:v>1.8821190000000001</c:v>
                      </c:pt>
                      <c:pt idx="3499" formatCode="General">
                        <c:v>-0.69812099999999999</c:v>
                      </c:pt>
                      <c:pt idx="3500" formatCode="General">
                        <c:v>-0.69812099999999999</c:v>
                      </c:pt>
                      <c:pt idx="3501" formatCode="General">
                        <c:v>-0.71637200000000001</c:v>
                      </c:pt>
                      <c:pt idx="3502" formatCode="General">
                        <c:v>-0.71637200000000001</c:v>
                      </c:pt>
                      <c:pt idx="3503" formatCode="General">
                        <c:v>-0.71637200000000001</c:v>
                      </c:pt>
                      <c:pt idx="3504" formatCode="General">
                        <c:v>-0.54682299999999995</c:v>
                      </c:pt>
                      <c:pt idx="3505" formatCode="General">
                        <c:v>-0.54682299999999995</c:v>
                      </c:pt>
                      <c:pt idx="3506" formatCode="General">
                        <c:v>-0.54682299999999995</c:v>
                      </c:pt>
                      <c:pt idx="3507" formatCode="General">
                        <c:v>0.90048899999999998</c:v>
                      </c:pt>
                      <c:pt idx="3508" formatCode="General">
                        <c:v>0.90048899999999998</c:v>
                      </c:pt>
                      <c:pt idx="3509" formatCode="General">
                        <c:v>0.56800600000000001</c:v>
                      </c:pt>
                      <c:pt idx="3510" formatCode="General">
                        <c:v>0.56800600000000001</c:v>
                      </c:pt>
                      <c:pt idx="3511" formatCode="General">
                        <c:v>0.48245100000000002</c:v>
                      </c:pt>
                      <c:pt idx="3512" formatCode="General">
                        <c:v>0.48245100000000002</c:v>
                      </c:pt>
                      <c:pt idx="3513" formatCode="General">
                        <c:v>0.48245100000000002</c:v>
                      </c:pt>
                      <c:pt idx="3514" formatCode="General">
                        <c:v>-1.4955259999999999</c:v>
                      </c:pt>
                      <c:pt idx="3515" formatCode="General">
                        <c:v>-1.4955259999999999</c:v>
                      </c:pt>
                      <c:pt idx="3516" formatCode="General">
                        <c:v>1.1246419999999999</c:v>
                      </c:pt>
                      <c:pt idx="3517" formatCode="General">
                        <c:v>1.1246419999999999</c:v>
                      </c:pt>
                      <c:pt idx="3518" formatCode="General">
                        <c:v>-0.26340999999999998</c:v>
                      </c:pt>
                      <c:pt idx="3519" formatCode="General">
                        <c:v>-0.26340999999999998</c:v>
                      </c:pt>
                      <c:pt idx="3520" formatCode="General">
                        <c:v>-0.26340999999999998</c:v>
                      </c:pt>
                      <c:pt idx="3521" formatCode="General">
                        <c:v>-0.56986400000000004</c:v>
                      </c:pt>
                      <c:pt idx="3522" formatCode="General">
                        <c:v>-0.56986400000000004</c:v>
                      </c:pt>
                      <c:pt idx="3523" formatCode="General">
                        <c:v>-0.23125599999999999</c:v>
                      </c:pt>
                      <c:pt idx="3524" formatCode="General">
                        <c:v>-0.23125599999999999</c:v>
                      </c:pt>
                      <c:pt idx="3525" formatCode="General">
                        <c:v>-0.23125599999999999</c:v>
                      </c:pt>
                      <c:pt idx="3526" formatCode="General">
                        <c:v>1.1744760000000001</c:v>
                      </c:pt>
                      <c:pt idx="3527" formatCode="General">
                        <c:v>1.1744760000000001</c:v>
                      </c:pt>
                      <c:pt idx="3528" formatCode="General">
                        <c:v>-2.0141399999999998</c:v>
                      </c:pt>
                      <c:pt idx="3529" formatCode="General">
                        <c:v>-2.0141399999999998</c:v>
                      </c:pt>
                      <c:pt idx="3530" formatCode="General">
                        <c:v>-2.0141399999999998</c:v>
                      </c:pt>
                      <c:pt idx="3531" formatCode="General">
                        <c:v>1.5285999999999999E-2</c:v>
                      </c:pt>
                      <c:pt idx="3532" formatCode="General">
                        <c:v>1.5285999999999999E-2</c:v>
                      </c:pt>
                      <c:pt idx="3533" formatCode="General">
                        <c:v>0.90369600000000005</c:v>
                      </c:pt>
                      <c:pt idx="3534" formatCode="General">
                        <c:v>0.90369600000000005</c:v>
                      </c:pt>
                      <c:pt idx="3535" formatCode="General">
                        <c:v>-1.561566</c:v>
                      </c:pt>
                      <c:pt idx="3536" formatCode="General">
                        <c:v>-1.561566</c:v>
                      </c:pt>
                      <c:pt idx="3537" formatCode="General">
                        <c:v>-1.561566</c:v>
                      </c:pt>
                      <c:pt idx="3538" formatCode="General">
                        <c:v>0.37805699999999998</c:v>
                      </c:pt>
                      <c:pt idx="3539" formatCode="General">
                        <c:v>0.37805699999999998</c:v>
                      </c:pt>
                      <c:pt idx="3540" formatCode="General">
                        <c:v>1.3213710000000001</c:v>
                      </c:pt>
                      <c:pt idx="3541" formatCode="General">
                        <c:v>1.3213710000000001</c:v>
                      </c:pt>
                      <c:pt idx="3542" formatCode="General">
                        <c:v>-2.2894999999999999E-2</c:v>
                      </c:pt>
                      <c:pt idx="3543" formatCode="General">
                        <c:v>-2.2894999999999999E-2</c:v>
                      </c:pt>
                      <c:pt idx="3544" formatCode="General">
                        <c:v>-2.2894999999999999E-2</c:v>
                      </c:pt>
                      <c:pt idx="3545" formatCode="General">
                        <c:v>0.20846500000000001</c:v>
                      </c:pt>
                      <c:pt idx="3546" formatCode="General">
                        <c:v>0.20846500000000001</c:v>
                      </c:pt>
                      <c:pt idx="3547" formatCode="General">
                        <c:v>-1.332095</c:v>
                      </c:pt>
                      <c:pt idx="3548" formatCode="General">
                        <c:v>-1.332095</c:v>
                      </c:pt>
                      <c:pt idx="3549" formatCode="General">
                        <c:v>-1.332095</c:v>
                      </c:pt>
                      <c:pt idx="3550" formatCode="General">
                        <c:v>-0.50700199999999995</c:v>
                      </c:pt>
                      <c:pt idx="3551" formatCode="General">
                        <c:v>-0.50700199999999995</c:v>
                      </c:pt>
                      <c:pt idx="3552" formatCode="General">
                        <c:v>0.87023899999999998</c:v>
                      </c:pt>
                      <c:pt idx="3553" formatCode="General">
                        <c:v>0.87023899999999998</c:v>
                      </c:pt>
                      <c:pt idx="3554" formatCode="General">
                        <c:v>-0.28516799999999998</c:v>
                      </c:pt>
                      <c:pt idx="3555" formatCode="General">
                        <c:v>-0.28516799999999998</c:v>
                      </c:pt>
                      <c:pt idx="3556" formatCode="General">
                        <c:v>-0.28516799999999998</c:v>
                      </c:pt>
                      <c:pt idx="3557" formatCode="General">
                        <c:v>2.3530880000000001</c:v>
                      </c:pt>
                      <c:pt idx="3558" formatCode="General">
                        <c:v>2.3530880000000001</c:v>
                      </c:pt>
                      <c:pt idx="3559" formatCode="General">
                        <c:v>-1.4413739999999999</c:v>
                      </c:pt>
                      <c:pt idx="3560" formatCode="General">
                        <c:v>-1.4413739999999999</c:v>
                      </c:pt>
                      <c:pt idx="3561" formatCode="General">
                        <c:v>-1.4413739999999999</c:v>
                      </c:pt>
                      <c:pt idx="3562" formatCode="General">
                        <c:v>2.08013</c:v>
                      </c:pt>
                      <c:pt idx="3563" formatCode="General">
                        <c:v>2.08013</c:v>
                      </c:pt>
                      <c:pt idx="3564" formatCode="General">
                        <c:v>-0.19899700000000001</c:v>
                      </c:pt>
                      <c:pt idx="3565" formatCode="General">
                        <c:v>-0.19899700000000001</c:v>
                      </c:pt>
                      <c:pt idx="3566" formatCode="General">
                        <c:v>2.6222620000000001</c:v>
                      </c:pt>
                      <c:pt idx="3567" formatCode="General">
                        <c:v>2.6222620000000001</c:v>
                      </c:pt>
                      <c:pt idx="3568" formatCode="General">
                        <c:v>2.6222620000000001</c:v>
                      </c:pt>
                      <c:pt idx="3569" formatCode="General">
                        <c:v>1.8038829999999999</c:v>
                      </c:pt>
                      <c:pt idx="3570" formatCode="General">
                        <c:v>1.8038829999999999</c:v>
                      </c:pt>
                      <c:pt idx="3571" formatCode="General">
                        <c:v>0.163303</c:v>
                      </c:pt>
                      <c:pt idx="3572" formatCode="General">
                        <c:v>0.163303</c:v>
                      </c:pt>
                      <c:pt idx="3573" formatCode="General">
                        <c:v>0.163303</c:v>
                      </c:pt>
                      <c:pt idx="3574" formatCode="General">
                        <c:v>-4.5618629999999998</c:v>
                      </c:pt>
                      <c:pt idx="3575" formatCode="General">
                        <c:v>-4.5618629999999998</c:v>
                      </c:pt>
                      <c:pt idx="3576" formatCode="General">
                        <c:v>-0.79576499999999994</c:v>
                      </c:pt>
                      <c:pt idx="3577" formatCode="General">
                        <c:v>-0.79576499999999994</c:v>
                      </c:pt>
                      <c:pt idx="3578" formatCode="General">
                        <c:v>-1.501449</c:v>
                      </c:pt>
                      <c:pt idx="3579" formatCode="General">
                        <c:v>-1.501449</c:v>
                      </c:pt>
                      <c:pt idx="3580" formatCode="General">
                        <c:v>-1.501449</c:v>
                      </c:pt>
                      <c:pt idx="3581" formatCode="General">
                        <c:v>2.3924029999999998</c:v>
                      </c:pt>
                      <c:pt idx="3582" formatCode="General">
                        <c:v>2.3924029999999998</c:v>
                      </c:pt>
                      <c:pt idx="3583" formatCode="General">
                        <c:v>0.74591700000000005</c:v>
                      </c:pt>
                      <c:pt idx="3584" formatCode="General">
                        <c:v>0.74591700000000005</c:v>
                      </c:pt>
                      <c:pt idx="3585" formatCode="General">
                        <c:v>0.74591700000000005</c:v>
                      </c:pt>
                      <c:pt idx="3586" formatCode="General">
                        <c:v>-0.58220300000000003</c:v>
                      </c:pt>
                      <c:pt idx="3587" formatCode="General">
                        <c:v>-0.58220300000000003</c:v>
                      </c:pt>
                      <c:pt idx="3588" formatCode="General">
                        <c:v>-0.55421200000000004</c:v>
                      </c:pt>
                      <c:pt idx="3589" formatCode="General">
                        <c:v>-0.55421200000000004</c:v>
                      </c:pt>
                      <c:pt idx="3590" formatCode="General">
                        <c:v>2.6963360000000001</c:v>
                      </c:pt>
                      <c:pt idx="3591" formatCode="General">
                        <c:v>2.6963360000000001</c:v>
                      </c:pt>
                      <c:pt idx="3592" formatCode="General">
                        <c:v>2.6963360000000001</c:v>
                      </c:pt>
                      <c:pt idx="3593" formatCode="General">
                        <c:v>-1.191422</c:v>
                      </c:pt>
                      <c:pt idx="3594" formatCode="General">
                        <c:v>-1.191422</c:v>
                      </c:pt>
                      <c:pt idx="3595" formatCode="General">
                        <c:v>1.9019489999999999</c:v>
                      </c:pt>
                      <c:pt idx="3596" formatCode="General">
                        <c:v>1.9019489999999999</c:v>
                      </c:pt>
                      <c:pt idx="3597" formatCode="General">
                        <c:v>1.9019489999999999</c:v>
                      </c:pt>
                      <c:pt idx="3598" formatCode="General">
                        <c:v>-0.90361400000000003</c:v>
                      </c:pt>
                      <c:pt idx="3599" formatCode="General">
                        <c:v>-0.90361400000000003</c:v>
                      </c:pt>
                      <c:pt idx="3600" formatCode="General">
                        <c:v>-4.2118729999999998</c:v>
                      </c:pt>
                      <c:pt idx="3601" formatCode="General">
                        <c:v>-4.2118729999999998</c:v>
                      </c:pt>
                      <c:pt idx="3602" formatCode="General">
                        <c:v>5.0450220000000003</c:v>
                      </c:pt>
                      <c:pt idx="3603" formatCode="General">
                        <c:v>5.0450220000000003</c:v>
                      </c:pt>
                      <c:pt idx="3604" formatCode="General">
                        <c:v>5.0450220000000003</c:v>
                      </c:pt>
                      <c:pt idx="3605" formatCode="General">
                        <c:v>-0.32895799999999997</c:v>
                      </c:pt>
                      <c:pt idx="3606" formatCode="General">
                        <c:v>-0.32895799999999997</c:v>
                      </c:pt>
                      <c:pt idx="3607" formatCode="General">
                        <c:v>-0.77547500000000003</c:v>
                      </c:pt>
                      <c:pt idx="3608" formatCode="General">
                        <c:v>-0.77547500000000003</c:v>
                      </c:pt>
                      <c:pt idx="3609" formatCode="General">
                        <c:v>-0.77547500000000003</c:v>
                      </c:pt>
                      <c:pt idx="3610" formatCode="General">
                        <c:v>33.909559999999999</c:v>
                      </c:pt>
                      <c:pt idx="3611" formatCode="General">
                        <c:v>33.909559999999999</c:v>
                      </c:pt>
                      <c:pt idx="3612" formatCode="General">
                        <c:v>-8.1225550000000002</c:v>
                      </c:pt>
                      <c:pt idx="3613" formatCode="General">
                        <c:v>-8.1225550000000002</c:v>
                      </c:pt>
                      <c:pt idx="3614" formatCode="General">
                        <c:v>-45.600887</c:v>
                      </c:pt>
                      <c:pt idx="3615" formatCode="General">
                        <c:v>-45.600887</c:v>
                      </c:pt>
                      <c:pt idx="3616" formatCode="General">
                        <c:v>-45.600887</c:v>
                      </c:pt>
                      <c:pt idx="3617" formatCode="General">
                        <c:v>5.6615960000000003</c:v>
                      </c:pt>
                      <c:pt idx="3618" formatCode="General">
                        <c:v>5.6615960000000003</c:v>
                      </c:pt>
                      <c:pt idx="3619" formatCode="General">
                        <c:v>-4.8549569999999997</c:v>
                      </c:pt>
                      <c:pt idx="3620" formatCode="General">
                        <c:v>-4.8549569999999997</c:v>
                      </c:pt>
                      <c:pt idx="3621" formatCode="General">
                        <c:v>-4.8549569999999997</c:v>
                      </c:pt>
                      <c:pt idx="3622" formatCode="General">
                        <c:v>1.1532119999999999</c:v>
                      </c:pt>
                      <c:pt idx="3623" formatCode="General">
                        <c:v>1.1532119999999999</c:v>
                      </c:pt>
                      <c:pt idx="3624" formatCode="General">
                        <c:v>-0.74988999999999995</c:v>
                      </c:pt>
                      <c:pt idx="3625" formatCode="General">
                        <c:v>-0.74988999999999995</c:v>
                      </c:pt>
                      <c:pt idx="3626" formatCode="General">
                        <c:v>-5.078195</c:v>
                      </c:pt>
                      <c:pt idx="3627" formatCode="General">
                        <c:v>-5.078195</c:v>
                      </c:pt>
                      <c:pt idx="3628" formatCode="General">
                        <c:v>-5.078195</c:v>
                      </c:pt>
                      <c:pt idx="3629" formatCode="General">
                        <c:v>1.8695360000000001</c:v>
                      </c:pt>
                      <c:pt idx="3630" formatCode="General">
                        <c:v>1.8695360000000001</c:v>
                      </c:pt>
                      <c:pt idx="3631" formatCode="General">
                        <c:v>2.4149069999999999</c:v>
                      </c:pt>
                      <c:pt idx="3632" formatCode="General">
                        <c:v>2.4149069999999999</c:v>
                      </c:pt>
                      <c:pt idx="3633" formatCode="General">
                        <c:v>2.4149069999999999</c:v>
                      </c:pt>
                      <c:pt idx="3634" formatCode="General">
                        <c:v>13.784311000000001</c:v>
                      </c:pt>
                      <c:pt idx="3635" formatCode="General">
                        <c:v>13.784311000000001</c:v>
                      </c:pt>
                      <c:pt idx="3636" formatCode="General">
                        <c:v>3.8742749999999999</c:v>
                      </c:pt>
                      <c:pt idx="3637" formatCode="General">
                        <c:v>3.8742749999999999</c:v>
                      </c:pt>
                      <c:pt idx="3638" formatCode="General">
                        <c:v>3.8742749999999999</c:v>
                      </c:pt>
                      <c:pt idx="3639" formatCode="General">
                        <c:v>0.88103299999999996</c:v>
                      </c:pt>
                      <c:pt idx="3640" formatCode="General">
                        <c:v>0.88103299999999996</c:v>
                      </c:pt>
                      <c:pt idx="3641" formatCode="General">
                        <c:v>5.9132280000000002</c:v>
                      </c:pt>
                      <c:pt idx="3642" formatCode="General">
                        <c:v>5.9132280000000002</c:v>
                      </c:pt>
                      <c:pt idx="3643" formatCode="General">
                        <c:v>-0.44456699999999999</c:v>
                      </c:pt>
                      <c:pt idx="3644" formatCode="General">
                        <c:v>-0.44456699999999999</c:v>
                      </c:pt>
                      <c:pt idx="3645" formatCode="General">
                        <c:v>-0.44456699999999999</c:v>
                      </c:pt>
                      <c:pt idx="3646" formatCode="General">
                        <c:v>1.716879</c:v>
                      </c:pt>
                      <c:pt idx="3647" formatCode="General">
                        <c:v>1.716879</c:v>
                      </c:pt>
                      <c:pt idx="3648" formatCode="General">
                        <c:v>5.5046989999999996</c:v>
                      </c:pt>
                      <c:pt idx="3649" formatCode="General">
                        <c:v>5.5046989999999996</c:v>
                      </c:pt>
                      <c:pt idx="3650" formatCode="General">
                        <c:v>-7.7319500000000003</c:v>
                      </c:pt>
                      <c:pt idx="3651" formatCode="General">
                        <c:v>-7.7319500000000003</c:v>
                      </c:pt>
                      <c:pt idx="3652" formatCode="General">
                        <c:v>-7.7319500000000003</c:v>
                      </c:pt>
                      <c:pt idx="3653" formatCode="General">
                        <c:v>1.6150199999999999</c:v>
                      </c:pt>
                      <c:pt idx="3654" formatCode="General">
                        <c:v>1.6150199999999999</c:v>
                      </c:pt>
                      <c:pt idx="3655" formatCode="General">
                        <c:v>2.5151129999999999</c:v>
                      </c:pt>
                      <c:pt idx="3656" formatCode="General">
                        <c:v>2.5151129999999999</c:v>
                      </c:pt>
                      <c:pt idx="3657" formatCode="General">
                        <c:v>2.5151129999999999</c:v>
                      </c:pt>
                      <c:pt idx="3658" formatCode="General">
                        <c:v>0.85221000000000002</c:v>
                      </c:pt>
                      <c:pt idx="3659" formatCode="General">
                        <c:v>0.85221000000000002</c:v>
                      </c:pt>
                      <c:pt idx="3660" formatCode="General">
                        <c:v>1.6791</c:v>
                      </c:pt>
                      <c:pt idx="3661" formatCode="General">
                        <c:v>1.6791</c:v>
                      </c:pt>
                      <c:pt idx="3662" formatCode="General">
                        <c:v>-2.1235460000000002</c:v>
                      </c:pt>
                      <c:pt idx="3663" formatCode="General">
                        <c:v>-2.1235460000000002</c:v>
                      </c:pt>
                      <c:pt idx="3664" formatCode="General">
                        <c:v>-2.1235460000000002</c:v>
                      </c:pt>
                      <c:pt idx="3665" formatCode="General">
                        <c:v>-1.966151</c:v>
                      </c:pt>
                      <c:pt idx="3666" formatCode="General">
                        <c:v>-1.966151</c:v>
                      </c:pt>
                      <c:pt idx="3667" formatCode="General">
                        <c:v>1.068201</c:v>
                      </c:pt>
                      <c:pt idx="3668" formatCode="General">
                        <c:v>1.068201</c:v>
                      </c:pt>
                      <c:pt idx="3669" formatCode="General">
                        <c:v>1.068201</c:v>
                      </c:pt>
                      <c:pt idx="3670" formatCode="General">
                        <c:v>0.62459100000000001</c:v>
                      </c:pt>
                      <c:pt idx="3671" formatCode="General">
                        <c:v>0.62459100000000001</c:v>
                      </c:pt>
                      <c:pt idx="3672" formatCode="General">
                        <c:v>-3.9382600000000001</c:v>
                      </c:pt>
                      <c:pt idx="3673" formatCode="General">
                        <c:v>-3.9382600000000001</c:v>
                      </c:pt>
                      <c:pt idx="3674" formatCode="General">
                        <c:v>-6.6609680000000004</c:v>
                      </c:pt>
                      <c:pt idx="3675" formatCode="General">
                        <c:v>-6.6609680000000004</c:v>
                      </c:pt>
                      <c:pt idx="3676" formatCode="General">
                        <c:v>-6.6609680000000004</c:v>
                      </c:pt>
                      <c:pt idx="3677" formatCode="General">
                        <c:v>6.4550239999999999</c:v>
                      </c:pt>
                      <c:pt idx="3678" formatCode="General">
                        <c:v>6.4550239999999999</c:v>
                      </c:pt>
                      <c:pt idx="3679" formatCode="General">
                        <c:v>8.5846610000000005</c:v>
                      </c:pt>
                      <c:pt idx="3680" formatCode="General">
                        <c:v>8.5846610000000005</c:v>
                      </c:pt>
                      <c:pt idx="3681" formatCode="General">
                        <c:v>8.5846610000000005</c:v>
                      </c:pt>
                      <c:pt idx="3682" formatCode="General">
                        <c:v>8.2141400000000004</c:v>
                      </c:pt>
                      <c:pt idx="3683" formatCode="General">
                        <c:v>8.2141400000000004</c:v>
                      </c:pt>
                      <c:pt idx="3684" formatCode="General">
                        <c:v>-4.4302070000000002</c:v>
                      </c:pt>
                      <c:pt idx="3685" formatCode="General">
                        <c:v>-4.4302070000000002</c:v>
                      </c:pt>
                      <c:pt idx="3686" formatCode="General">
                        <c:v>-4.4302070000000002</c:v>
                      </c:pt>
                      <c:pt idx="3687" formatCode="General">
                        <c:v>-6.3373220000000003</c:v>
                      </c:pt>
                      <c:pt idx="3688" formatCode="General">
                        <c:v>-6.3373220000000003</c:v>
                      </c:pt>
                      <c:pt idx="3689" formatCode="General">
                        <c:v>4.5749829999999996</c:v>
                      </c:pt>
                      <c:pt idx="3690" formatCode="General">
                        <c:v>4.5749829999999996</c:v>
                      </c:pt>
                      <c:pt idx="3691" formatCode="General">
                        <c:v>-6.8859630000000003</c:v>
                      </c:pt>
                      <c:pt idx="3692" formatCode="General">
                        <c:v>-6.8859630000000003</c:v>
                      </c:pt>
                      <c:pt idx="3693" formatCode="General">
                        <c:v>-6.8859630000000003</c:v>
                      </c:pt>
                      <c:pt idx="3694" formatCode="General">
                        <c:v>-1.9460440000000001</c:v>
                      </c:pt>
                      <c:pt idx="3695" formatCode="General">
                        <c:v>-1.9460440000000001</c:v>
                      </c:pt>
                      <c:pt idx="3696" formatCode="General">
                        <c:v>-5.944636</c:v>
                      </c:pt>
                      <c:pt idx="3697" formatCode="General">
                        <c:v>-5.944636</c:v>
                      </c:pt>
                      <c:pt idx="3698" formatCode="General">
                        <c:v>-16.846937</c:v>
                      </c:pt>
                      <c:pt idx="3699" formatCode="General">
                        <c:v>-16.846937</c:v>
                      </c:pt>
                      <c:pt idx="3700" formatCode="General">
                        <c:v>-16.846937</c:v>
                      </c:pt>
                      <c:pt idx="3701" formatCode="General">
                        <c:v>-13.054619000000001</c:v>
                      </c:pt>
                      <c:pt idx="3702" formatCode="General">
                        <c:v>-13.054619000000001</c:v>
                      </c:pt>
                      <c:pt idx="3703" formatCode="General">
                        <c:v>10.394106000000001</c:v>
                      </c:pt>
                      <c:pt idx="3704" formatCode="General">
                        <c:v>10.394106000000001</c:v>
                      </c:pt>
                      <c:pt idx="3705" formatCode="General">
                        <c:v>10.394106000000001</c:v>
                      </c:pt>
                      <c:pt idx="3706" formatCode="General">
                        <c:v>17.624559999999999</c:v>
                      </c:pt>
                      <c:pt idx="3707" formatCode="General">
                        <c:v>17.624559999999999</c:v>
                      </c:pt>
                      <c:pt idx="3708" formatCode="General">
                        <c:v>-2.4236740000000001</c:v>
                      </c:pt>
                      <c:pt idx="3709" formatCode="General">
                        <c:v>-2.4236740000000001</c:v>
                      </c:pt>
                      <c:pt idx="3710" formatCode="General">
                        <c:v>2.6238999999999998E-2</c:v>
                      </c:pt>
                      <c:pt idx="3711" formatCode="General">
                        <c:v>2.6238999999999998E-2</c:v>
                      </c:pt>
                      <c:pt idx="3712" formatCode="General">
                        <c:v>2.6238999999999998E-2</c:v>
                      </c:pt>
                      <c:pt idx="3713" formatCode="General">
                        <c:v>5.1549480000000001</c:v>
                      </c:pt>
                      <c:pt idx="3714" formatCode="General">
                        <c:v>5.1549480000000001</c:v>
                      </c:pt>
                      <c:pt idx="3715" formatCode="General">
                        <c:v>1.1459239999999999</c:v>
                      </c:pt>
                      <c:pt idx="3716" formatCode="General">
                        <c:v>1.1459239999999999</c:v>
                      </c:pt>
                      <c:pt idx="3717" formatCode="General">
                        <c:v>1.1459239999999999</c:v>
                      </c:pt>
                      <c:pt idx="3718" formatCode="General">
                        <c:v>-10.678077999999999</c:v>
                      </c:pt>
                      <c:pt idx="3719" formatCode="General">
                        <c:v>-10.678077999999999</c:v>
                      </c:pt>
                      <c:pt idx="3720" formatCode="General">
                        <c:v>3.0668350000000002</c:v>
                      </c:pt>
                      <c:pt idx="3721" formatCode="General">
                        <c:v>3.0668350000000002</c:v>
                      </c:pt>
                      <c:pt idx="3722" formatCode="General">
                        <c:v>3.0668350000000002</c:v>
                      </c:pt>
                      <c:pt idx="3723" formatCode="General">
                        <c:v>0.57161899999999999</c:v>
                      </c:pt>
                      <c:pt idx="3724" formatCode="General">
                        <c:v>0.57161899999999999</c:v>
                      </c:pt>
                      <c:pt idx="3725" formatCode="General">
                        <c:v>-8.6502569999999999</c:v>
                      </c:pt>
                      <c:pt idx="3726" formatCode="General">
                        <c:v>-8.6502569999999999</c:v>
                      </c:pt>
                      <c:pt idx="3727" formatCode="General">
                        <c:v>-10.742509999999999</c:v>
                      </c:pt>
                      <c:pt idx="3728" formatCode="General">
                        <c:v>-10.742509999999999</c:v>
                      </c:pt>
                      <c:pt idx="3729" formatCode="General">
                        <c:v>-10.742509999999999</c:v>
                      </c:pt>
                      <c:pt idx="3730" formatCode="General">
                        <c:v>0.48797400000000002</c:v>
                      </c:pt>
                      <c:pt idx="3731" formatCode="General">
                        <c:v>0.48797400000000002</c:v>
                      </c:pt>
                      <c:pt idx="3732" formatCode="General">
                        <c:v>-4.9118139999999997</c:v>
                      </c:pt>
                      <c:pt idx="3733" formatCode="General">
                        <c:v>-4.9118139999999997</c:v>
                      </c:pt>
                      <c:pt idx="3734" formatCode="General">
                        <c:v>-4.9118139999999997</c:v>
                      </c:pt>
                      <c:pt idx="3735" formatCode="General">
                        <c:v>-1.3426579999999999</c:v>
                      </c:pt>
                      <c:pt idx="3736" formatCode="General">
                        <c:v>-1.3426579999999999</c:v>
                      </c:pt>
                      <c:pt idx="3737" formatCode="General">
                        <c:v>-12.449538</c:v>
                      </c:pt>
                      <c:pt idx="3738" formatCode="General">
                        <c:v>-12.449538</c:v>
                      </c:pt>
                      <c:pt idx="3739" formatCode="General">
                        <c:v>2.0665079999999998</c:v>
                      </c:pt>
                      <c:pt idx="3740" formatCode="General">
                        <c:v>2.0665079999999998</c:v>
                      </c:pt>
                      <c:pt idx="3741" formatCode="General">
                        <c:v>2.0665079999999998</c:v>
                      </c:pt>
                      <c:pt idx="3742" formatCode="General">
                        <c:v>-1.040041</c:v>
                      </c:pt>
                      <c:pt idx="3743" formatCode="General">
                        <c:v>-1.040041</c:v>
                      </c:pt>
                      <c:pt idx="3744" formatCode="General">
                        <c:v>5.9884180000000002</c:v>
                      </c:pt>
                      <c:pt idx="3745" formatCode="General">
                        <c:v>5.9884180000000002</c:v>
                      </c:pt>
                      <c:pt idx="3746" formatCode="General">
                        <c:v>5.9884180000000002</c:v>
                      </c:pt>
                      <c:pt idx="3747" formatCode="General">
                        <c:v>-3.1732300000000002</c:v>
                      </c:pt>
                      <c:pt idx="3748" formatCode="General">
                        <c:v>-3.1732300000000002</c:v>
                      </c:pt>
                      <c:pt idx="3749" formatCode="General">
                        <c:v>-8.6746289999999995</c:v>
                      </c:pt>
                      <c:pt idx="3750" formatCode="General">
                        <c:v>-8.6746289999999995</c:v>
                      </c:pt>
                      <c:pt idx="3751" formatCode="General">
                        <c:v>-2.6181049999999999</c:v>
                      </c:pt>
                      <c:pt idx="3752" formatCode="General">
                        <c:v>-2.6181049999999999</c:v>
                      </c:pt>
                      <c:pt idx="3753" formatCode="General">
                        <c:v>-2.6181049999999999</c:v>
                      </c:pt>
                      <c:pt idx="3754" formatCode="General">
                        <c:v>-0.385407</c:v>
                      </c:pt>
                      <c:pt idx="3755" formatCode="General">
                        <c:v>-0.385407</c:v>
                      </c:pt>
                      <c:pt idx="3756" formatCode="General">
                        <c:v>-4.0537799999999997</c:v>
                      </c:pt>
                      <c:pt idx="3757" formatCode="General">
                        <c:v>-4.0537799999999997</c:v>
                      </c:pt>
                      <c:pt idx="3758" formatCode="General">
                        <c:v>-4.0537799999999997</c:v>
                      </c:pt>
                      <c:pt idx="3759" formatCode="General">
                        <c:v>3.898533</c:v>
                      </c:pt>
                      <c:pt idx="3760" formatCode="General">
                        <c:v>3.898533</c:v>
                      </c:pt>
                      <c:pt idx="3761" formatCode="General">
                        <c:v>-5.0613999999999999</c:v>
                      </c:pt>
                      <c:pt idx="3762" formatCode="General">
                        <c:v>-5.0613999999999999</c:v>
                      </c:pt>
                      <c:pt idx="3763" formatCode="General">
                        <c:v>0.16086300000000001</c:v>
                      </c:pt>
                      <c:pt idx="3764" formatCode="General">
                        <c:v>0.16086300000000001</c:v>
                      </c:pt>
                      <c:pt idx="3765" formatCode="General">
                        <c:v>0.16086300000000001</c:v>
                      </c:pt>
                      <c:pt idx="3766" formatCode="General">
                        <c:v>-2.227052</c:v>
                      </c:pt>
                      <c:pt idx="3767" formatCode="General">
                        <c:v>-2.227052</c:v>
                      </c:pt>
                      <c:pt idx="3768" formatCode="General">
                        <c:v>-0.51633099999999998</c:v>
                      </c:pt>
                      <c:pt idx="3769" formatCode="General">
                        <c:v>-0.51633099999999998</c:v>
                      </c:pt>
                      <c:pt idx="3770" formatCode="General">
                        <c:v>-0.51633099999999998</c:v>
                      </c:pt>
                      <c:pt idx="3771" formatCode="General">
                        <c:v>0.61422200000000005</c:v>
                      </c:pt>
                      <c:pt idx="3772" formatCode="General">
                        <c:v>0.61422200000000005</c:v>
                      </c:pt>
                      <c:pt idx="3773" formatCode="General">
                        <c:v>4.0583460000000002</c:v>
                      </c:pt>
                      <c:pt idx="3774" formatCode="General">
                        <c:v>4.0583460000000002</c:v>
                      </c:pt>
                      <c:pt idx="3775" formatCode="General">
                        <c:v>-0.57094599999999995</c:v>
                      </c:pt>
                      <c:pt idx="3776" formatCode="General">
                        <c:v>-0.57094599999999995</c:v>
                      </c:pt>
                      <c:pt idx="3777" formatCode="General">
                        <c:v>-0.57094599999999995</c:v>
                      </c:pt>
                      <c:pt idx="3778" formatCode="General">
                        <c:v>4.215E-3</c:v>
                      </c:pt>
                      <c:pt idx="3779" formatCode="General">
                        <c:v>4.215E-3</c:v>
                      </c:pt>
                      <c:pt idx="3780" formatCode="General">
                        <c:v>-1.976048</c:v>
                      </c:pt>
                      <c:pt idx="3781" formatCode="General">
                        <c:v>-1.976048</c:v>
                      </c:pt>
                      <c:pt idx="3782" formatCode="General">
                        <c:v>-1.976048</c:v>
                      </c:pt>
                      <c:pt idx="3783" formatCode="General">
                        <c:v>1.430839</c:v>
                      </c:pt>
                      <c:pt idx="3784" formatCode="General">
                        <c:v>1.430839</c:v>
                      </c:pt>
                      <c:pt idx="3785" formatCode="General">
                        <c:v>0.69990399999999997</c:v>
                      </c:pt>
                      <c:pt idx="3786" formatCode="General">
                        <c:v>0.69990399999999997</c:v>
                      </c:pt>
                      <c:pt idx="3787" formatCode="General">
                        <c:v>0.332065</c:v>
                      </c:pt>
                      <c:pt idx="3788" formatCode="General">
                        <c:v>0.332065</c:v>
                      </c:pt>
                      <c:pt idx="3789" formatCode="General">
                        <c:v>0.332065</c:v>
                      </c:pt>
                      <c:pt idx="3790" formatCode="General">
                        <c:v>0.49888199999999999</c:v>
                      </c:pt>
                      <c:pt idx="3791" formatCode="General">
                        <c:v>0.49888199999999999</c:v>
                      </c:pt>
                      <c:pt idx="3792" formatCode="General">
                        <c:v>0.16438</c:v>
                      </c:pt>
                      <c:pt idx="3793" formatCode="General">
                        <c:v>0.16438</c:v>
                      </c:pt>
                      <c:pt idx="3794" formatCode="General">
                        <c:v>0.16438</c:v>
                      </c:pt>
                      <c:pt idx="3795" formatCode="General">
                        <c:v>0.31073699999999999</c:v>
                      </c:pt>
                      <c:pt idx="3796" formatCode="General">
                        <c:v>0.31073699999999999</c:v>
                      </c:pt>
                      <c:pt idx="3797" formatCode="General">
                        <c:v>0.17813799999999999</c:v>
                      </c:pt>
                      <c:pt idx="3798" formatCode="General">
                        <c:v>0.17813799999999999</c:v>
                      </c:pt>
                      <c:pt idx="3799" formatCode="General">
                        <c:v>5.8660999999999998E-2</c:v>
                      </c:pt>
                      <c:pt idx="3800" formatCode="General">
                        <c:v>5.8660999999999998E-2</c:v>
                      </c:pt>
                      <c:pt idx="3801" formatCode="General">
                        <c:v>5.8660999999999998E-2</c:v>
                      </c:pt>
                      <c:pt idx="3802" formatCode="General">
                        <c:v>9.9988999999999995E-2</c:v>
                      </c:pt>
                      <c:pt idx="3803" formatCode="General">
                        <c:v>9.9988999999999995E-2</c:v>
                      </c:pt>
                      <c:pt idx="3804" formatCode="General">
                        <c:v>-4.8440999999999998E-2</c:v>
                      </c:pt>
                      <c:pt idx="3805" formatCode="General">
                        <c:v>-4.8440999999999998E-2</c:v>
                      </c:pt>
                      <c:pt idx="3806" formatCode="General">
                        <c:v>-4.8440999999999998E-2</c:v>
                      </c:pt>
                      <c:pt idx="3807" formatCode="General">
                        <c:v>1.5329000000000001E-2</c:v>
                      </c:pt>
                      <c:pt idx="3808" formatCode="General">
                        <c:v>1.5329000000000001E-2</c:v>
                      </c:pt>
                      <c:pt idx="3809" formatCode="General">
                        <c:v>-4.3876999999999999E-2</c:v>
                      </c:pt>
                      <c:pt idx="3810" formatCode="General">
                        <c:v>-4.3876999999999999E-2</c:v>
                      </c:pt>
                      <c:pt idx="3811" formatCode="General">
                        <c:v>6.3017000000000004E-2</c:v>
                      </c:pt>
                      <c:pt idx="3812" formatCode="General">
                        <c:v>6.3017000000000004E-2</c:v>
                      </c:pt>
                      <c:pt idx="3813" formatCode="General">
                        <c:v>6.3017000000000004E-2</c:v>
                      </c:pt>
                      <c:pt idx="3814" formatCode="General">
                        <c:v>0.27040599999999998</c:v>
                      </c:pt>
                      <c:pt idx="3815" formatCode="General">
                        <c:v>0.27040599999999998</c:v>
                      </c:pt>
                      <c:pt idx="3816" formatCode="General">
                        <c:v>0.57925800000000005</c:v>
                      </c:pt>
                      <c:pt idx="3817" formatCode="General">
                        <c:v>0.57925800000000005</c:v>
                      </c:pt>
                      <c:pt idx="3818" formatCode="General">
                        <c:v>0.57925800000000005</c:v>
                      </c:pt>
                      <c:pt idx="3819" formatCode="General">
                        <c:v>0.49513800000000002</c:v>
                      </c:pt>
                      <c:pt idx="3820" formatCode="General">
                        <c:v>0.49513800000000002</c:v>
                      </c:pt>
                      <c:pt idx="3821" formatCode="General">
                        <c:v>-0.59618899999999997</c:v>
                      </c:pt>
                      <c:pt idx="3822" formatCode="General">
                        <c:v>-0.59618899999999997</c:v>
                      </c:pt>
                      <c:pt idx="3823" formatCode="General">
                        <c:v>-0.47389599999999998</c:v>
                      </c:pt>
                      <c:pt idx="3824" formatCode="General">
                        <c:v>-0.47389599999999998</c:v>
                      </c:pt>
                      <c:pt idx="3825" formatCode="General">
                        <c:v>-0.47389599999999998</c:v>
                      </c:pt>
                      <c:pt idx="3826" formatCode="General">
                        <c:v>-0.30799599999999999</c:v>
                      </c:pt>
                      <c:pt idx="3827" formatCode="General">
                        <c:v>-0.30799599999999999</c:v>
                      </c:pt>
                      <c:pt idx="3828" formatCode="General">
                        <c:v>0.46208300000000002</c:v>
                      </c:pt>
                      <c:pt idx="3829" formatCode="General">
                        <c:v>0.46208300000000002</c:v>
                      </c:pt>
                      <c:pt idx="3830" formatCode="General">
                        <c:v>0.46208300000000002</c:v>
                      </c:pt>
                      <c:pt idx="3831" formatCode="General">
                        <c:v>-1.382655</c:v>
                      </c:pt>
                      <c:pt idx="3832" formatCode="General">
                        <c:v>-1.382655</c:v>
                      </c:pt>
                      <c:pt idx="3833" formatCode="General">
                        <c:v>0.32815100000000003</c:v>
                      </c:pt>
                      <c:pt idx="3834" formatCode="General">
                        <c:v>0.32815100000000003</c:v>
                      </c:pt>
                      <c:pt idx="3835" formatCode="General">
                        <c:v>2.5040779999999998</c:v>
                      </c:pt>
                      <c:pt idx="3836" formatCode="General">
                        <c:v>2.5040779999999998</c:v>
                      </c:pt>
                      <c:pt idx="3837" formatCode="General">
                        <c:v>2.5040779999999998</c:v>
                      </c:pt>
                      <c:pt idx="3838" formatCode="General">
                        <c:v>2.129966</c:v>
                      </c:pt>
                      <c:pt idx="3839" formatCode="General">
                        <c:v>2.129966</c:v>
                      </c:pt>
                      <c:pt idx="3840" formatCode="General">
                        <c:v>-0.59428800000000004</c:v>
                      </c:pt>
                      <c:pt idx="3841" formatCode="General">
                        <c:v>-0.59428800000000004</c:v>
                      </c:pt>
                      <c:pt idx="3842" formatCode="General">
                        <c:v>-0.59428800000000004</c:v>
                      </c:pt>
                      <c:pt idx="3843" formatCode="General">
                        <c:v>-1.34707</c:v>
                      </c:pt>
                      <c:pt idx="3844" formatCode="General">
                        <c:v>-1.34707</c:v>
                      </c:pt>
                      <c:pt idx="3845" formatCode="General">
                        <c:v>-0.94932899999999998</c:v>
                      </c:pt>
                      <c:pt idx="3846" formatCode="General">
                        <c:v>-0.94932899999999998</c:v>
                      </c:pt>
                      <c:pt idx="3847" formatCode="General">
                        <c:v>-1.253765</c:v>
                      </c:pt>
                      <c:pt idx="3848" formatCode="General">
                        <c:v>-1.253765</c:v>
                      </c:pt>
                      <c:pt idx="3849" formatCode="General">
                        <c:v>-1.253765</c:v>
                      </c:pt>
                      <c:pt idx="3850" formatCode="General">
                        <c:v>5.0833000000000003E-2</c:v>
                      </c:pt>
                      <c:pt idx="3851" formatCode="General">
                        <c:v>5.0833000000000003E-2</c:v>
                      </c:pt>
                      <c:pt idx="3852" formatCode="General">
                        <c:v>0.30843999999999999</c:v>
                      </c:pt>
                      <c:pt idx="3853" formatCode="General">
                        <c:v>0.30843999999999999</c:v>
                      </c:pt>
                      <c:pt idx="3854" formatCode="General">
                        <c:v>0.30843999999999999</c:v>
                      </c:pt>
                      <c:pt idx="3855" formatCode="General">
                        <c:v>0.29976399999999997</c:v>
                      </c:pt>
                      <c:pt idx="3856" formatCode="General">
                        <c:v>0.29976399999999997</c:v>
                      </c:pt>
                      <c:pt idx="3857" formatCode="General">
                        <c:v>0.86229299999999998</c:v>
                      </c:pt>
                      <c:pt idx="3858" formatCode="General">
                        <c:v>0.86229299999999998</c:v>
                      </c:pt>
                      <c:pt idx="3859" formatCode="General">
                        <c:v>-0.41537400000000002</c:v>
                      </c:pt>
                      <c:pt idx="3860" formatCode="General">
                        <c:v>-0.41537400000000002</c:v>
                      </c:pt>
                      <c:pt idx="3861" formatCode="General">
                        <c:v>-0.41537400000000002</c:v>
                      </c:pt>
                      <c:pt idx="3862" formatCode="General">
                        <c:v>0.85911000000000004</c:v>
                      </c:pt>
                      <c:pt idx="3863" formatCode="General">
                        <c:v>0.85911000000000004</c:v>
                      </c:pt>
                      <c:pt idx="3864" formatCode="General">
                        <c:v>1.4123520000000001</c:v>
                      </c:pt>
                      <c:pt idx="3865" formatCode="General">
                        <c:v>1.4123520000000001</c:v>
                      </c:pt>
                      <c:pt idx="3866" formatCode="General">
                        <c:v>1.4123520000000001</c:v>
                      </c:pt>
                      <c:pt idx="3867" formatCode="General">
                        <c:v>1.4015169999999999</c:v>
                      </c:pt>
                      <c:pt idx="3868" formatCode="General">
                        <c:v>1.4015169999999999</c:v>
                      </c:pt>
                      <c:pt idx="3869" formatCode="General">
                        <c:v>0.70884800000000003</c:v>
                      </c:pt>
                      <c:pt idx="3870" formatCode="General">
                        <c:v>0.70884800000000003</c:v>
                      </c:pt>
                      <c:pt idx="3871" formatCode="General">
                        <c:v>0.79312499999999997</c:v>
                      </c:pt>
                      <c:pt idx="3872" formatCode="General">
                        <c:v>0.79312499999999997</c:v>
                      </c:pt>
                      <c:pt idx="3873" formatCode="General">
                        <c:v>0.79312499999999997</c:v>
                      </c:pt>
                      <c:pt idx="3874" formatCode="General">
                        <c:v>1.5067029999999999</c:v>
                      </c:pt>
                      <c:pt idx="3875" formatCode="General">
                        <c:v>1.5067029999999999</c:v>
                      </c:pt>
                      <c:pt idx="3876" formatCode="General">
                        <c:v>0.84826400000000002</c:v>
                      </c:pt>
                      <c:pt idx="3877" formatCode="General">
                        <c:v>0.84826400000000002</c:v>
                      </c:pt>
                      <c:pt idx="3878" formatCode="General">
                        <c:v>0.84826400000000002</c:v>
                      </c:pt>
                      <c:pt idx="3879" formatCode="General">
                        <c:v>-0.41116900000000001</c:v>
                      </c:pt>
                      <c:pt idx="3880" formatCode="General">
                        <c:v>-0.41116900000000001</c:v>
                      </c:pt>
                      <c:pt idx="3881" formatCode="General">
                        <c:v>-0.557639</c:v>
                      </c:pt>
                      <c:pt idx="3882" formatCode="General">
                        <c:v>-0.557639</c:v>
                      </c:pt>
                      <c:pt idx="3883" formatCode="General">
                        <c:v>0.30070999999999998</c:v>
                      </c:pt>
                      <c:pt idx="3884" formatCode="General">
                        <c:v>0.30070999999999998</c:v>
                      </c:pt>
                      <c:pt idx="3885" formatCode="General">
                        <c:v>0.30070999999999998</c:v>
                      </c:pt>
                      <c:pt idx="3886" formatCode="General">
                        <c:v>0.48492099999999999</c:v>
                      </c:pt>
                      <c:pt idx="3887" formatCode="General">
                        <c:v>0.48492099999999999</c:v>
                      </c:pt>
                      <c:pt idx="3888" formatCode="General">
                        <c:v>1.0459560000000001</c:v>
                      </c:pt>
                      <c:pt idx="3889" formatCode="General">
                        <c:v>1.0459560000000001</c:v>
                      </c:pt>
                      <c:pt idx="3890" formatCode="General">
                        <c:v>1.0459560000000001</c:v>
                      </c:pt>
                      <c:pt idx="3891" formatCode="General">
                        <c:v>2.7363249999999999</c:v>
                      </c:pt>
                      <c:pt idx="3892" formatCode="General">
                        <c:v>2.7363249999999999</c:v>
                      </c:pt>
                      <c:pt idx="3893" formatCode="General">
                        <c:v>-0.109918</c:v>
                      </c:pt>
                      <c:pt idx="3894" formatCode="General">
                        <c:v>-0.109918</c:v>
                      </c:pt>
                      <c:pt idx="3895" formatCode="General">
                        <c:v>1.5145869999999999</c:v>
                      </c:pt>
                      <c:pt idx="3896" formatCode="General">
                        <c:v>1.5145869999999999</c:v>
                      </c:pt>
                      <c:pt idx="3897" formatCode="General">
                        <c:v>1.5145869999999999</c:v>
                      </c:pt>
                      <c:pt idx="3898" formatCode="General">
                        <c:v>0.94900499999999999</c:v>
                      </c:pt>
                      <c:pt idx="3899" formatCode="General">
                        <c:v>0.94900499999999999</c:v>
                      </c:pt>
                      <c:pt idx="3900" formatCode="General">
                        <c:v>-1.901786</c:v>
                      </c:pt>
                      <c:pt idx="3901" formatCode="General">
                        <c:v>-1.901786</c:v>
                      </c:pt>
                      <c:pt idx="3902" formatCode="General">
                        <c:v>-1.901786</c:v>
                      </c:pt>
                      <c:pt idx="3903" formatCode="General">
                        <c:v>-0.71356200000000003</c:v>
                      </c:pt>
                      <c:pt idx="3904" formatCode="General">
                        <c:v>-0.71356200000000003</c:v>
                      </c:pt>
                      <c:pt idx="3905" formatCode="General">
                        <c:v>-0.51907499999999995</c:v>
                      </c:pt>
                      <c:pt idx="3906" formatCode="General">
                        <c:v>-0.51907499999999995</c:v>
                      </c:pt>
                      <c:pt idx="3907" formatCode="General">
                        <c:v>-0.97096099999999996</c:v>
                      </c:pt>
                      <c:pt idx="3908" formatCode="General">
                        <c:v>-0.97096099999999996</c:v>
                      </c:pt>
                      <c:pt idx="3909" formatCode="General">
                        <c:v>-0.97096099999999996</c:v>
                      </c:pt>
                      <c:pt idx="3910" formatCode="General">
                        <c:v>-4.0826260000000003</c:v>
                      </c:pt>
                      <c:pt idx="3911" formatCode="General">
                        <c:v>-4.0826260000000003</c:v>
                      </c:pt>
                      <c:pt idx="3912" formatCode="General">
                        <c:v>2.898622</c:v>
                      </c:pt>
                      <c:pt idx="3913" formatCode="General">
                        <c:v>2.898622</c:v>
                      </c:pt>
                      <c:pt idx="3914" formatCode="General">
                        <c:v>2.898622</c:v>
                      </c:pt>
                      <c:pt idx="3915" formatCode="General">
                        <c:v>-0.18908</c:v>
                      </c:pt>
                      <c:pt idx="3916" formatCode="General">
                        <c:v>-0.18908</c:v>
                      </c:pt>
                      <c:pt idx="3917" formatCode="General">
                        <c:v>-1.962933</c:v>
                      </c:pt>
                      <c:pt idx="3918" formatCode="General">
                        <c:v>-1.962933</c:v>
                      </c:pt>
                      <c:pt idx="3919" formatCode="General">
                        <c:v>-1.962933</c:v>
                      </c:pt>
                      <c:pt idx="3920" formatCode="General">
                        <c:v>-1.9484600000000001</c:v>
                      </c:pt>
                      <c:pt idx="3921" formatCode="General">
                        <c:v>-1.9484600000000001</c:v>
                      </c:pt>
                      <c:pt idx="3922" formatCode="General">
                        <c:v>7.9325159999999997</c:v>
                      </c:pt>
                      <c:pt idx="3923" formatCode="General">
                        <c:v>7.9325159999999997</c:v>
                      </c:pt>
                      <c:pt idx="3924" formatCode="General">
                        <c:v>2.5071119999999998</c:v>
                      </c:pt>
                      <c:pt idx="3925" formatCode="General">
                        <c:v>2.5071119999999998</c:v>
                      </c:pt>
                      <c:pt idx="3926" formatCode="General">
                        <c:v>2.5071119999999998</c:v>
                      </c:pt>
                      <c:pt idx="3927" formatCode="General">
                        <c:v>-1.407246</c:v>
                      </c:pt>
                      <c:pt idx="3928" formatCode="General">
                        <c:v>-1.407246</c:v>
                      </c:pt>
                      <c:pt idx="3929" formatCode="General">
                        <c:v>-2.1828110000000001</c:v>
                      </c:pt>
                      <c:pt idx="3930" formatCode="General">
                        <c:v>-2.1828110000000001</c:v>
                      </c:pt>
                      <c:pt idx="3931" formatCode="General">
                        <c:v>2.0758390000000002</c:v>
                      </c:pt>
                      <c:pt idx="3932" formatCode="General">
                        <c:v>2.0758390000000002</c:v>
                      </c:pt>
                      <c:pt idx="3933" formatCode="General">
                        <c:v>2.0758390000000002</c:v>
                      </c:pt>
                      <c:pt idx="3934" formatCode="General">
                        <c:v>-1.4739869999999999</c:v>
                      </c:pt>
                      <c:pt idx="3935" formatCode="General">
                        <c:v>-1.4739869999999999</c:v>
                      </c:pt>
                      <c:pt idx="3936" formatCode="General">
                        <c:v>-1.2383120000000001</c:v>
                      </c:pt>
                      <c:pt idx="3937" formatCode="General">
                        <c:v>-1.2383120000000001</c:v>
                      </c:pt>
                      <c:pt idx="3938" formatCode="General">
                        <c:v>-1.2383120000000001</c:v>
                      </c:pt>
                      <c:pt idx="3939" formatCode="General">
                        <c:v>-4.5989000000000002E-2</c:v>
                      </c:pt>
                      <c:pt idx="3940" formatCode="General">
                        <c:v>-4.5989000000000002E-2</c:v>
                      </c:pt>
                      <c:pt idx="3941" formatCode="General">
                        <c:v>0.263017</c:v>
                      </c:pt>
                      <c:pt idx="3942" formatCode="General">
                        <c:v>0.263017</c:v>
                      </c:pt>
                      <c:pt idx="3943" formatCode="General">
                        <c:v>-7.4055999999999997E-2</c:v>
                      </c:pt>
                      <c:pt idx="3944" formatCode="General">
                        <c:v>-7.4055999999999997E-2</c:v>
                      </c:pt>
                      <c:pt idx="3945" formatCode="General">
                        <c:v>-7.4055999999999997E-2</c:v>
                      </c:pt>
                      <c:pt idx="3946" formatCode="General">
                        <c:v>-3.2974730000000001</c:v>
                      </c:pt>
                      <c:pt idx="3947" formatCode="General">
                        <c:v>-3.2974730000000001</c:v>
                      </c:pt>
                      <c:pt idx="3948" formatCode="General">
                        <c:v>-1.1953229999999999</c:v>
                      </c:pt>
                      <c:pt idx="3949" formatCode="General">
                        <c:v>-1.1953229999999999</c:v>
                      </c:pt>
                      <c:pt idx="3950" formatCode="General">
                        <c:v>-1.1953229999999999</c:v>
                      </c:pt>
                      <c:pt idx="3951" formatCode="General">
                        <c:v>-1.23285</c:v>
                      </c:pt>
                      <c:pt idx="3952" formatCode="General">
                        <c:v>-1.23285</c:v>
                      </c:pt>
                      <c:pt idx="3953" formatCode="General">
                        <c:v>0.50030200000000002</c:v>
                      </c:pt>
                      <c:pt idx="3954" formatCode="General">
                        <c:v>0.50030200000000002</c:v>
                      </c:pt>
                      <c:pt idx="3955" formatCode="General">
                        <c:v>0.50030200000000002</c:v>
                      </c:pt>
                      <c:pt idx="3956" formatCode="General">
                        <c:v>-0.88745799999999997</c:v>
                      </c:pt>
                      <c:pt idx="3957" formatCode="General">
                        <c:v>-0.88745799999999997</c:v>
                      </c:pt>
                      <c:pt idx="3958" formatCode="General">
                        <c:v>0.27205200000000002</c:v>
                      </c:pt>
                      <c:pt idx="3959" formatCode="General">
                        <c:v>0.27205200000000002</c:v>
                      </c:pt>
                      <c:pt idx="3960" formatCode="General">
                        <c:v>2.2572890000000001</c:v>
                      </c:pt>
                      <c:pt idx="3961" formatCode="General">
                        <c:v>2.2572890000000001</c:v>
                      </c:pt>
                      <c:pt idx="3962" formatCode="General">
                        <c:v>2.2572890000000001</c:v>
                      </c:pt>
                      <c:pt idx="3963" formatCode="General">
                        <c:v>-0.20874100000000001</c:v>
                      </c:pt>
                      <c:pt idx="3964" formatCode="General">
                        <c:v>-0.20874100000000001</c:v>
                      </c:pt>
                      <c:pt idx="3965" formatCode="General">
                        <c:v>-2.6425000000000001E-2</c:v>
                      </c:pt>
                      <c:pt idx="3966" formatCode="General">
                        <c:v>-2.6425000000000001E-2</c:v>
                      </c:pt>
                      <c:pt idx="3967" formatCode="General">
                        <c:v>-2.6425000000000001E-2</c:v>
                      </c:pt>
                      <c:pt idx="3968" formatCode="General">
                        <c:v>-0.89560700000000004</c:v>
                      </c:pt>
                      <c:pt idx="3969" formatCode="General">
                        <c:v>-0.89560700000000004</c:v>
                      </c:pt>
                      <c:pt idx="3970" formatCode="General">
                        <c:v>1.6306609999999999</c:v>
                      </c:pt>
                      <c:pt idx="3971" formatCode="General">
                        <c:v>1.6306609999999999</c:v>
                      </c:pt>
                      <c:pt idx="3972" formatCode="General">
                        <c:v>-1.230154</c:v>
                      </c:pt>
                      <c:pt idx="3973" formatCode="General">
                        <c:v>-1.230154</c:v>
                      </c:pt>
                      <c:pt idx="3974" formatCode="General">
                        <c:v>-1.230154</c:v>
                      </c:pt>
                      <c:pt idx="3975" formatCode="General">
                        <c:v>1.2547779999999999</c:v>
                      </c:pt>
                      <c:pt idx="3976" formatCode="General">
                        <c:v>1.2547779999999999</c:v>
                      </c:pt>
                      <c:pt idx="3977" formatCode="General">
                        <c:v>-0.28632000000000002</c:v>
                      </c:pt>
                      <c:pt idx="3978" formatCode="General">
                        <c:v>-0.28632000000000002</c:v>
                      </c:pt>
                      <c:pt idx="3979" formatCode="General">
                        <c:v>-0.28632000000000002</c:v>
                      </c:pt>
                      <c:pt idx="3980" formatCode="General">
                        <c:v>2.7603949999999999</c:v>
                      </c:pt>
                      <c:pt idx="3981" formatCode="General">
                        <c:v>2.7603949999999999</c:v>
                      </c:pt>
                      <c:pt idx="3982" formatCode="General">
                        <c:v>-1.973257</c:v>
                      </c:pt>
                      <c:pt idx="3983" formatCode="General">
                        <c:v>-1.973257</c:v>
                      </c:pt>
                      <c:pt idx="3984" formatCode="General">
                        <c:v>-1.8121179999999999</c:v>
                      </c:pt>
                      <c:pt idx="3985" formatCode="General">
                        <c:v>-1.8121179999999999</c:v>
                      </c:pt>
                      <c:pt idx="3986" formatCode="General">
                        <c:v>-1.8121179999999999</c:v>
                      </c:pt>
                      <c:pt idx="3987" formatCode="General">
                        <c:v>1.13151</c:v>
                      </c:pt>
                      <c:pt idx="3988" formatCode="General">
                        <c:v>1.13151</c:v>
                      </c:pt>
                      <c:pt idx="3989" formatCode="General">
                        <c:v>-0.314359</c:v>
                      </c:pt>
                      <c:pt idx="3990" formatCode="General">
                        <c:v>-0.314359</c:v>
                      </c:pt>
                      <c:pt idx="3991" formatCode="General">
                        <c:v>-0.314359</c:v>
                      </c:pt>
                      <c:pt idx="3992" formatCode="General">
                        <c:v>-2.8897119999999998</c:v>
                      </c:pt>
                      <c:pt idx="3993" formatCode="General">
                        <c:v>-2.8897119999999998</c:v>
                      </c:pt>
                      <c:pt idx="3994" formatCode="General">
                        <c:v>-2.1510739999999999</c:v>
                      </c:pt>
                      <c:pt idx="3995" formatCode="General">
                        <c:v>-2.1510739999999999</c:v>
                      </c:pt>
                      <c:pt idx="3996" formatCode="General">
                        <c:v>-3.6317569999999999</c:v>
                      </c:pt>
                      <c:pt idx="3997" formatCode="General">
                        <c:v>-3.6317569999999999</c:v>
                      </c:pt>
                      <c:pt idx="3998" formatCode="General">
                        <c:v>-3.6317569999999999</c:v>
                      </c:pt>
                      <c:pt idx="3999" formatCode="General">
                        <c:v>3.8302000000000003E-2</c:v>
                      </c:pt>
                      <c:pt idx="4000" formatCode="General">
                        <c:v>3.8302000000000003E-2</c:v>
                      </c:pt>
                      <c:pt idx="4001" formatCode="General">
                        <c:v>-2.8049999999999999E-2</c:v>
                      </c:pt>
                      <c:pt idx="4002" formatCode="General">
                        <c:v>-2.8049999999999999E-2</c:v>
                      </c:pt>
                      <c:pt idx="4003" formatCode="General">
                        <c:v>-2.8049999999999999E-2</c:v>
                      </c:pt>
                      <c:pt idx="4004" formatCode="General">
                        <c:v>1.609016</c:v>
                      </c:pt>
                      <c:pt idx="4005" formatCode="General">
                        <c:v>1.609016</c:v>
                      </c:pt>
                      <c:pt idx="4006" formatCode="General">
                        <c:v>-0.54501100000000002</c:v>
                      </c:pt>
                      <c:pt idx="4007" formatCode="General">
                        <c:v>-0.54501100000000002</c:v>
                      </c:pt>
                      <c:pt idx="4008" formatCode="General">
                        <c:v>-4.1493169999999999</c:v>
                      </c:pt>
                      <c:pt idx="4009" formatCode="General">
                        <c:v>-4.1493169999999999</c:v>
                      </c:pt>
                      <c:pt idx="4010" formatCode="General">
                        <c:v>-4.1493169999999999</c:v>
                      </c:pt>
                      <c:pt idx="4011" formatCode="General">
                        <c:v>1.863402</c:v>
                      </c:pt>
                      <c:pt idx="4012" formatCode="General">
                        <c:v>1.863402</c:v>
                      </c:pt>
                      <c:pt idx="4013" formatCode="General">
                        <c:v>1.902774</c:v>
                      </c:pt>
                      <c:pt idx="4014" formatCode="General">
                        <c:v>1.902774</c:v>
                      </c:pt>
                      <c:pt idx="4015" formatCode="General">
                        <c:v>1.902774</c:v>
                      </c:pt>
                      <c:pt idx="4016" formatCode="General">
                        <c:v>-0.87900699999999998</c:v>
                      </c:pt>
                      <c:pt idx="4017" formatCode="General">
                        <c:v>-0.87900699999999998</c:v>
                      </c:pt>
                      <c:pt idx="4018" formatCode="General">
                        <c:v>-1.651132</c:v>
                      </c:pt>
                      <c:pt idx="4019" formatCode="General">
                        <c:v>-1.651132</c:v>
                      </c:pt>
                      <c:pt idx="4020" formatCode="General">
                        <c:v>2.6717780000000002</c:v>
                      </c:pt>
                      <c:pt idx="4021" formatCode="General">
                        <c:v>2.6717780000000002</c:v>
                      </c:pt>
                      <c:pt idx="4022" formatCode="General">
                        <c:v>2.6717780000000002</c:v>
                      </c:pt>
                      <c:pt idx="4023" formatCode="General">
                        <c:v>-1.664679</c:v>
                      </c:pt>
                      <c:pt idx="4024" formatCode="General">
                        <c:v>-1.664679</c:v>
                      </c:pt>
                      <c:pt idx="4025" formatCode="General">
                        <c:v>-1.1812069999999999</c:v>
                      </c:pt>
                      <c:pt idx="4026" formatCode="General">
                        <c:v>-1.1812069999999999</c:v>
                      </c:pt>
                      <c:pt idx="4027" formatCode="General">
                        <c:v>-1.1812069999999999</c:v>
                      </c:pt>
                      <c:pt idx="4028" formatCode="General">
                        <c:v>-5.0535189999999997</c:v>
                      </c:pt>
                      <c:pt idx="4029" formatCode="General">
                        <c:v>-5.0535189999999997</c:v>
                      </c:pt>
                      <c:pt idx="4030" formatCode="General">
                        <c:v>-1.9254370000000001</c:v>
                      </c:pt>
                      <c:pt idx="4031" formatCode="General">
                        <c:v>-1.9254370000000001</c:v>
                      </c:pt>
                      <c:pt idx="4032" formatCode="General">
                        <c:v>-1.6081829999999999</c:v>
                      </c:pt>
                      <c:pt idx="4033" formatCode="General">
                        <c:v>-1.6081829999999999</c:v>
                      </c:pt>
                      <c:pt idx="4034" formatCode="General">
                        <c:v>-1.6081829999999999</c:v>
                      </c:pt>
                      <c:pt idx="4035" formatCode="General">
                        <c:v>-1.155897</c:v>
                      </c:pt>
                      <c:pt idx="4036" formatCode="General">
                        <c:v>-1.155897</c:v>
                      </c:pt>
                      <c:pt idx="4037" formatCode="General">
                        <c:v>-2.557477</c:v>
                      </c:pt>
                      <c:pt idx="4038" formatCode="General">
                        <c:v>-2.557477</c:v>
                      </c:pt>
                      <c:pt idx="4039" formatCode="General">
                        <c:v>-2.557477</c:v>
                      </c:pt>
                      <c:pt idx="4040" formatCode="General">
                        <c:v>-2.4231029999999998</c:v>
                      </c:pt>
                      <c:pt idx="4041" formatCode="General">
                        <c:v>-2.4231029999999998</c:v>
                      </c:pt>
                      <c:pt idx="4042" formatCode="General">
                        <c:v>-2.3314159999999999</c:v>
                      </c:pt>
                      <c:pt idx="4043" formatCode="General">
                        <c:v>-2.3314159999999999</c:v>
                      </c:pt>
                      <c:pt idx="4044" formatCode="General">
                        <c:v>-2.57803</c:v>
                      </c:pt>
                      <c:pt idx="4045" formatCode="General">
                        <c:v>-2.57803</c:v>
                      </c:pt>
                      <c:pt idx="4046" formatCode="General">
                        <c:v>-2.57803</c:v>
                      </c:pt>
                      <c:pt idx="4047" formatCode="General">
                        <c:v>-0.67722300000000002</c:v>
                      </c:pt>
                      <c:pt idx="4048" formatCode="General">
                        <c:v>-0.67722300000000002</c:v>
                      </c:pt>
                      <c:pt idx="4049" formatCode="General">
                        <c:v>-2.850257</c:v>
                      </c:pt>
                      <c:pt idx="4050" formatCode="General">
                        <c:v>-2.850257</c:v>
                      </c:pt>
                      <c:pt idx="4051" formatCode="General">
                        <c:v>-2.850257</c:v>
                      </c:pt>
                      <c:pt idx="4052" formatCode="General">
                        <c:v>-3.8066870000000002</c:v>
                      </c:pt>
                      <c:pt idx="4053" formatCode="General">
                        <c:v>-3.8066870000000002</c:v>
                      </c:pt>
                      <c:pt idx="4054" formatCode="General">
                        <c:v>-2.1267429999999998</c:v>
                      </c:pt>
                      <c:pt idx="4055" formatCode="General">
                        <c:v>-2.1267429999999998</c:v>
                      </c:pt>
                      <c:pt idx="4056" formatCode="General">
                        <c:v>-2.1267429999999998</c:v>
                      </c:pt>
                      <c:pt idx="4057" formatCode="General">
                        <c:v>-1.8694310000000001</c:v>
                      </c:pt>
                      <c:pt idx="4058" formatCode="General">
                        <c:v>-1.8694310000000001</c:v>
                      </c:pt>
                      <c:pt idx="4059" formatCode="General">
                        <c:v>-0.65999799999999997</c:v>
                      </c:pt>
                      <c:pt idx="4060" formatCode="General">
                        <c:v>-0.65999799999999997</c:v>
                      </c:pt>
                      <c:pt idx="4061" formatCode="General">
                        <c:v>2.0387620000000002</c:v>
                      </c:pt>
                      <c:pt idx="4062" formatCode="General">
                        <c:v>2.0387620000000002</c:v>
                      </c:pt>
                      <c:pt idx="4063" formatCode="General">
                        <c:v>2.0387620000000002</c:v>
                      </c:pt>
                      <c:pt idx="4064" formatCode="General">
                        <c:v>1.580436</c:v>
                      </c:pt>
                      <c:pt idx="4065" formatCode="General">
                        <c:v>1.580436</c:v>
                      </c:pt>
                      <c:pt idx="4066" formatCode="General">
                        <c:v>0.84785699999999997</c:v>
                      </c:pt>
                      <c:pt idx="4067" formatCode="General">
                        <c:v>0.84785699999999997</c:v>
                      </c:pt>
                      <c:pt idx="4068" formatCode="General">
                        <c:v>3.4689999999999999E-3</c:v>
                      </c:pt>
                      <c:pt idx="4069" formatCode="General">
                        <c:v>3.4689999999999999E-3</c:v>
                      </c:pt>
                      <c:pt idx="4070" formatCode="General">
                        <c:v>3.4689999999999999E-3</c:v>
                      </c:pt>
                      <c:pt idx="4071" formatCode="General">
                        <c:v>-2.5067810000000001</c:v>
                      </c:pt>
                      <c:pt idx="4072" formatCode="General">
                        <c:v>-2.5067810000000001</c:v>
                      </c:pt>
                      <c:pt idx="4073" formatCode="General">
                        <c:v>-3.6516389999999999</c:v>
                      </c:pt>
                      <c:pt idx="4074" formatCode="General">
                        <c:v>-3.6516389999999999</c:v>
                      </c:pt>
                      <c:pt idx="4075" formatCode="General">
                        <c:v>-3.6516389999999999</c:v>
                      </c:pt>
                      <c:pt idx="4076" formatCode="General">
                        <c:v>0.62198399999999998</c:v>
                      </c:pt>
                      <c:pt idx="4077" formatCode="General">
                        <c:v>0.62198399999999998</c:v>
                      </c:pt>
                      <c:pt idx="4078" formatCode="General">
                        <c:v>-0.85170599999999996</c:v>
                      </c:pt>
                      <c:pt idx="4079" formatCode="General">
                        <c:v>-0.85170599999999996</c:v>
                      </c:pt>
                      <c:pt idx="4080" formatCode="General">
                        <c:v>-1.7617370000000001</c:v>
                      </c:pt>
                      <c:pt idx="4081" formatCode="General">
                        <c:v>-1.7617370000000001</c:v>
                      </c:pt>
                      <c:pt idx="4082" formatCode="General">
                        <c:v>-1.7617370000000001</c:v>
                      </c:pt>
                      <c:pt idx="4083" formatCode="General">
                        <c:v>1.500707</c:v>
                      </c:pt>
                      <c:pt idx="4084" formatCode="General">
                        <c:v>1.500707</c:v>
                      </c:pt>
                      <c:pt idx="4085" formatCode="General">
                        <c:v>-3.3045930000000001</c:v>
                      </c:pt>
                      <c:pt idx="4086" formatCode="General">
                        <c:v>-3.3045930000000001</c:v>
                      </c:pt>
                      <c:pt idx="4087" formatCode="General">
                        <c:v>-3.3045930000000001</c:v>
                      </c:pt>
                      <c:pt idx="4088" formatCode="General">
                        <c:v>0.65205999999999997</c:v>
                      </c:pt>
                      <c:pt idx="4089" formatCode="General">
                        <c:v>0.65205999999999997</c:v>
                      </c:pt>
                      <c:pt idx="4090" formatCode="General">
                        <c:v>-0.29517199999999999</c:v>
                      </c:pt>
                      <c:pt idx="4091" formatCode="General">
                        <c:v>-0.29517199999999999</c:v>
                      </c:pt>
                      <c:pt idx="4092" formatCode="General">
                        <c:v>-1.557291</c:v>
                      </c:pt>
                      <c:pt idx="4093" formatCode="General">
                        <c:v>-1.557291</c:v>
                      </c:pt>
                      <c:pt idx="4094" formatCode="General">
                        <c:v>-1.557291</c:v>
                      </c:pt>
                      <c:pt idx="4095" formatCode="General">
                        <c:v>-3.1976070000000001</c:v>
                      </c:pt>
                      <c:pt idx="4096" formatCode="General">
                        <c:v>-3.1976070000000001</c:v>
                      </c:pt>
                      <c:pt idx="4097" formatCode="General">
                        <c:v>0.90034700000000001</c:v>
                      </c:pt>
                      <c:pt idx="4098" formatCode="General">
                        <c:v>0.90034700000000001</c:v>
                      </c:pt>
                      <c:pt idx="4099" formatCode="General">
                        <c:v>0.90034700000000001</c:v>
                      </c:pt>
                      <c:pt idx="4100" formatCode="General">
                        <c:v>-2.333253</c:v>
                      </c:pt>
                      <c:pt idx="4101" formatCode="General">
                        <c:v>-2.333253</c:v>
                      </c:pt>
                      <c:pt idx="4102" formatCode="General">
                        <c:v>-0.18806800000000001</c:v>
                      </c:pt>
                      <c:pt idx="4103" formatCode="General">
                        <c:v>-0.18806800000000001</c:v>
                      </c:pt>
                      <c:pt idx="4104" formatCode="General">
                        <c:v>-3.5444740000000001</c:v>
                      </c:pt>
                      <c:pt idx="4105" formatCode="General">
                        <c:v>-3.5444740000000001</c:v>
                      </c:pt>
                      <c:pt idx="4106" formatCode="General">
                        <c:v>-3.5444740000000001</c:v>
                      </c:pt>
                      <c:pt idx="4107" formatCode="General">
                        <c:v>-0.67974000000000001</c:v>
                      </c:pt>
                      <c:pt idx="4108" formatCode="General">
                        <c:v>-0.67974000000000001</c:v>
                      </c:pt>
                      <c:pt idx="4109" formatCode="General">
                        <c:v>2.502221</c:v>
                      </c:pt>
                      <c:pt idx="4110" formatCode="General">
                        <c:v>2.502221</c:v>
                      </c:pt>
                      <c:pt idx="4111" formatCode="General">
                        <c:v>2.502221</c:v>
                      </c:pt>
                      <c:pt idx="4112" formatCode="General">
                        <c:v>-0.101783</c:v>
                      </c:pt>
                      <c:pt idx="4113" formatCode="General">
                        <c:v>-0.101783</c:v>
                      </c:pt>
                      <c:pt idx="4114" formatCode="General">
                        <c:v>0.829233</c:v>
                      </c:pt>
                      <c:pt idx="4115" formatCode="General">
                        <c:v>0.829233</c:v>
                      </c:pt>
                      <c:pt idx="4116" formatCode="General">
                        <c:v>-2.192234</c:v>
                      </c:pt>
                      <c:pt idx="4117" formatCode="General">
                        <c:v>-2.192234</c:v>
                      </c:pt>
                      <c:pt idx="4118" formatCode="General">
                        <c:v>-2.192234</c:v>
                      </c:pt>
                      <c:pt idx="4119" formatCode="General">
                        <c:v>3.8120690000000002</c:v>
                      </c:pt>
                      <c:pt idx="4120" formatCode="General">
                        <c:v>3.8120690000000002</c:v>
                      </c:pt>
                      <c:pt idx="4121" formatCode="General">
                        <c:v>0.34362500000000001</c:v>
                      </c:pt>
                      <c:pt idx="4122" formatCode="General">
                        <c:v>0.34362500000000001</c:v>
                      </c:pt>
                      <c:pt idx="4123" formatCode="General">
                        <c:v>0.34362500000000001</c:v>
                      </c:pt>
                      <c:pt idx="4124" formatCode="General">
                        <c:v>-3.6621350000000001</c:v>
                      </c:pt>
                      <c:pt idx="4125" formatCode="General">
                        <c:v>-3.6621350000000001</c:v>
                      </c:pt>
                      <c:pt idx="4126" formatCode="General">
                        <c:v>3.1481300000000001</c:v>
                      </c:pt>
                      <c:pt idx="4127" formatCode="General">
                        <c:v>3.1481300000000001</c:v>
                      </c:pt>
                      <c:pt idx="4128" formatCode="General">
                        <c:v>1.3970659999999999</c:v>
                      </c:pt>
                      <c:pt idx="4129" formatCode="General">
                        <c:v>1.3970659999999999</c:v>
                      </c:pt>
                      <c:pt idx="4130" formatCode="General">
                        <c:v>1.3970659999999999</c:v>
                      </c:pt>
                      <c:pt idx="4131" formatCode="General">
                        <c:v>-9.0516950000000005</c:v>
                      </c:pt>
                      <c:pt idx="4132" formatCode="General">
                        <c:v>-9.0516950000000005</c:v>
                      </c:pt>
                      <c:pt idx="4133" formatCode="General">
                        <c:v>-0.165244</c:v>
                      </c:pt>
                      <c:pt idx="4134" formatCode="General">
                        <c:v>-0.165244</c:v>
                      </c:pt>
                      <c:pt idx="4135" formatCode="General">
                        <c:v>-0.165244</c:v>
                      </c:pt>
                      <c:pt idx="4136" formatCode="General">
                        <c:v>-0.80393499999999996</c:v>
                      </c:pt>
                      <c:pt idx="4137" formatCode="General">
                        <c:v>-0.80393499999999996</c:v>
                      </c:pt>
                      <c:pt idx="4138" formatCode="General">
                        <c:v>-7.5491380000000001</c:v>
                      </c:pt>
                      <c:pt idx="4139" formatCode="General">
                        <c:v>-7.5491380000000001</c:v>
                      </c:pt>
                      <c:pt idx="4140" formatCode="General">
                        <c:v>6.8630279999999999</c:v>
                      </c:pt>
                      <c:pt idx="4141" formatCode="General">
                        <c:v>6.8630279999999999</c:v>
                      </c:pt>
                      <c:pt idx="4142" formatCode="General">
                        <c:v>6.8630279999999999</c:v>
                      </c:pt>
                      <c:pt idx="4143" formatCode="General">
                        <c:v>-2.1835640000000001</c:v>
                      </c:pt>
                      <c:pt idx="4144" formatCode="General">
                        <c:v>-2.1835640000000001</c:v>
                      </c:pt>
                      <c:pt idx="4145" formatCode="General">
                        <c:v>1.5666439999999999</c:v>
                      </c:pt>
                      <c:pt idx="4146" formatCode="General">
                        <c:v>1.5666439999999999</c:v>
                      </c:pt>
                      <c:pt idx="4147" formatCode="General">
                        <c:v>1.5666439999999999</c:v>
                      </c:pt>
                      <c:pt idx="4148" formatCode="General">
                        <c:v>-3.7161409999999999</c:v>
                      </c:pt>
                      <c:pt idx="4149" formatCode="General">
                        <c:v>-3.7161409999999999</c:v>
                      </c:pt>
                      <c:pt idx="4150" formatCode="General">
                        <c:v>3.7840280000000002</c:v>
                      </c:pt>
                      <c:pt idx="4151" formatCode="General">
                        <c:v>3.7840280000000002</c:v>
                      </c:pt>
                      <c:pt idx="4152" formatCode="General">
                        <c:v>-2.9986899999999999</c:v>
                      </c:pt>
                      <c:pt idx="4153" formatCode="General">
                        <c:v>-2.9986899999999999</c:v>
                      </c:pt>
                      <c:pt idx="4154" formatCode="General">
                        <c:v>-2.9986899999999999</c:v>
                      </c:pt>
                      <c:pt idx="4155" formatCode="General">
                        <c:v>-1.166736</c:v>
                      </c:pt>
                      <c:pt idx="4156" formatCode="General">
                        <c:v>-1.166736</c:v>
                      </c:pt>
                      <c:pt idx="4157" formatCode="General">
                        <c:v>2.7413650000000001</c:v>
                      </c:pt>
                      <c:pt idx="4158" formatCode="General">
                        <c:v>2.7413650000000001</c:v>
                      </c:pt>
                      <c:pt idx="4159" formatCode="General">
                        <c:v>2.7413650000000001</c:v>
                      </c:pt>
                      <c:pt idx="4160" formatCode="General">
                        <c:v>-3.7098659999999999</c:v>
                      </c:pt>
                      <c:pt idx="4161" formatCode="General">
                        <c:v>-3.7098659999999999</c:v>
                      </c:pt>
                      <c:pt idx="4162" formatCode="General">
                        <c:v>-2.5929220000000002</c:v>
                      </c:pt>
                      <c:pt idx="4163" formatCode="General">
                        <c:v>-2.5929220000000002</c:v>
                      </c:pt>
                      <c:pt idx="4164" formatCode="General">
                        <c:v>0.59718000000000004</c:v>
                      </c:pt>
                      <c:pt idx="4165" formatCode="General">
                        <c:v>0.59718000000000004</c:v>
                      </c:pt>
                      <c:pt idx="4166" formatCode="General">
                        <c:v>0.59718000000000004</c:v>
                      </c:pt>
                      <c:pt idx="4167" formatCode="General">
                        <c:v>-0.80706199999999995</c:v>
                      </c:pt>
                      <c:pt idx="4168" formatCode="General">
                        <c:v>-0.80706199999999995</c:v>
                      </c:pt>
                      <c:pt idx="4169" formatCode="General">
                        <c:v>0.69398099999999996</c:v>
                      </c:pt>
                      <c:pt idx="4170" formatCode="General">
                        <c:v>0.69398099999999996</c:v>
                      </c:pt>
                      <c:pt idx="4171" formatCode="General">
                        <c:v>0.69398099999999996</c:v>
                      </c:pt>
                      <c:pt idx="4172" formatCode="General">
                        <c:v>-0.90471400000000002</c:v>
                      </c:pt>
                      <c:pt idx="4173" formatCode="General">
                        <c:v>-0.90471400000000002</c:v>
                      </c:pt>
                      <c:pt idx="4174" formatCode="General">
                        <c:v>-3.3862649999999999</c:v>
                      </c:pt>
                      <c:pt idx="4175" formatCode="General">
                        <c:v>-3.3862649999999999</c:v>
                      </c:pt>
                      <c:pt idx="4176" formatCode="General">
                        <c:v>0.70228500000000005</c:v>
                      </c:pt>
                      <c:pt idx="4177" formatCode="General">
                        <c:v>0.70228500000000005</c:v>
                      </c:pt>
                      <c:pt idx="4178" formatCode="General">
                        <c:v>0.70228500000000005</c:v>
                      </c:pt>
                      <c:pt idx="4179" formatCode="General">
                        <c:v>-1.39005</c:v>
                      </c:pt>
                      <c:pt idx="4180" formatCode="General">
                        <c:v>-1.39005</c:v>
                      </c:pt>
                      <c:pt idx="4181" formatCode="General">
                        <c:v>-1.5115689999999999</c:v>
                      </c:pt>
                      <c:pt idx="4182" formatCode="General">
                        <c:v>-1.5115689999999999</c:v>
                      </c:pt>
                      <c:pt idx="4183" formatCode="General">
                        <c:v>-1.5115689999999999</c:v>
                      </c:pt>
                      <c:pt idx="4184" formatCode="General">
                        <c:v>-1.0383169999999999</c:v>
                      </c:pt>
                      <c:pt idx="4185" formatCode="General">
                        <c:v>-1.0383169999999999</c:v>
                      </c:pt>
                      <c:pt idx="4186" formatCode="General">
                        <c:v>5.4125399999999999</c:v>
                      </c:pt>
                      <c:pt idx="4187" formatCode="General">
                        <c:v>5.4125399999999999</c:v>
                      </c:pt>
                      <c:pt idx="4188" formatCode="General">
                        <c:v>-1.36818</c:v>
                      </c:pt>
                      <c:pt idx="4189" formatCode="General">
                        <c:v>-1.36818</c:v>
                      </c:pt>
                      <c:pt idx="4190" formatCode="General">
                        <c:v>-1.36818</c:v>
                      </c:pt>
                      <c:pt idx="4191" formatCode="General">
                        <c:v>-2.2617780000000001</c:v>
                      </c:pt>
                      <c:pt idx="4192" formatCode="General">
                        <c:v>-2.2617780000000001</c:v>
                      </c:pt>
                      <c:pt idx="4193" formatCode="General">
                        <c:v>-1.438107</c:v>
                      </c:pt>
                      <c:pt idx="4194" formatCode="General">
                        <c:v>-1.438107</c:v>
                      </c:pt>
                      <c:pt idx="4195" formatCode="General">
                        <c:v>-1.438107</c:v>
                      </c:pt>
                      <c:pt idx="4196" formatCode="General">
                        <c:v>0.93774299999999999</c:v>
                      </c:pt>
                      <c:pt idx="4197" formatCode="General">
                        <c:v>0.93774299999999999</c:v>
                      </c:pt>
                      <c:pt idx="4198" formatCode="General">
                        <c:v>4.3129200000000001</c:v>
                      </c:pt>
                      <c:pt idx="4199" formatCode="General">
                        <c:v>4.3129200000000001</c:v>
                      </c:pt>
                      <c:pt idx="4200" formatCode="General">
                        <c:v>0.18043999999999999</c:v>
                      </c:pt>
                      <c:pt idx="4201" formatCode="General">
                        <c:v>0.18043999999999999</c:v>
                      </c:pt>
                      <c:pt idx="4202" formatCode="General">
                        <c:v>0.18043999999999999</c:v>
                      </c:pt>
                      <c:pt idx="4203" formatCode="General">
                        <c:v>2.5109219999999999</c:v>
                      </c:pt>
                      <c:pt idx="4204" formatCode="General">
                        <c:v>2.5109219999999999</c:v>
                      </c:pt>
                      <c:pt idx="4205" formatCode="General">
                        <c:v>-3.2216719999999999</c:v>
                      </c:pt>
                      <c:pt idx="4206" formatCode="General">
                        <c:v>-3.2216719999999999</c:v>
                      </c:pt>
                      <c:pt idx="4207" formatCode="General">
                        <c:v>-3.2216719999999999</c:v>
                      </c:pt>
                      <c:pt idx="4208" formatCode="General">
                        <c:v>-0.54866400000000004</c:v>
                      </c:pt>
                      <c:pt idx="4209" formatCode="General">
                        <c:v>-0.54866400000000004</c:v>
                      </c:pt>
                      <c:pt idx="4210" formatCode="General">
                        <c:v>-3.3235420000000002</c:v>
                      </c:pt>
                      <c:pt idx="4211" formatCode="General">
                        <c:v>-3.3235420000000002</c:v>
                      </c:pt>
                      <c:pt idx="4212" formatCode="General">
                        <c:v>0.60105500000000001</c:v>
                      </c:pt>
                      <c:pt idx="4213" formatCode="General">
                        <c:v>0.60105500000000001</c:v>
                      </c:pt>
                      <c:pt idx="4214" formatCode="General">
                        <c:v>0.60105500000000001</c:v>
                      </c:pt>
                      <c:pt idx="4215" formatCode="General">
                        <c:v>-3.7470270000000001</c:v>
                      </c:pt>
                      <c:pt idx="4216" formatCode="General">
                        <c:v>-3.7470270000000001</c:v>
                      </c:pt>
                      <c:pt idx="4217" formatCode="General">
                        <c:v>2.9304299999999999</c:v>
                      </c:pt>
                      <c:pt idx="4218" formatCode="General">
                        <c:v>2.9304299999999999</c:v>
                      </c:pt>
                      <c:pt idx="4219" formatCode="General">
                        <c:v>2.9304299999999999</c:v>
                      </c:pt>
                      <c:pt idx="4220" formatCode="General">
                        <c:v>1.2196819999999999</c:v>
                      </c:pt>
                      <c:pt idx="4221" formatCode="General">
                        <c:v>1.2196819999999999</c:v>
                      </c:pt>
                      <c:pt idx="4222" formatCode="General">
                        <c:v>-2.0810740000000001</c:v>
                      </c:pt>
                      <c:pt idx="4223" formatCode="General">
                        <c:v>-2.0810740000000001</c:v>
                      </c:pt>
                      <c:pt idx="4224" formatCode="General">
                        <c:v>-3.4670329999999998</c:v>
                      </c:pt>
                      <c:pt idx="4225" formatCode="General">
                        <c:v>-3.4670329999999998</c:v>
                      </c:pt>
                      <c:pt idx="4226" formatCode="General">
                        <c:v>-3.4670329999999998</c:v>
                      </c:pt>
                      <c:pt idx="4227" formatCode="General">
                        <c:v>0.661219</c:v>
                      </c:pt>
                      <c:pt idx="4228" formatCode="General">
                        <c:v>0.661219</c:v>
                      </c:pt>
                      <c:pt idx="4229" formatCode="General">
                        <c:v>-4.7482000000000003E-2</c:v>
                      </c:pt>
                      <c:pt idx="4230" formatCode="General">
                        <c:v>-4.7482000000000003E-2</c:v>
                      </c:pt>
                      <c:pt idx="4231" formatCode="General">
                        <c:v>-4.7482000000000003E-2</c:v>
                      </c:pt>
                      <c:pt idx="4232" formatCode="General">
                        <c:v>-5.846228</c:v>
                      </c:pt>
                      <c:pt idx="4233" formatCode="General">
                        <c:v>-5.846228</c:v>
                      </c:pt>
                      <c:pt idx="4234" formatCode="General">
                        <c:v>-2.2746599999999999</c:v>
                      </c:pt>
                      <c:pt idx="4235" formatCode="General">
                        <c:v>-2.2746599999999999</c:v>
                      </c:pt>
                      <c:pt idx="4236" formatCode="General">
                        <c:v>-2.55844</c:v>
                      </c:pt>
                      <c:pt idx="4237" formatCode="General">
                        <c:v>-2.55844</c:v>
                      </c:pt>
                      <c:pt idx="4238" formatCode="General">
                        <c:v>-2.55844</c:v>
                      </c:pt>
                      <c:pt idx="4239" formatCode="General">
                        <c:v>0.13667699999999999</c:v>
                      </c:pt>
                      <c:pt idx="4240" formatCode="General">
                        <c:v>0.13667699999999999</c:v>
                      </c:pt>
                      <c:pt idx="4241" formatCode="General">
                        <c:v>0.67791199999999996</c:v>
                      </c:pt>
                      <c:pt idx="4242" formatCode="General">
                        <c:v>0.67791199999999996</c:v>
                      </c:pt>
                      <c:pt idx="4243" formatCode="General">
                        <c:v>0.67791199999999996</c:v>
                      </c:pt>
                      <c:pt idx="4244" formatCode="General">
                        <c:v>0.28748800000000002</c:v>
                      </c:pt>
                      <c:pt idx="4245" formatCode="General">
                        <c:v>0.28748800000000002</c:v>
                      </c:pt>
                      <c:pt idx="4246" formatCode="General">
                        <c:v>1.6094759999999999</c:v>
                      </c:pt>
                      <c:pt idx="4247" formatCode="General">
                        <c:v>1.6094759999999999</c:v>
                      </c:pt>
                      <c:pt idx="4248" formatCode="General">
                        <c:v>1.6094759999999999</c:v>
                      </c:pt>
                      <c:pt idx="4249" formatCode="General">
                        <c:v>1.335369</c:v>
                      </c:pt>
                      <c:pt idx="4250" formatCode="General">
                        <c:v>1.335369</c:v>
                      </c:pt>
                      <c:pt idx="4251" formatCode="General">
                        <c:v>2.92022</c:v>
                      </c:pt>
                      <c:pt idx="4252" formatCode="General">
                        <c:v>2.92022</c:v>
                      </c:pt>
                      <c:pt idx="4253" formatCode="General">
                        <c:v>-0.37487500000000001</c:v>
                      </c:pt>
                      <c:pt idx="4254" formatCode="General">
                        <c:v>-0.37487500000000001</c:v>
                      </c:pt>
                      <c:pt idx="4255" formatCode="General">
                        <c:v>-0.37487500000000001</c:v>
                      </c:pt>
                      <c:pt idx="4256" formatCode="General">
                        <c:v>-1.880493</c:v>
                      </c:pt>
                      <c:pt idx="4257" formatCode="General">
                        <c:v>-1.880493</c:v>
                      </c:pt>
                      <c:pt idx="4258" formatCode="General">
                        <c:v>-1.1410769999999999</c:v>
                      </c:pt>
                      <c:pt idx="4259" formatCode="General">
                        <c:v>-1.1410769999999999</c:v>
                      </c:pt>
                      <c:pt idx="4260" formatCode="General">
                        <c:v>4.1547520000000002</c:v>
                      </c:pt>
                      <c:pt idx="4261" formatCode="General">
                        <c:v>4.1547520000000002</c:v>
                      </c:pt>
                      <c:pt idx="4262" formatCode="General">
                        <c:v>4.1547520000000002</c:v>
                      </c:pt>
                      <c:pt idx="4263" formatCode="General">
                        <c:v>1.997994</c:v>
                      </c:pt>
                      <c:pt idx="4264" formatCode="General">
                        <c:v>1.997994</c:v>
                      </c:pt>
                      <c:pt idx="4265" formatCode="General">
                        <c:v>-2.9178639999999998</c:v>
                      </c:pt>
                      <c:pt idx="4266" formatCode="General">
                        <c:v>-2.9178639999999998</c:v>
                      </c:pt>
                      <c:pt idx="4267" formatCode="General">
                        <c:v>-2.9178639999999998</c:v>
                      </c:pt>
                      <c:pt idx="4268" formatCode="General">
                        <c:v>-0.167847</c:v>
                      </c:pt>
                      <c:pt idx="4269" formatCode="General">
                        <c:v>-0.167847</c:v>
                      </c:pt>
                      <c:pt idx="4270" formatCode="General">
                        <c:v>-2.5887169999999999</c:v>
                      </c:pt>
                      <c:pt idx="4271" formatCode="General">
                        <c:v>-2.5887169999999999</c:v>
                      </c:pt>
                      <c:pt idx="4272" formatCode="General">
                        <c:v>0.48577700000000001</c:v>
                      </c:pt>
                      <c:pt idx="4273" formatCode="General">
                        <c:v>0.48577700000000001</c:v>
                      </c:pt>
                      <c:pt idx="4274" formatCode="General">
                        <c:v>0.48577700000000001</c:v>
                      </c:pt>
                      <c:pt idx="4275" formatCode="General">
                        <c:v>-0.89829999999999999</c:v>
                      </c:pt>
                      <c:pt idx="4276" formatCode="General">
                        <c:v>-0.89829999999999999</c:v>
                      </c:pt>
                      <c:pt idx="4277" formatCode="General">
                        <c:v>2.2623950000000002</c:v>
                      </c:pt>
                      <c:pt idx="4278" formatCode="General">
                        <c:v>2.2623950000000002</c:v>
                      </c:pt>
                      <c:pt idx="4279" formatCode="General">
                        <c:v>2.2623950000000002</c:v>
                      </c:pt>
                      <c:pt idx="4280" formatCode="General">
                        <c:v>7.7048230000000002</c:v>
                      </c:pt>
                      <c:pt idx="4281" formatCode="General">
                        <c:v>7.7048230000000002</c:v>
                      </c:pt>
                      <c:pt idx="4282" formatCode="General">
                        <c:v>-2.2271519999999998</c:v>
                      </c:pt>
                      <c:pt idx="4283" formatCode="General">
                        <c:v>-2.2271519999999998</c:v>
                      </c:pt>
                      <c:pt idx="4284" formatCode="General">
                        <c:v>-2.2271519999999998</c:v>
                      </c:pt>
                      <c:pt idx="4285" formatCode="General">
                        <c:v>4.3475039999999998</c:v>
                      </c:pt>
                      <c:pt idx="4286" formatCode="General">
                        <c:v>4.3475039999999998</c:v>
                      </c:pt>
                      <c:pt idx="4287" formatCode="General">
                        <c:v>-0.57378200000000001</c:v>
                      </c:pt>
                      <c:pt idx="4288" formatCode="General">
                        <c:v>-0.57378200000000001</c:v>
                      </c:pt>
                      <c:pt idx="4289" formatCode="General">
                        <c:v>-0.46482200000000001</c:v>
                      </c:pt>
                      <c:pt idx="4290" formatCode="General">
                        <c:v>-0.46482200000000001</c:v>
                      </c:pt>
                      <c:pt idx="4291" formatCode="General">
                        <c:v>-0.46482200000000001</c:v>
                      </c:pt>
                      <c:pt idx="4292" formatCode="General">
                        <c:v>3.3705289999999999</c:v>
                      </c:pt>
                      <c:pt idx="4293" formatCode="General">
                        <c:v>3.3705289999999999</c:v>
                      </c:pt>
                      <c:pt idx="4294" formatCode="General">
                        <c:v>3.8595600000000001</c:v>
                      </c:pt>
                      <c:pt idx="4295" formatCode="General">
                        <c:v>3.8595600000000001</c:v>
                      </c:pt>
                      <c:pt idx="4296" formatCode="General">
                        <c:v>2.200418</c:v>
                      </c:pt>
                      <c:pt idx="4297" formatCode="General">
                        <c:v>2.200418</c:v>
                      </c:pt>
                      <c:pt idx="4298" formatCode="General">
                        <c:v>2.200418</c:v>
                      </c:pt>
                      <c:pt idx="4299" formatCode="General">
                        <c:v>3.4423970000000002</c:v>
                      </c:pt>
                      <c:pt idx="4300" formatCode="General">
                        <c:v>3.4423970000000002</c:v>
                      </c:pt>
                      <c:pt idx="4301" formatCode="General">
                        <c:v>-0.65357699999999996</c:v>
                      </c:pt>
                      <c:pt idx="4302" formatCode="General">
                        <c:v>-0.65357699999999996</c:v>
                      </c:pt>
                      <c:pt idx="4303" formatCode="General">
                        <c:v>-0.65357699999999996</c:v>
                      </c:pt>
                      <c:pt idx="4304" formatCode="General">
                        <c:v>0.60709299999999999</c:v>
                      </c:pt>
                      <c:pt idx="4305" formatCode="General">
                        <c:v>0.60709299999999999</c:v>
                      </c:pt>
                      <c:pt idx="4306" formatCode="General">
                        <c:v>-1.2319979999999999</c:v>
                      </c:pt>
                      <c:pt idx="4307" formatCode="General">
                        <c:v>-1.2319979999999999</c:v>
                      </c:pt>
                      <c:pt idx="4308" formatCode="General">
                        <c:v>3.001773</c:v>
                      </c:pt>
                      <c:pt idx="4309" formatCode="General">
                        <c:v>3.001773</c:v>
                      </c:pt>
                      <c:pt idx="4310" formatCode="General">
                        <c:v>3.001773</c:v>
                      </c:pt>
                      <c:pt idx="4311" formatCode="General">
                        <c:v>-2.5373779999999999</c:v>
                      </c:pt>
                      <c:pt idx="4312" formatCode="General">
                        <c:v>-2.5373779999999999</c:v>
                      </c:pt>
                      <c:pt idx="4313" formatCode="General">
                        <c:v>2.9158149999999998</c:v>
                      </c:pt>
                      <c:pt idx="4314" formatCode="General">
                        <c:v>2.9158149999999998</c:v>
                      </c:pt>
                      <c:pt idx="4315" formatCode="General">
                        <c:v>2.9158149999999998</c:v>
                      </c:pt>
                      <c:pt idx="4316" formatCode="General">
                        <c:v>1.3412520000000001</c:v>
                      </c:pt>
                      <c:pt idx="4317" formatCode="General">
                        <c:v>1.3412520000000001</c:v>
                      </c:pt>
                      <c:pt idx="4318" formatCode="General">
                        <c:v>-2.8516219999999999</c:v>
                      </c:pt>
                      <c:pt idx="4319" formatCode="General">
                        <c:v>-2.8516219999999999</c:v>
                      </c:pt>
                      <c:pt idx="4320" formatCode="General">
                        <c:v>-1.0018400000000001</c:v>
                      </c:pt>
                      <c:pt idx="4321" formatCode="General">
                        <c:v>-1.0018400000000001</c:v>
                      </c:pt>
                      <c:pt idx="4322" formatCode="General">
                        <c:v>-1.0018400000000001</c:v>
                      </c:pt>
                      <c:pt idx="4323" formatCode="General">
                        <c:v>-1.534891</c:v>
                      </c:pt>
                      <c:pt idx="4324" formatCode="General">
                        <c:v>-1.534891</c:v>
                      </c:pt>
                      <c:pt idx="4325" formatCode="General">
                        <c:v>-2.5364339999999999</c:v>
                      </c:pt>
                      <c:pt idx="4326" formatCode="General">
                        <c:v>-2.5364339999999999</c:v>
                      </c:pt>
                      <c:pt idx="4327" formatCode="General">
                        <c:v>-2.5364339999999999</c:v>
                      </c:pt>
                      <c:pt idx="4328" formatCode="General">
                        <c:v>-3.5903320000000001</c:v>
                      </c:pt>
                      <c:pt idx="4329" formatCode="General">
                        <c:v>-3.5903320000000001</c:v>
                      </c:pt>
                      <c:pt idx="4330" formatCode="General">
                        <c:v>0.59982400000000002</c:v>
                      </c:pt>
                      <c:pt idx="4331" formatCode="General">
                        <c:v>0.59982400000000002</c:v>
                      </c:pt>
                      <c:pt idx="4332" formatCode="General">
                        <c:v>0.59982400000000002</c:v>
                      </c:pt>
                      <c:pt idx="4333" formatCode="General">
                        <c:v>2.4122349999999999</c:v>
                      </c:pt>
                      <c:pt idx="4334" formatCode="General">
                        <c:v>2.4122349999999999</c:v>
                      </c:pt>
                      <c:pt idx="4335" formatCode="General">
                        <c:v>2.0750190000000002</c:v>
                      </c:pt>
                      <c:pt idx="4336" formatCode="General">
                        <c:v>2.0750190000000002</c:v>
                      </c:pt>
                      <c:pt idx="4337" formatCode="General">
                        <c:v>-0.66046099999999996</c:v>
                      </c:pt>
                      <c:pt idx="4338" formatCode="General">
                        <c:v>-0.66046099999999996</c:v>
                      </c:pt>
                      <c:pt idx="4339" formatCode="General">
                        <c:v>-0.66046099999999996</c:v>
                      </c:pt>
                      <c:pt idx="4340" formatCode="General">
                        <c:v>-2.4346540000000001</c:v>
                      </c:pt>
                      <c:pt idx="4341" formatCode="General">
                        <c:v>-2.4346540000000001</c:v>
                      </c:pt>
                      <c:pt idx="4342" formatCode="General">
                        <c:v>-0.492363</c:v>
                      </c:pt>
                      <c:pt idx="4343" formatCode="General">
                        <c:v>-0.492363</c:v>
                      </c:pt>
                      <c:pt idx="4344" formatCode="General">
                        <c:v>-0.492363</c:v>
                      </c:pt>
                      <c:pt idx="4345" formatCode="General">
                        <c:v>0.66696299999999997</c:v>
                      </c:pt>
                      <c:pt idx="4346" formatCode="General">
                        <c:v>0.66696299999999997</c:v>
                      </c:pt>
                      <c:pt idx="4347" formatCode="General">
                        <c:v>-0.495421</c:v>
                      </c:pt>
                      <c:pt idx="4348" formatCode="General">
                        <c:v>-0.495421</c:v>
                      </c:pt>
                      <c:pt idx="4349" formatCode="General">
                        <c:v>0.309896</c:v>
                      </c:pt>
                      <c:pt idx="4350" formatCode="General">
                        <c:v>0.309896</c:v>
                      </c:pt>
                      <c:pt idx="4351" formatCode="General">
                        <c:v>0.309896</c:v>
                      </c:pt>
                      <c:pt idx="4352" formatCode="General">
                        <c:v>-1.341866</c:v>
                      </c:pt>
                      <c:pt idx="4353" formatCode="General">
                        <c:v>-1.341866</c:v>
                      </c:pt>
                      <c:pt idx="4354" formatCode="General">
                        <c:v>0.130301</c:v>
                      </c:pt>
                      <c:pt idx="4355" formatCode="General">
                        <c:v>0.130301</c:v>
                      </c:pt>
                      <c:pt idx="4356" formatCode="General">
                        <c:v>0.130301</c:v>
                      </c:pt>
                      <c:pt idx="4357" formatCode="General">
                        <c:v>-2.1718660000000001</c:v>
                      </c:pt>
                      <c:pt idx="4358" formatCode="General">
                        <c:v>-2.1718660000000001</c:v>
                      </c:pt>
                      <c:pt idx="4359" formatCode="General">
                        <c:v>-0.41664600000000002</c:v>
                      </c:pt>
                      <c:pt idx="4360" formatCode="General">
                        <c:v>-0.41664600000000002</c:v>
                      </c:pt>
                      <c:pt idx="4361" formatCode="General">
                        <c:v>-0.76388500000000004</c:v>
                      </c:pt>
                      <c:pt idx="4362" formatCode="General">
                        <c:v>-0.76388500000000004</c:v>
                      </c:pt>
                      <c:pt idx="4363" formatCode="General">
                        <c:v>-0.76388500000000004</c:v>
                      </c:pt>
                      <c:pt idx="4364" formatCode="General">
                        <c:v>4.3510080000000002</c:v>
                      </c:pt>
                      <c:pt idx="4365" formatCode="General">
                        <c:v>4.3510080000000002</c:v>
                      </c:pt>
                      <c:pt idx="4366" formatCode="General">
                        <c:v>1.913001</c:v>
                      </c:pt>
                      <c:pt idx="4367" formatCode="General">
                        <c:v>1.913001</c:v>
                      </c:pt>
                      <c:pt idx="4368" formatCode="General">
                        <c:v>1.913001</c:v>
                      </c:pt>
                      <c:pt idx="4369" formatCode="General">
                        <c:v>3.5797789999999998</c:v>
                      </c:pt>
                      <c:pt idx="4370" formatCode="General">
                        <c:v>3.5797789999999998</c:v>
                      </c:pt>
                      <c:pt idx="4371" formatCode="General">
                        <c:v>4.4600400000000002</c:v>
                      </c:pt>
                      <c:pt idx="4372" formatCode="General">
                        <c:v>4.4600400000000002</c:v>
                      </c:pt>
                      <c:pt idx="4373" formatCode="General">
                        <c:v>1.996162</c:v>
                      </c:pt>
                      <c:pt idx="4374" formatCode="General">
                        <c:v>1.996162</c:v>
                      </c:pt>
                      <c:pt idx="4375" formatCode="General">
                        <c:v>1.996162</c:v>
                      </c:pt>
                      <c:pt idx="4376" formatCode="General">
                        <c:v>-2.2617769999999999</c:v>
                      </c:pt>
                      <c:pt idx="4377" formatCode="General">
                        <c:v>-2.2617769999999999</c:v>
                      </c:pt>
                      <c:pt idx="4378" formatCode="General">
                        <c:v>0.297265</c:v>
                      </c:pt>
                      <c:pt idx="4379" formatCode="General">
                        <c:v>0.297265</c:v>
                      </c:pt>
                      <c:pt idx="4380" formatCode="General">
                        <c:v>0.297265</c:v>
                      </c:pt>
                      <c:pt idx="4381" formatCode="General">
                        <c:v>0.48626900000000001</c:v>
                      </c:pt>
                      <c:pt idx="4382" formatCode="General">
                        <c:v>0.48626900000000001</c:v>
                      </c:pt>
                      <c:pt idx="4383" formatCode="General">
                        <c:v>6.7214510000000001</c:v>
                      </c:pt>
                      <c:pt idx="4384" formatCode="General">
                        <c:v>6.7214510000000001</c:v>
                      </c:pt>
                      <c:pt idx="4385" formatCode="General">
                        <c:v>2.596536</c:v>
                      </c:pt>
                      <c:pt idx="4386" formatCode="General">
                        <c:v>2.596536</c:v>
                      </c:pt>
                      <c:pt idx="4387" formatCode="General">
                        <c:v>2.596536</c:v>
                      </c:pt>
                      <c:pt idx="4388" formatCode="General">
                        <c:v>-5.1464160000000003</c:v>
                      </c:pt>
                      <c:pt idx="4389" formatCode="General">
                        <c:v>-5.1464160000000003</c:v>
                      </c:pt>
                      <c:pt idx="4390" formatCode="General">
                        <c:v>-2.422256</c:v>
                      </c:pt>
                      <c:pt idx="4391" formatCode="General">
                        <c:v>-2.422256</c:v>
                      </c:pt>
                      <c:pt idx="4392" formatCode="General">
                        <c:v>-2.422256</c:v>
                      </c:pt>
                      <c:pt idx="4393" formatCode="General">
                        <c:v>5.8624049999999999</c:v>
                      </c:pt>
                      <c:pt idx="4394" formatCode="General">
                        <c:v>5.8624049999999999</c:v>
                      </c:pt>
                      <c:pt idx="4395" formatCode="General">
                        <c:v>-1.076211</c:v>
                      </c:pt>
                      <c:pt idx="4396" formatCode="General">
                        <c:v>-1.076211</c:v>
                      </c:pt>
                      <c:pt idx="4397" formatCode="General">
                        <c:v>-3.2646030000000001</c:v>
                      </c:pt>
                      <c:pt idx="4398" formatCode="General">
                        <c:v>-3.2646030000000001</c:v>
                      </c:pt>
                      <c:pt idx="4399" formatCode="General">
                        <c:v>-3.2646030000000001</c:v>
                      </c:pt>
                      <c:pt idx="4400" formatCode="General">
                        <c:v>-3.4513780000000001</c:v>
                      </c:pt>
                      <c:pt idx="4401" formatCode="General">
                        <c:v>-3.4513780000000001</c:v>
                      </c:pt>
                      <c:pt idx="4402" formatCode="General">
                        <c:v>0.63241800000000004</c:v>
                      </c:pt>
                      <c:pt idx="4403" formatCode="General">
                        <c:v>0.63241800000000004</c:v>
                      </c:pt>
                      <c:pt idx="4404" formatCode="General">
                        <c:v>0.63241800000000004</c:v>
                      </c:pt>
                      <c:pt idx="4405" formatCode="General">
                        <c:v>-0.49062800000000001</c:v>
                      </c:pt>
                      <c:pt idx="4406" formatCode="General">
                        <c:v>-0.49062800000000001</c:v>
                      </c:pt>
                      <c:pt idx="4407" formatCode="General">
                        <c:v>-2.950081</c:v>
                      </c:pt>
                      <c:pt idx="4408" formatCode="General">
                        <c:v>-2.950081</c:v>
                      </c:pt>
                      <c:pt idx="4409" formatCode="General">
                        <c:v>-0.74692199999999997</c:v>
                      </c:pt>
                      <c:pt idx="4410" formatCode="General">
                        <c:v>-0.74692199999999997</c:v>
                      </c:pt>
                      <c:pt idx="4411" formatCode="General">
                        <c:v>-0.74692199999999997</c:v>
                      </c:pt>
                      <c:pt idx="4412" formatCode="General">
                        <c:v>0.22285099999999999</c:v>
                      </c:pt>
                      <c:pt idx="4413" formatCode="General">
                        <c:v>0.22285099999999999</c:v>
                      </c:pt>
                      <c:pt idx="4414" formatCode="General">
                        <c:v>-0.73909499999999995</c:v>
                      </c:pt>
                      <c:pt idx="4415" formatCode="General">
                        <c:v>-0.73909499999999995</c:v>
                      </c:pt>
                      <c:pt idx="4416" formatCode="General">
                        <c:v>-0.73909499999999995</c:v>
                      </c:pt>
                      <c:pt idx="4417" formatCode="General">
                        <c:v>1.9315720000000001</c:v>
                      </c:pt>
                      <c:pt idx="4418" formatCode="General">
                        <c:v>1.9315720000000001</c:v>
                      </c:pt>
                      <c:pt idx="4419" formatCode="General">
                        <c:v>1.1624829999999999</c:v>
                      </c:pt>
                      <c:pt idx="4420" formatCode="General">
                        <c:v>1.1624829999999999</c:v>
                      </c:pt>
                      <c:pt idx="4421" formatCode="General">
                        <c:v>5.6723999999999997E-2</c:v>
                      </c:pt>
                      <c:pt idx="4422" formatCode="General">
                        <c:v>5.6723999999999997E-2</c:v>
                      </c:pt>
                      <c:pt idx="4423" formatCode="General">
                        <c:v>5.6723999999999997E-2</c:v>
                      </c:pt>
                      <c:pt idx="4424" formatCode="General">
                        <c:v>-0.637791</c:v>
                      </c:pt>
                      <c:pt idx="4425" formatCode="General">
                        <c:v>-0.637791</c:v>
                      </c:pt>
                      <c:pt idx="4426" formatCode="General">
                        <c:v>0.86959900000000001</c:v>
                      </c:pt>
                      <c:pt idx="4427" formatCode="General">
                        <c:v>0.86959900000000001</c:v>
                      </c:pt>
                      <c:pt idx="4428" formatCode="General">
                        <c:v>0.86959900000000001</c:v>
                      </c:pt>
                      <c:pt idx="4429" formatCode="General">
                        <c:v>3.0962360000000002</c:v>
                      </c:pt>
                      <c:pt idx="4430" formatCode="General">
                        <c:v>3.0962360000000002</c:v>
                      </c:pt>
                      <c:pt idx="4431" formatCode="General">
                        <c:v>0.444276</c:v>
                      </c:pt>
                      <c:pt idx="4432" formatCode="General">
                        <c:v>0.444276</c:v>
                      </c:pt>
                      <c:pt idx="4433" formatCode="General">
                        <c:v>-2.156879</c:v>
                      </c:pt>
                      <c:pt idx="4434" formatCode="General">
                        <c:v>-2.156879</c:v>
                      </c:pt>
                      <c:pt idx="4435" formatCode="General">
                        <c:v>-2.156879</c:v>
                      </c:pt>
                      <c:pt idx="4436" formatCode="General">
                        <c:v>-3.0159340000000001</c:v>
                      </c:pt>
                      <c:pt idx="4437" formatCode="General">
                        <c:v>-3.0159340000000001</c:v>
                      </c:pt>
                      <c:pt idx="4438" formatCode="General">
                        <c:v>-1.3946780000000001</c:v>
                      </c:pt>
                      <c:pt idx="4439" formatCode="General">
                        <c:v>-1.3946780000000001</c:v>
                      </c:pt>
                      <c:pt idx="4440" formatCode="General">
                        <c:v>-1.3946780000000001</c:v>
                      </c:pt>
                      <c:pt idx="4441" formatCode="General">
                        <c:v>2.4494389999999999</c:v>
                      </c:pt>
                      <c:pt idx="4442" formatCode="General">
                        <c:v>2.4494389999999999</c:v>
                      </c:pt>
                      <c:pt idx="4443" formatCode="General">
                        <c:v>0.85265899999999994</c:v>
                      </c:pt>
                      <c:pt idx="4444" formatCode="General">
                        <c:v>0.85265899999999994</c:v>
                      </c:pt>
                      <c:pt idx="4445" formatCode="General">
                        <c:v>-4.3706000000000002E-2</c:v>
                      </c:pt>
                      <c:pt idx="4446" formatCode="General">
                        <c:v>-4.3706000000000002E-2</c:v>
                      </c:pt>
                      <c:pt idx="4447" formatCode="General">
                        <c:v>-4.3706000000000002E-2</c:v>
                      </c:pt>
                      <c:pt idx="4448" formatCode="General">
                        <c:v>1.5671280000000001</c:v>
                      </c:pt>
                      <c:pt idx="4449" formatCode="General">
                        <c:v>1.5671280000000001</c:v>
                      </c:pt>
                      <c:pt idx="4450" formatCode="General">
                        <c:v>-0.68955299999999997</c:v>
                      </c:pt>
                      <c:pt idx="4451" formatCode="General">
                        <c:v>-0.68955299999999997</c:v>
                      </c:pt>
                      <c:pt idx="4452" formatCode="General">
                        <c:v>-0.68955299999999997</c:v>
                      </c:pt>
                      <c:pt idx="4453" formatCode="General">
                        <c:v>1.297747</c:v>
                      </c:pt>
                      <c:pt idx="4454" formatCode="General">
                        <c:v>1.297747</c:v>
                      </c:pt>
                      <c:pt idx="4455" formatCode="General">
                        <c:v>-3.0147789999999999</c:v>
                      </c:pt>
                      <c:pt idx="4456" formatCode="General">
                        <c:v>-3.0147789999999999</c:v>
                      </c:pt>
                      <c:pt idx="4457" formatCode="General">
                        <c:v>-4.954002</c:v>
                      </c:pt>
                      <c:pt idx="4458" formatCode="General">
                        <c:v>-4.954002</c:v>
                      </c:pt>
                      <c:pt idx="4459" formatCode="General">
                        <c:v>-4.954002</c:v>
                      </c:pt>
                      <c:pt idx="4460" formatCode="General">
                        <c:v>0.66313500000000003</c:v>
                      </c:pt>
                      <c:pt idx="4461" formatCode="General">
                        <c:v>0.66313500000000003</c:v>
                      </c:pt>
                      <c:pt idx="4462" formatCode="General">
                        <c:v>1.203438</c:v>
                      </c:pt>
                      <c:pt idx="4463" formatCode="General">
                        <c:v>1.203438</c:v>
                      </c:pt>
                      <c:pt idx="4464" formatCode="General">
                        <c:v>1.203438</c:v>
                      </c:pt>
                      <c:pt idx="4465" formatCode="General">
                        <c:v>-1.2439690000000001</c:v>
                      </c:pt>
                      <c:pt idx="4466" formatCode="General">
                        <c:v>-1.2439690000000001</c:v>
                      </c:pt>
                      <c:pt idx="4467" formatCode="General">
                        <c:v>0.36630600000000002</c:v>
                      </c:pt>
                      <c:pt idx="4468" formatCode="General">
                        <c:v>0.36630600000000002</c:v>
                      </c:pt>
                      <c:pt idx="4469" formatCode="General">
                        <c:v>-2.9731969999999999</c:v>
                      </c:pt>
                      <c:pt idx="4470" formatCode="General">
                        <c:v>-2.9731969999999999</c:v>
                      </c:pt>
                      <c:pt idx="4471" formatCode="General">
                        <c:v>-2.9731969999999999</c:v>
                      </c:pt>
                      <c:pt idx="4472" formatCode="General">
                        <c:v>-1.109701</c:v>
                      </c:pt>
                      <c:pt idx="4473" formatCode="General">
                        <c:v>-1.109701</c:v>
                      </c:pt>
                      <c:pt idx="4474" formatCode="General">
                        <c:v>-0.63400299999999998</c:v>
                      </c:pt>
                      <c:pt idx="4475" formatCode="General">
                        <c:v>-0.63400299999999998</c:v>
                      </c:pt>
                      <c:pt idx="4476" formatCode="General">
                        <c:v>-0.63400299999999998</c:v>
                      </c:pt>
                      <c:pt idx="4477" formatCode="General">
                        <c:v>-2.0343650000000002</c:v>
                      </c:pt>
                      <c:pt idx="4478" formatCode="General">
                        <c:v>-2.0343650000000002</c:v>
                      </c:pt>
                      <c:pt idx="4479" formatCode="General">
                        <c:v>-4.1195680000000001</c:v>
                      </c:pt>
                      <c:pt idx="4480" formatCode="General">
                        <c:v>-4.1195680000000001</c:v>
                      </c:pt>
                      <c:pt idx="4481" formatCode="General">
                        <c:v>-3.3692319999999998</c:v>
                      </c:pt>
                      <c:pt idx="4482" formatCode="General">
                        <c:v>-3.3692319999999998</c:v>
                      </c:pt>
                      <c:pt idx="4483" formatCode="General">
                        <c:v>-3.3692319999999998</c:v>
                      </c:pt>
                      <c:pt idx="4484" formatCode="General">
                        <c:v>-2.5221010000000001</c:v>
                      </c:pt>
                      <c:pt idx="4485" formatCode="General">
                        <c:v>-2.5221010000000001</c:v>
                      </c:pt>
                      <c:pt idx="4486" formatCode="General">
                        <c:v>6.3167150000000003</c:v>
                      </c:pt>
                      <c:pt idx="4487" formatCode="General">
                        <c:v>6.3167150000000003</c:v>
                      </c:pt>
                      <c:pt idx="4488" formatCode="General">
                        <c:v>6.3167150000000003</c:v>
                      </c:pt>
                      <c:pt idx="4489" formatCode="General">
                        <c:v>7.8538769999999998</c:v>
                      </c:pt>
                      <c:pt idx="4490" formatCode="General">
                        <c:v>7.8538769999999998</c:v>
                      </c:pt>
                      <c:pt idx="4491" formatCode="General">
                        <c:v>-4.7913249999999996</c:v>
                      </c:pt>
                      <c:pt idx="4492" formatCode="General">
                        <c:v>-4.7913249999999996</c:v>
                      </c:pt>
                      <c:pt idx="4493" formatCode="General">
                        <c:v>-7.8359059999999996</c:v>
                      </c:pt>
                      <c:pt idx="4494" formatCode="General">
                        <c:v>-7.8359059999999996</c:v>
                      </c:pt>
                      <c:pt idx="4495" formatCode="General">
                        <c:v>-7.8359059999999996</c:v>
                      </c:pt>
                      <c:pt idx="4496" formatCode="General">
                        <c:v>1.2475039999999999</c:v>
                      </c:pt>
                      <c:pt idx="4497" formatCode="General">
                        <c:v>1.2475039999999999</c:v>
                      </c:pt>
                      <c:pt idx="4498" formatCode="General">
                        <c:v>3.8687450000000001</c:v>
                      </c:pt>
                      <c:pt idx="4499" formatCode="General">
                        <c:v>3.8687450000000001</c:v>
                      </c:pt>
                      <c:pt idx="4500" formatCode="General">
                        <c:v>3.8687450000000001</c:v>
                      </c:pt>
                      <c:pt idx="4501" formatCode="General">
                        <c:v>0.26330500000000001</c:v>
                      </c:pt>
                      <c:pt idx="4502" formatCode="General">
                        <c:v>0.26330500000000001</c:v>
                      </c:pt>
                      <c:pt idx="4503" formatCode="General">
                        <c:v>-6.1864229999999996</c:v>
                      </c:pt>
                      <c:pt idx="4504" formatCode="General">
                        <c:v>-6.1864229999999996</c:v>
                      </c:pt>
                      <c:pt idx="4505" formatCode="General">
                        <c:v>-6.1864229999999996</c:v>
                      </c:pt>
                      <c:pt idx="4506" formatCode="General">
                        <c:v>-4.171532</c:v>
                      </c:pt>
                      <c:pt idx="4507" formatCode="General">
                        <c:v>-4.171532</c:v>
                      </c:pt>
                      <c:pt idx="4508" formatCode="General">
                        <c:v>-1.991835</c:v>
                      </c:pt>
                      <c:pt idx="4509" formatCode="General">
                        <c:v>-1.991835</c:v>
                      </c:pt>
                      <c:pt idx="4510" formatCode="General">
                        <c:v>7.8842790000000003</c:v>
                      </c:pt>
                      <c:pt idx="4511" formatCode="General">
                        <c:v>7.8842790000000003</c:v>
                      </c:pt>
                      <c:pt idx="4512" formatCode="General">
                        <c:v>7.8842790000000003</c:v>
                      </c:pt>
                      <c:pt idx="4513" formatCode="General">
                        <c:v>-4.8224790000000004</c:v>
                      </c:pt>
                      <c:pt idx="4514" formatCode="General">
                        <c:v>-4.8224790000000004</c:v>
                      </c:pt>
                      <c:pt idx="4515" formatCode="General">
                        <c:v>-3.136164</c:v>
                      </c:pt>
                      <c:pt idx="4516" formatCode="General">
                        <c:v>-3.136164</c:v>
                      </c:pt>
                      <c:pt idx="4517" formatCode="General">
                        <c:v>-3.136164</c:v>
                      </c:pt>
                      <c:pt idx="4518" formatCode="General">
                        <c:v>-6.7807630000000003</c:v>
                      </c:pt>
                      <c:pt idx="4519" formatCode="General">
                        <c:v>-6.7807630000000003</c:v>
                      </c:pt>
                      <c:pt idx="4520" formatCode="General">
                        <c:v>3.4079139999999999</c:v>
                      </c:pt>
                      <c:pt idx="4521" formatCode="General">
                        <c:v>3.4079139999999999</c:v>
                      </c:pt>
                      <c:pt idx="4522" formatCode="General">
                        <c:v>8.6723999999999996E-2</c:v>
                      </c:pt>
                      <c:pt idx="4523" formatCode="General">
                        <c:v>8.6723999999999996E-2</c:v>
                      </c:pt>
                      <c:pt idx="4524" formatCode="General">
                        <c:v>8.6723999999999996E-2</c:v>
                      </c:pt>
                      <c:pt idx="4525" formatCode="General">
                        <c:v>6.0470410000000001</c:v>
                      </c:pt>
                      <c:pt idx="4526" formatCode="General">
                        <c:v>6.0470410000000001</c:v>
                      </c:pt>
                      <c:pt idx="4527" formatCode="General">
                        <c:v>1.253055</c:v>
                      </c:pt>
                      <c:pt idx="4528" formatCode="General">
                        <c:v>1.253055</c:v>
                      </c:pt>
                      <c:pt idx="4529" formatCode="General">
                        <c:v>1.253055</c:v>
                      </c:pt>
                      <c:pt idx="4530" formatCode="General">
                        <c:v>-2.1398769999999998</c:v>
                      </c:pt>
                      <c:pt idx="4531" formatCode="General">
                        <c:v>-2.1398769999999998</c:v>
                      </c:pt>
                      <c:pt idx="4532" formatCode="General">
                        <c:v>-1.4711879999999999</c:v>
                      </c:pt>
                      <c:pt idx="4533" formatCode="General">
                        <c:v>-1.4711879999999999</c:v>
                      </c:pt>
                      <c:pt idx="4534" formatCode="General">
                        <c:v>3.9221089999999998</c:v>
                      </c:pt>
                      <c:pt idx="4535" formatCode="General">
                        <c:v>3.9221089999999998</c:v>
                      </c:pt>
                      <c:pt idx="4536" formatCode="General">
                        <c:v>3.9221089999999998</c:v>
                      </c:pt>
                      <c:pt idx="4537" formatCode="General">
                        <c:v>-6.7190519999999996</c:v>
                      </c:pt>
                      <c:pt idx="4538" formatCode="General">
                        <c:v>-6.7190519999999996</c:v>
                      </c:pt>
                      <c:pt idx="4539" formatCode="General">
                        <c:v>5.7134210000000003</c:v>
                      </c:pt>
                      <c:pt idx="4540" formatCode="General">
                        <c:v>5.7134210000000003</c:v>
                      </c:pt>
                      <c:pt idx="4541" formatCode="General">
                        <c:v>0.469273</c:v>
                      </c:pt>
                      <c:pt idx="4542" formatCode="General">
                        <c:v>0.469273</c:v>
                      </c:pt>
                      <c:pt idx="4543" formatCode="General">
                        <c:v>0.469273</c:v>
                      </c:pt>
                      <c:pt idx="4544" formatCode="General">
                        <c:v>-5.643815</c:v>
                      </c:pt>
                      <c:pt idx="4545" formatCode="General">
                        <c:v>-5.643815</c:v>
                      </c:pt>
                      <c:pt idx="4546" formatCode="General">
                        <c:v>2.7168019999999999</c:v>
                      </c:pt>
                      <c:pt idx="4547" formatCode="General">
                        <c:v>2.7168019999999999</c:v>
                      </c:pt>
                      <c:pt idx="4548" formatCode="General">
                        <c:v>2.7168019999999999</c:v>
                      </c:pt>
                      <c:pt idx="4549" formatCode="General">
                        <c:v>4.5826820000000001</c:v>
                      </c:pt>
                      <c:pt idx="4550" formatCode="General">
                        <c:v>4.5826820000000001</c:v>
                      </c:pt>
                      <c:pt idx="4551" formatCode="General">
                        <c:v>4.9628920000000001</c:v>
                      </c:pt>
                      <c:pt idx="4552" formatCode="General">
                        <c:v>4.9628920000000001</c:v>
                      </c:pt>
                      <c:pt idx="4553" formatCode="General">
                        <c:v>4.9628920000000001</c:v>
                      </c:pt>
                      <c:pt idx="4554" formatCode="General">
                        <c:v>8.3173340000000007</c:v>
                      </c:pt>
                      <c:pt idx="4555" formatCode="General">
                        <c:v>8.3173340000000007</c:v>
                      </c:pt>
                      <c:pt idx="4556" formatCode="General">
                        <c:v>-5.5768209999999998</c:v>
                      </c:pt>
                      <c:pt idx="4557" formatCode="General">
                        <c:v>-5.5768209999999998</c:v>
                      </c:pt>
                      <c:pt idx="4558" formatCode="General">
                        <c:v>-2.3203279999999999</c:v>
                      </c:pt>
                      <c:pt idx="4559" formatCode="General">
                        <c:v>-2.3203279999999999</c:v>
                      </c:pt>
                      <c:pt idx="4560" formatCode="General">
                        <c:v>-2.3203279999999999</c:v>
                      </c:pt>
                      <c:pt idx="4561" formatCode="General">
                        <c:v>0.51522999999999997</c:v>
                      </c:pt>
                      <c:pt idx="4562" formatCode="General">
                        <c:v>0.51522999999999997</c:v>
                      </c:pt>
                      <c:pt idx="4563" formatCode="General">
                        <c:v>0.30504199999999998</c:v>
                      </c:pt>
                      <c:pt idx="4564" formatCode="General">
                        <c:v>0.30504199999999998</c:v>
                      </c:pt>
                      <c:pt idx="4565" formatCode="General">
                        <c:v>0.30504199999999998</c:v>
                      </c:pt>
                      <c:pt idx="4566" formatCode="General">
                        <c:v>6.183916</c:v>
                      </c:pt>
                      <c:pt idx="4567" formatCode="General">
                        <c:v>6.183916</c:v>
                      </c:pt>
                      <c:pt idx="4568" formatCode="General">
                        <c:v>-3.895187</c:v>
                      </c:pt>
                      <c:pt idx="4569" formatCode="General">
                        <c:v>-3.895187</c:v>
                      </c:pt>
                      <c:pt idx="4570" formatCode="General">
                        <c:v>-0.69971899999999998</c:v>
                      </c:pt>
                      <c:pt idx="4571" formatCode="General">
                        <c:v>-0.69971899999999998</c:v>
                      </c:pt>
                      <c:pt idx="4572" formatCode="General">
                        <c:v>-0.69971899999999998</c:v>
                      </c:pt>
                      <c:pt idx="4573" formatCode="General">
                        <c:v>-0.59967899999999996</c:v>
                      </c:pt>
                      <c:pt idx="4574" formatCode="General">
                        <c:v>-0.59967899999999996</c:v>
                      </c:pt>
                      <c:pt idx="4575" formatCode="General">
                        <c:v>2.4378860000000002</c:v>
                      </c:pt>
                      <c:pt idx="4576" formatCode="General">
                        <c:v>2.4378860000000002</c:v>
                      </c:pt>
                      <c:pt idx="4577" formatCode="General">
                        <c:v>2.4378860000000002</c:v>
                      </c:pt>
                      <c:pt idx="4578" formatCode="General">
                        <c:v>0.50331000000000004</c:v>
                      </c:pt>
                      <c:pt idx="4579" formatCode="General">
                        <c:v>0.50331000000000004</c:v>
                      </c:pt>
                      <c:pt idx="4580" formatCode="General">
                        <c:v>-2.367686</c:v>
                      </c:pt>
                      <c:pt idx="4581" formatCode="General">
                        <c:v>-2.367686</c:v>
                      </c:pt>
                      <c:pt idx="4582" formatCode="General">
                        <c:v>0.88641599999999998</c:v>
                      </c:pt>
                      <c:pt idx="4583" formatCode="General">
                        <c:v>0.88641599999999998</c:v>
                      </c:pt>
                      <c:pt idx="4584" formatCode="General">
                        <c:v>0.88641599999999998</c:v>
                      </c:pt>
                      <c:pt idx="4585" formatCode="General">
                        <c:v>-0.78024800000000005</c:v>
                      </c:pt>
                      <c:pt idx="4586" formatCode="General">
                        <c:v>-0.78024800000000005</c:v>
                      </c:pt>
                      <c:pt idx="4587" formatCode="General">
                        <c:v>-1.3142400000000001</c:v>
                      </c:pt>
                      <c:pt idx="4588" formatCode="General">
                        <c:v>-1.3142400000000001</c:v>
                      </c:pt>
                      <c:pt idx="4589" formatCode="General">
                        <c:v>-1.3142400000000001</c:v>
                      </c:pt>
                      <c:pt idx="4590" formatCode="General">
                        <c:v>-1.2147490000000001</c:v>
                      </c:pt>
                      <c:pt idx="4591" formatCode="General">
                        <c:v>-1.2147490000000001</c:v>
                      </c:pt>
                      <c:pt idx="4592" formatCode="General">
                        <c:v>-0.27870800000000001</c:v>
                      </c:pt>
                      <c:pt idx="4593" formatCode="General">
                        <c:v>-0.27870800000000001</c:v>
                      </c:pt>
                      <c:pt idx="4594">
                        <c:v>-8.0900000000000004E-4</c:v>
                      </c:pt>
                      <c:pt idx="4595">
                        <c:v>-8.0900000000000004E-4</c:v>
                      </c:pt>
                      <c:pt idx="4596">
                        <c:v>-8.0900000000000004E-4</c:v>
                      </c:pt>
                      <c:pt idx="4597" formatCode="General">
                        <c:v>0.28276299999999999</c:v>
                      </c:pt>
                      <c:pt idx="4598" formatCode="General">
                        <c:v>0.28276299999999999</c:v>
                      </c:pt>
                      <c:pt idx="4599" formatCode="General">
                        <c:v>-0.28896500000000003</c:v>
                      </c:pt>
                      <c:pt idx="4600" formatCode="General">
                        <c:v>-0.28896500000000003</c:v>
                      </c:pt>
                      <c:pt idx="4601" formatCode="General">
                        <c:v>-0.28896500000000003</c:v>
                      </c:pt>
                      <c:pt idx="4602" formatCode="General">
                        <c:v>2.180056</c:v>
                      </c:pt>
                      <c:pt idx="4603" formatCode="General">
                        <c:v>2.180056</c:v>
                      </c:pt>
                      <c:pt idx="4604" formatCode="General">
                        <c:v>0.59243400000000002</c:v>
                      </c:pt>
                      <c:pt idx="4605" formatCode="General">
                        <c:v>0.59243400000000002</c:v>
                      </c:pt>
                      <c:pt idx="4606" formatCode="General">
                        <c:v>-0.22420599999999999</c:v>
                      </c:pt>
                      <c:pt idx="4607" formatCode="General">
                        <c:v>-0.22420599999999999</c:v>
                      </c:pt>
                      <c:pt idx="4608" formatCode="General">
                        <c:v>-0.22420599999999999</c:v>
                      </c:pt>
                      <c:pt idx="4609" formatCode="General">
                        <c:v>0.62940700000000005</c:v>
                      </c:pt>
                      <c:pt idx="4610" formatCode="General">
                        <c:v>0.62940700000000005</c:v>
                      </c:pt>
                      <c:pt idx="4611" formatCode="General">
                        <c:v>1.186868</c:v>
                      </c:pt>
                      <c:pt idx="4612" formatCode="General">
                        <c:v>1.186868</c:v>
                      </c:pt>
                      <c:pt idx="4613" formatCode="General">
                        <c:v>1.186868</c:v>
                      </c:pt>
                      <c:pt idx="4614" formatCode="General">
                        <c:v>-1.0009490000000001</c:v>
                      </c:pt>
                      <c:pt idx="4615" formatCode="General">
                        <c:v>-1.0009490000000001</c:v>
                      </c:pt>
                      <c:pt idx="4616" formatCode="General">
                        <c:v>-1.064438</c:v>
                      </c:pt>
                      <c:pt idx="4617" formatCode="General">
                        <c:v>-1.064438</c:v>
                      </c:pt>
                      <c:pt idx="4618" formatCode="General">
                        <c:v>1.2227809999999999</c:v>
                      </c:pt>
                      <c:pt idx="4619" formatCode="General">
                        <c:v>1.2227809999999999</c:v>
                      </c:pt>
                      <c:pt idx="4620" formatCode="General">
                        <c:v>1.2227809999999999</c:v>
                      </c:pt>
                      <c:pt idx="4621" formatCode="General">
                        <c:v>-0.72329500000000002</c:v>
                      </c:pt>
                      <c:pt idx="4622" formatCode="General">
                        <c:v>-0.72329500000000002</c:v>
                      </c:pt>
                      <c:pt idx="4623" formatCode="General">
                        <c:v>0.29711900000000002</c:v>
                      </c:pt>
                      <c:pt idx="4624" formatCode="General">
                        <c:v>0.29711900000000002</c:v>
                      </c:pt>
                      <c:pt idx="4625" formatCode="General">
                        <c:v>0.29711900000000002</c:v>
                      </c:pt>
                      <c:pt idx="4626" formatCode="General">
                        <c:v>1.145168</c:v>
                      </c:pt>
                      <c:pt idx="4627" formatCode="General">
                        <c:v>1.145168</c:v>
                      </c:pt>
                      <c:pt idx="4628" formatCode="General">
                        <c:v>-0.32151299999999999</c:v>
                      </c:pt>
                      <c:pt idx="4629" formatCode="General">
                        <c:v>-0.32151299999999999</c:v>
                      </c:pt>
                      <c:pt idx="4630" formatCode="General">
                        <c:v>0.29992799999999997</c:v>
                      </c:pt>
                      <c:pt idx="4631" formatCode="General">
                        <c:v>0.29992799999999997</c:v>
                      </c:pt>
                      <c:pt idx="4632" formatCode="General">
                        <c:v>0.29992799999999997</c:v>
                      </c:pt>
                      <c:pt idx="4633" formatCode="General">
                        <c:v>0.66107400000000005</c:v>
                      </c:pt>
                      <c:pt idx="4634" formatCode="General">
                        <c:v>0.66107400000000005</c:v>
                      </c:pt>
                      <c:pt idx="4635" formatCode="General">
                        <c:v>-0.20350699999999999</c:v>
                      </c:pt>
                      <c:pt idx="4636" formatCode="General">
                        <c:v>-0.20350699999999999</c:v>
                      </c:pt>
                      <c:pt idx="4637" formatCode="General">
                        <c:v>-0.20350699999999999</c:v>
                      </c:pt>
                      <c:pt idx="4638" formatCode="General">
                        <c:v>0.474047</c:v>
                      </c:pt>
                      <c:pt idx="4639" formatCode="General">
                        <c:v>0.474047</c:v>
                      </c:pt>
                      <c:pt idx="4640" formatCode="General">
                        <c:v>0.34028599999999998</c:v>
                      </c:pt>
                      <c:pt idx="4641" formatCode="General">
                        <c:v>0.34028599999999998</c:v>
                      </c:pt>
                      <c:pt idx="4642" formatCode="General">
                        <c:v>-0.65928500000000001</c:v>
                      </c:pt>
                      <c:pt idx="4643" formatCode="General">
                        <c:v>-0.65928500000000001</c:v>
                      </c:pt>
                      <c:pt idx="4644" formatCode="General">
                        <c:v>-0.65928500000000001</c:v>
                      </c:pt>
                      <c:pt idx="4645" formatCode="General">
                        <c:v>0.10416</c:v>
                      </c:pt>
                      <c:pt idx="4646" formatCode="General">
                        <c:v>0.10416</c:v>
                      </c:pt>
                      <c:pt idx="4647" formatCode="General">
                        <c:v>0.49880200000000002</c:v>
                      </c:pt>
                      <c:pt idx="4648" formatCode="General">
                        <c:v>0.49880200000000002</c:v>
                      </c:pt>
                      <c:pt idx="4649" formatCode="General">
                        <c:v>0.49880200000000002</c:v>
                      </c:pt>
                      <c:pt idx="4650" formatCode="General">
                        <c:v>1.4709E-2</c:v>
                      </c:pt>
                      <c:pt idx="4651" formatCode="General">
                        <c:v>1.4709E-2</c:v>
                      </c:pt>
                      <c:pt idx="4652" formatCode="General">
                        <c:v>-0.65500700000000001</c:v>
                      </c:pt>
                      <c:pt idx="4653" formatCode="General">
                        <c:v>-0.65500700000000001</c:v>
                      </c:pt>
                      <c:pt idx="4654" formatCode="General">
                        <c:v>2.9294000000000001E-2</c:v>
                      </c:pt>
                      <c:pt idx="4655" formatCode="General">
                        <c:v>2.9294000000000001E-2</c:v>
                      </c:pt>
                      <c:pt idx="4656" formatCode="General">
                        <c:v>2.9294000000000001E-2</c:v>
                      </c:pt>
                      <c:pt idx="4657" formatCode="General">
                        <c:v>0.55396999999999996</c:v>
                      </c:pt>
                      <c:pt idx="4658" formatCode="General">
                        <c:v>0.55396999999999996</c:v>
                      </c:pt>
                      <c:pt idx="4659" formatCode="General">
                        <c:v>-7.4214000000000002E-2</c:v>
                      </c:pt>
                      <c:pt idx="4660" formatCode="General">
                        <c:v>-7.4214000000000002E-2</c:v>
                      </c:pt>
                      <c:pt idx="4661" formatCode="General">
                        <c:v>-7.4214000000000002E-2</c:v>
                      </c:pt>
                      <c:pt idx="4662" formatCode="General">
                        <c:v>-0.34494399999999997</c:v>
                      </c:pt>
                      <c:pt idx="4663" formatCode="General">
                        <c:v>-0.34494399999999997</c:v>
                      </c:pt>
                      <c:pt idx="4664" formatCode="General">
                        <c:v>-6.5984000000000001E-2</c:v>
                      </c:pt>
                      <c:pt idx="4665" formatCode="General">
                        <c:v>-6.5984000000000001E-2</c:v>
                      </c:pt>
                      <c:pt idx="4666" formatCode="General">
                        <c:v>-6.5984000000000001E-2</c:v>
                      </c:pt>
                      <c:pt idx="4667" formatCode="General">
                        <c:v>-3.2772999999999997E-2</c:v>
                      </c:pt>
                      <c:pt idx="4668" formatCode="General">
                        <c:v>-3.2772999999999997E-2</c:v>
                      </c:pt>
                      <c:pt idx="4669" formatCode="General">
                        <c:v>-3.5678000000000001E-2</c:v>
                      </c:pt>
                      <c:pt idx="4670" formatCode="General">
                        <c:v>-3.5678000000000001E-2</c:v>
                      </c:pt>
                      <c:pt idx="4671" formatCode="General">
                        <c:v>-0.13114100000000001</c:v>
                      </c:pt>
                      <c:pt idx="4672" formatCode="General">
                        <c:v>-0.13114100000000001</c:v>
                      </c:pt>
                      <c:pt idx="4673" formatCode="General">
                        <c:v>-0.13114100000000001</c:v>
                      </c:pt>
                      <c:pt idx="4674" formatCode="General">
                        <c:v>-5.5421999999999999E-2</c:v>
                      </c:pt>
                      <c:pt idx="4675" formatCode="General">
                        <c:v>-5.5421999999999999E-2</c:v>
                      </c:pt>
                      <c:pt idx="4676" formatCode="General">
                        <c:v>2.3757E-2</c:v>
                      </c:pt>
                      <c:pt idx="4677" formatCode="General">
                        <c:v>2.3757E-2</c:v>
                      </c:pt>
                      <c:pt idx="4678" formatCode="General">
                        <c:v>0.15404499999999999</c:v>
                      </c:pt>
                      <c:pt idx="4679" formatCode="General">
                        <c:v>0.15404499999999999</c:v>
                      </c:pt>
                      <c:pt idx="4680" formatCode="General">
                        <c:v>0.15404499999999999</c:v>
                      </c:pt>
                      <c:pt idx="4681" formatCode="General">
                        <c:v>-7.6915999999999998E-2</c:v>
                      </c:pt>
                      <c:pt idx="4682" formatCode="General">
                        <c:v>-7.6915999999999998E-2</c:v>
                      </c:pt>
                      <c:pt idx="4683" formatCode="General">
                        <c:v>7.6420000000000002E-2</c:v>
                      </c:pt>
                      <c:pt idx="4684" formatCode="General">
                        <c:v>7.6420000000000002E-2</c:v>
                      </c:pt>
                      <c:pt idx="4685" formatCode="General">
                        <c:v>7.6420000000000002E-2</c:v>
                      </c:pt>
                      <c:pt idx="4686" formatCode="General">
                        <c:v>4.6164999999999998E-2</c:v>
                      </c:pt>
                      <c:pt idx="4687" formatCode="General">
                        <c:v>4.6164999999999998E-2</c:v>
                      </c:pt>
                      <c:pt idx="4688" formatCode="General">
                        <c:v>4.973E-3</c:v>
                      </c:pt>
                      <c:pt idx="4689" formatCode="General">
                        <c:v>4.973E-3</c:v>
                      </c:pt>
                      <c:pt idx="4690" formatCode="General">
                        <c:v>-3.7906000000000002E-2</c:v>
                      </c:pt>
                      <c:pt idx="4691" formatCode="General">
                        <c:v>-3.7906000000000002E-2</c:v>
                      </c:pt>
                      <c:pt idx="4692" formatCode="General">
                        <c:v>-3.7906000000000002E-2</c:v>
                      </c:pt>
                      <c:pt idx="4693" formatCode="General">
                        <c:v>1.6905E-2</c:v>
                      </c:pt>
                      <c:pt idx="4694" formatCode="General">
                        <c:v>1.6905E-2</c:v>
                      </c:pt>
                      <c:pt idx="4695" formatCode="General">
                        <c:v>0.17052700000000001</c:v>
                      </c:pt>
                      <c:pt idx="4696" formatCode="General">
                        <c:v>0.17052700000000001</c:v>
                      </c:pt>
                      <c:pt idx="4697" formatCode="General">
                        <c:v>0.17052700000000001</c:v>
                      </c:pt>
                      <c:pt idx="4698" formatCode="General">
                        <c:v>0.29135100000000003</c:v>
                      </c:pt>
                      <c:pt idx="4699" formatCode="General">
                        <c:v>0.29135100000000003</c:v>
                      </c:pt>
                      <c:pt idx="4700" formatCode="General">
                        <c:v>0.20225499999999999</c:v>
                      </c:pt>
                      <c:pt idx="4701" formatCode="General">
                        <c:v>0.20225499999999999</c:v>
                      </c:pt>
                      <c:pt idx="4702" formatCode="General">
                        <c:v>0.110404</c:v>
                      </c:pt>
                      <c:pt idx="4703" formatCode="General">
                        <c:v>0.110404</c:v>
                      </c:pt>
                      <c:pt idx="4704" formatCode="General">
                        <c:v>0.110404</c:v>
                      </c:pt>
                      <c:pt idx="4705" formatCode="General">
                        <c:v>0.35067900000000002</c:v>
                      </c:pt>
                      <c:pt idx="4706" formatCode="General">
                        <c:v>0.35067900000000002</c:v>
                      </c:pt>
                      <c:pt idx="4707" formatCode="General">
                        <c:v>0.26813199999999998</c:v>
                      </c:pt>
                      <c:pt idx="4708" formatCode="General">
                        <c:v>0.26813199999999998</c:v>
                      </c:pt>
                      <c:pt idx="4709" formatCode="General">
                        <c:v>0.26813199999999998</c:v>
                      </c:pt>
                      <c:pt idx="4710" formatCode="General">
                        <c:v>0.55504399999999998</c:v>
                      </c:pt>
                      <c:pt idx="4711" formatCode="General">
                        <c:v>0.55504399999999998</c:v>
                      </c:pt>
                      <c:pt idx="4712" formatCode="General">
                        <c:v>0.38432500000000003</c:v>
                      </c:pt>
                      <c:pt idx="4713" formatCode="General">
                        <c:v>0.38432500000000003</c:v>
                      </c:pt>
                      <c:pt idx="4714" formatCode="General">
                        <c:v>-0.39751799999999998</c:v>
                      </c:pt>
                      <c:pt idx="4715" formatCode="General">
                        <c:v>-0.39751799999999998</c:v>
                      </c:pt>
                      <c:pt idx="4716" formatCode="General">
                        <c:v>-0.39751799999999998</c:v>
                      </c:pt>
                      <c:pt idx="4717" formatCode="General">
                        <c:v>-8.1822000000000006E-2</c:v>
                      </c:pt>
                      <c:pt idx="4718" formatCode="General">
                        <c:v>-8.1822000000000006E-2</c:v>
                      </c:pt>
                      <c:pt idx="4719" formatCode="General">
                        <c:v>0.17093800000000001</c:v>
                      </c:pt>
                      <c:pt idx="4720" formatCode="General">
                        <c:v>0.17093800000000001</c:v>
                      </c:pt>
                      <c:pt idx="4721" formatCode="General">
                        <c:v>0.17093800000000001</c:v>
                      </c:pt>
                      <c:pt idx="4722" formatCode="General">
                        <c:v>0.283862</c:v>
                      </c:pt>
                      <c:pt idx="4723" formatCode="General">
                        <c:v>0.283862</c:v>
                      </c:pt>
                      <c:pt idx="4724" formatCode="General">
                        <c:v>-0.47917700000000002</c:v>
                      </c:pt>
                      <c:pt idx="4725" formatCode="General">
                        <c:v>-0.47917700000000002</c:v>
                      </c:pt>
                      <c:pt idx="4726" formatCode="General">
                        <c:v>1.118333</c:v>
                      </c:pt>
                      <c:pt idx="4727" formatCode="General">
                        <c:v>1.118333</c:v>
                      </c:pt>
                      <c:pt idx="4728" formatCode="General">
                        <c:v>1.118333</c:v>
                      </c:pt>
                      <c:pt idx="4729" formatCode="General">
                        <c:v>0.40894399999999997</c:v>
                      </c:pt>
                      <c:pt idx="4730" formatCode="General">
                        <c:v>0.40894399999999997</c:v>
                      </c:pt>
                      <c:pt idx="4731" formatCode="General">
                        <c:v>-0.79673700000000003</c:v>
                      </c:pt>
                      <c:pt idx="4732" formatCode="General">
                        <c:v>-0.79673700000000003</c:v>
                      </c:pt>
                      <c:pt idx="4733" formatCode="General">
                        <c:v>-0.79673700000000003</c:v>
                      </c:pt>
                      <c:pt idx="4734" formatCode="General">
                        <c:v>0.14078599999999999</c:v>
                      </c:pt>
                      <c:pt idx="4735" formatCode="General">
                        <c:v>0.14078599999999999</c:v>
                      </c:pt>
                      <c:pt idx="4736" formatCode="General">
                        <c:v>10.783515</c:v>
                      </c:pt>
                      <c:pt idx="4737" formatCode="General">
                        <c:v>10.783515</c:v>
                      </c:pt>
                      <c:pt idx="4738" formatCode="General">
                        <c:v>-3.0436839999999998</c:v>
                      </c:pt>
                      <c:pt idx="4739" formatCode="General">
                        <c:v>-3.0436839999999998</c:v>
                      </c:pt>
                      <c:pt idx="4740" formatCode="General">
                        <c:v>-3.0436839999999998</c:v>
                      </c:pt>
                      <c:pt idx="4741" formatCode="General">
                        <c:v>-0.87061500000000003</c:v>
                      </c:pt>
                      <c:pt idx="4742" formatCode="General">
                        <c:v>-0.87061500000000003</c:v>
                      </c:pt>
                      <c:pt idx="4743" formatCode="General">
                        <c:v>-0.205902</c:v>
                      </c:pt>
                      <c:pt idx="4744" formatCode="General">
                        <c:v>-0.205902</c:v>
                      </c:pt>
                      <c:pt idx="4745" formatCode="General">
                        <c:v>-0.205902</c:v>
                      </c:pt>
                      <c:pt idx="4746" formatCode="General">
                        <c:v>-0.24556500000000001</c:v>
                      </c:pt>
                      <c:pt idx="4747" formatCode="General">
                        <c:v>-0.24556500000000001</c:v>
                      </c:pt>
                      <c:pt idx="4748" formatCode="General">
                        <c:v>2.6192E-2</c:v>
                      </c:pt>
                      <c:pt idx="4749" formatCode="General">
                        <c:v>2.6192E-2</c:v>
                      </c:pt>
                      <c:pt idx="4750" formatCode="General">
                        <c:v>-5.4106000000000001E-2</c:v>
                      </c:pt>
                      <c:pt idx="4751" formatCode="General">
                        <c:v>-5.4106000000000001E-2</c:v>
                      </c:pt>
                      <c:pt idx="4752" formatCode="General">
                        <c:v>-5.4106000000000001E-2</c:v>
                      </c:pt>
                      <c:pt idx="4753" formatCode="General">
                        <c:v>6.2441999999999998E-2</c:v>
                      </c:pt>
                      <c:pt idx="4754" formatCode="General">
                        <c:v>6.2441999999999998E-2</c:v>
                      </c:pt>
                      <c:pt idx="4755" formatCode="General">
                        <c:v>0.15446299999999999</c:v>
                      </c:pt>
                      <c:pt idx="4756" formatCode="General">
                        <c:v>0.15446299999999999</c:v>
                      </c:pt>
                      <c:pt idx="4757" formatCode="General">
                        <c:v>0.15446299999999999</c:v>
                      </c:pt>
                      <c:pt idx="4758" formatCode="General">
                        <c:v>2.9951999999999999E-2</c:v>
                      </c:pt>
                      <c:pt idx="4759" formatCode="General">
                        <c:v>2.9951999999999999E-2</c:v>
                      </c:pt>
                      <c:pt idx="4760" formatCode="General">
                        <c:v>-4.5178000000000003E-2</c:v>
                      </c:pt>
                      <c:pt idx="4761" formatCode="General">
                        <c:v>-4.5178000000000003E-2</c:v>
                      </c:pt>
                      <c:pt idx="4762" formatCode="General">
                        <c:v>-0.204846</c:v>
                      </c:pt>
                      <c:pt idx="4763" formatCode="General">
                        <c:v>-0.204846</c:v>
                      </c:pt>
                      <c:pt idx="4764" formatCode="General">
                        <c:v>-0.204846</c:v>
                      </c:pt>
                      <c:pt idx="4765" formatCode="General">
                        <c:v>-0.28428999999999999</c:v>
                      </c:pt>
                      <c:pt idx="4766" formatCode="General">
                        <c:v>-0.28428999999999999</c:v>
                      </c:pt>
                      <c:pt idx="4767" formatCode="General">
                        <c:v>-0.16076399999999999</c:v>
                      </c:pt>
                      <c:pt idx="4768" formatCode="General">
                        <c:v>-0.16076399999999999</c:v>
                      </c:pt>
                      <c:pt idx="4769" formatCode="General">
                        <c:v>-0.16076399999999999</c:v>
                      </c:pt>
                      <c:pt idx="4770">
                        <c:v>3.7199999999999999E-4</c:v>
                      </c:pt>
                      <c:pt idx="4771">
                        <c:v>3.7199999999999999E-4</c:v>
                      </c:pt>
                      <c:pt idx="4772" formatCode="General">
                        <c:v>5.2560000000000003E-2</c:v>
                      </c:pt>
                      <c:pt idx="4773" formatCode="General">
                        <c:v>5.2560000000000003E-2</c:v>
                      </c:pt>
                      <c:pt idx="4774" formatCode="General">
                        <c:v>-2.4479000000000001E-2</c:v>
                      </c:pt>
                      <c:pt idx="4775" formatCode="General">
                        <c:v>-2.4479000000000001E-2</c:v>
                      </c:pt>
                      <c:pt idx="4776" formatCode="General">
                        <c:v>-2.4479000000000001E-2</c:v>
                      </c:pt>
                      <c:pt idx="4777" formatCode="General">
                        <c:v>-5.8154999999999998E-2</c:v>
                      </c:pt>
                      <c:pt idx="4778" formatCode="General">
                        <c:v>-5.8154999999999998E-2</c:v>
                      </c:pt>
                      <c:pt idx="4779" formatCode="General">
                        <c:v>-0.13279199999999999</c:v>
                      </c:pt>
                      <c:pt idx="4780" formatCode="General">
                        <c:v>-0.13279199999999999</c:v>
                      </c:pt>
                      <c:pt idx="4781" formatCode="General">
                        <c:v>-0.13279199999999999</c:v>
                      </c:pt>
                      <c:pt idx="4782" formatCode="General">
                        <c:v>-5.4815000000000003E-2</c:v>
                      </c:pt>
                      <c:pt idx="4783" formatCode="General">
                        <c:v>-5.4815000000000003E-2</c:v>
                      </c:pt>
                      <c:pt idx="4784" formatCode="General">
                        <c:v>-5.4995000000000002E-2</c:v>
                      </c:pt>
                      <c:pt idx="4785" formatCode="General">
                        <c:v>-5.4995000000000002E-2</c:v>
                      </c:pt>
                      <c:pt idx="4786" formatCode="General">
                        <c:v>7.6839999999999999E-3</c:v>
                      </c:pt>
                      <c:pt idx="4787" formatCode="General">
                        <c:v>7.6839999999999999E-3</c:v>
                      </c:pt>
                      <c:pt idx="4788" formatCode="General">
                        <c:v>7.6839999999999999E-3</c:v>
                      </c:pt>
                      <c:pt idx="4789" formatCode="General">
                        <c:v>-1.7326000000000001E-2</c:v>
                      </c:pt>
                      <c:pt idx="4790" formatCode="General">
                        <c:v>-1.7326000000000001E-2</c:v>
                      </c:pt>
                      <c:pt idx="4791" formatCode="General">
                        <c:v>-0.12729499999999999</c:v>
                      </c:pt>
                      <c:pt idx="4792" formatCode="General">
                        <c:v>-0.12729499999999999</c:v>
                      </c:pt>
                      <c:pt idx="4793" formatCode="General">
                        <c:v>-0.12729499999999999</c:v>
                      </c:pt>
                      <c:pt idx="4794" formatCode="General">
                        <c:v>-6.7319000000000004E-2</c:v>
                      </c:pt>
                      <c:pt idx="4795" formatCode="General">
                        <c:v>-6.7319000000000004E-2</c:v>
                      </c:pt>
                      <c:pt idx="4796" formatCode="General">
                        <c:v>-6.4492999999999995E-2</c:v>
                      </c:pt>
                      <c:pt idx="4797" formatCode="General">
                        <c:v>-6.4492999999999995E-2</c:v>
                      </c:pt>
                      <c:pt idx="4798" formatCode="General">
                        <c:v>-6.2810000000000001E-3</c:v>
                      </c:pt>
                      <c:pt idx="4799" formatCode="General">
                        <c:v>-6.2810000000000001E-3</c:v>
                      </c:pt>
                      <c:pt idx="4800" formatCode="General">
                        <c:v>-6.2810000000000001E-3</c:v>
                      </c:pt>
                      <c:pt idx="4801" formatCode="General">
                        <c:v>4.9719999999999999E-3</c:v>
                      </c:pt>
                      <c:pt idx="4802" formatCode="General">
                        <c:v>4.9719999999999999E-3</c:v>
                      </c:pt>
                      <c:pt idx="4803" formatCode="General">
                        <c:v>-6.2726000000000004E-2</c:v>
                      </c:pt>
                      <c:pt idx="4804" formatCode="General">
                        <c:v>-6.2726000000000004E-2</c:v>
                      </c:pt>
                      <c:pt idx="4805" formatCode="General">
                        <c:v>-6.2726000000000004E-2</c:v>
                      </c:pt>
                      <c:pt idx="4806" formatCode="General">
                        <c:v>-8.2005999999999996E-2</c:v>
                      </c:pt>
                      <c:pt idx="4807" formatCode="General">
                        <c:v>-8.2005999999999996E-2</c:v>
                      </c:pt>
                      <c:pt idx="4808" formatCode="General">
                        <c:v>-7.5665999999999997E-2</c:v>
                      </c:pt>
                      <c:pt idx="4809" formatCode="General">
                        <c:v>-7.5665999999999997E-2</c:v>
                      </c:pt>
                      <c:pt idx="4810" formatCode="General">
                        <c:v>-2.8694999999999998E-2</c:v>
                      </c:pt>
                      <c:pt idx="4811" formatCode="General">
                        <c:v>-2.8694999999999998E-2</c:v>
                      </c:pt>
                      <c:pt idx="4812" formatCode="General">
                        <c:v>-2.8694999999999998E-2</c:v>
                      </c:pt>
                      <c:pt idx="4813" formatCode="General">
                        <c:v>-7.6988000000000001E-2</c:v>
                      </c:pt>
                      <c:pt idx="4814" formatCode="General">
                        <c:v>-7.6988000000000001E-2</c:v>
                      </c:pt>
                      <c:pt idx="4815" formatCode="General">
                        <c:v>-6.2521999999999994E-2</c:v>
                      </c:pt>
                      <c:pt idx="4816" formatCode="General">
                        <c:v>-6.2521999999999994E-2</c:v>
                      </c:pt>
                      <c:pt idx="4817" formatCode="General">
                        <c:v>-6.2521999999999994E-2</c:v>
                      </c:pt>
                      <c:pt idx="4818" formatCode="General">
                        <c:v>-6.5350000000000005E-2</c:v>
                      </c:pt>
                      <c:pt idx="4819" formatCode="General">
                        <c:v>-6.5350000000000005E-2</c:v>
                      </c:pt>
                      <c:pt idx="4820" formatCode="General">
                        <c:v>-7.2620000000000004E-2</c:v>
                      </c:pt>
                      <c:pt idx="4821" formatCode="General">
                        <c:v>-7.2620000000000004E-2</c:v>
                      </c:pt>
                      <c:pt idx="4822" formatCode="General">
                        <c:v>-8.4084999999999993E-2</c:v>
                      </c:pt>
                      <c:pt idx="4823" formatCode="General">
                        <c:v>-8.4084999999999993E-2</c:v>
                      </c:pt>
                      <c:pt idx="4824" formatCode="General">
                        <c:v>-8.4084999999999993E-2</c:v>
                      </c:pt>
                      <c:pt idx="4825" formatCode="General">
                        <c:v>-6.7169999999999994E-2</c:v>
                      </c:pt>
                      <c:pt idx="4826" formatCode="General">
                        <c:v>-6.7169999999999994E-2</c:v>
                      </c:pt>
                      <c:pt idx="4827" formatCode="General">
                        <c:v>-5.4486E-2</c:v>
                      </c:pt>
                      <c:pt idx="4828" formatCode="General">
                        <c:v>-5.4486E-2</c:v>
                      </c:pt>
                      <c:pt idx="4829" formatCode="General">
                        <c:v>-5.4486E-2</c:v>
                      </c:pt>
                      <c:pt idx="4830" formatCode="General">
                        <c:v>-4.7933999999999997E-2</c:v>
                      </c:pt>
                      <c:pt idx="4831" formatCode="General">
                        <c:v>-4.7933999999999997E-2</c:v>
                      </c:pt>
                      <c:pt idx="4832" formatCode="General">
                        <c:v>-7.2256000000000001E-2</c:v>
                      </c:pt>
                      <c:pt idx="4833" formatCode="General">
                        <c:v>-7.2256000000000001E-2</c:v>
                      </c:pt>
                      <c:pt idx="4834" formatCode="General">
                        <c:v>-7.3622000000000007E-2</c:v>
                      </c:pt>
                      <c:pt idx="4835" formatCode="General">
                        <c:v>-7.3622000000000007E-2</c:v>
                      </c:pt>
                      <c:pt idx="4836" formatCode="General">
                        <c:v>-7.3622000000000007E-2</c:v>
                      </c:pt>
                      <c:pt idx="4837" formatCode="General">
                        <c:v>-6.1580999999999997E-2</c:v>
                      </c:pt>
                      <c:pt idx="4838" formatCode="General">
                        <c:v>-6.1580999999999997E-2</c:v>
                      </c:pt>
                      <c:pt idx="4839" formatCode="General">
                        <c:v>-1.3188E-2</c:v>
                      </c:pt>
                      <c:pt idx="4840" formatCode="General">
                        <c:v>-1.3188E-2</c:v>
                      </c:pt>
                      <c:pt idx="4841" formatCode="General">
                        <c:v>-1.3188E-2</c:v>
                      </c:pt>
                      <c:pt idx="4842" formatCode="General">
                        <c:v>-6.2079000000000002E-2</c:v>
                      </c:pt>
                      <c:pt idx="4843" formatCode="General">
                        <c:v>-6.2079000000000002E-2</c:v>
                      </c:pt>
                      <c:pt idx="4844" formatCode="General">
                        <c:v>-9.4910999999999995E-2</c:v>
                      </c:pt>
                      <c:pt idx="4845" formatCode="General">
                        <c:v>-9.4910999999999995E-2</c:v>
                      </c:pt>
                      <c:pt idx="4846" formatCode="General">
                        <c:v>-8.8095999999999994E-2</c:v>
                      </c:pt>
                      <c:pt idx="4847" formatCode="General">
                        <c:v>-8.8095999999999994E-2</c:v>
                      </c:pt>
                      <c:pt idx="4848" formatCode="General">
                        <c:v>-8.8095999999999994E-2</c:v>
                      </c:pt>
                      <c:pt idx="4849" formatCode="General">
                        <c:v>-5.0604000000000003E-2</c:v>
                      </c:pt>
                      <c:pt idx="4850" formatCode="General">
                        <c:v>-5.0604000000000003E-2</c:v>
                      </c:pt>
                      <c:pt idx="4851" formatCode="General">
                        <c:v>-4.2810000000000001E-2</c:v>
                      </c:pt>
                      <c:pt idx="4852" formatCode="General">
                        <c:v>-4.2810000000000001E-2</c:v>
                      </c:pt>
                      <c:pt idx="4853" formatCode="General">
                        <c:v>-4.2810000000000001E-2</c:v>
                      </c:pt>
                      <c:pt idx="4854" formatCode="General">
                        <c:v>-5.7945999999999998E-2</c:v>
                      </c:pt>
                      <c:pt idx="4855" formatCode="General">
                        <c:v>-5.7945999999999998E-2</c:v>
                      </c:pt>
                      <c:pt idx="4856" formatCode="General">
                        <c:v>-5.5864999999999998E-2</c:v>
                      </c:pt>
                      <c:pt idx="4857" formatCode="General">
                        <c:v>-5.5864999999999998E-2</c:v>
                      </c:pt>
                      <c:pt idx="4858" formatCode="General">
                        <c:v>-6.4526E-2</c:v>
                      </c:pt>
                      <c:pt idx="4859" formatCode="General">
                        <c:v>-6.4526E-2</c:v>
                      </c:pt>
                      <c:pt idx="4860" formatCode="General">
                        <c:v>-6.4526E-2</c:v>
                      </c:pt>
                      <c:pt idx="4861" formatCode="General">
                        <c:v>-5.0785999999999998E-2</c:v>
                      </c:pt>
                      <c:pt idx="4862" formatCode="General">
                        <c:v>-5.0785999999999998E-2</c:v>
                      </c:pt>
                      <c:pt idx="4863" formatCode="General">
                        <c:v>-4.0906999999999999E-2</c:v>
                      </c:pt>
                      <c:pt idx="4864" formatCode="General">
                        <c:v>-4.0906999999999999E-2</c:v>
                      </c:pt>
                      <c:pt idx="4865" formatCode="General">
                        <c:v>-4.0906999999999999E-2</c:v>
                      </c:pt>
                      <c:pt idx="4866" formatCode="General">
                        <c:v>-6.4806000000000002E-2</c:v>
                      </c:pt>
                      <c:pt idx="4867" formatCode="General">
                        <c:v>-6.4806000000000002E-2</c:v>
                      </c:pt>
                      <c:pt idx="4868" formatCode="General">
                        <c:v>-7.1014999999999995E-2</c:v>
                      </c:pt>
                      <c:pt idx="4869" formatCode="General">
                        <c:v>-7.1014999999999995E-2</c:v>
                      </c:pt>
                      <c:pt idx="4870" formatCode="General">
                        <c:v>-5.2211E-2</c:v>
                      </c:pt>
                      <c:pt idx="4871" formatCode="General">
                        <c:v>-5.2211E-2</c:v>
                      </c:pt>
                      <c:pt idx="4872" formatCode="General">
                        <c:v>-5.2211E-2</c:v>
                      </c:pt>
                      <c:pt idx="4873" formatCode="General">
                        <c:v>-3.2587999999999999E-2</c:v>
                      </c:pt>
                      <c:pt idx="4874" formatCode="General">
                        <c:v>-3.2587999999999999E-2</c:v>
                      </c:pt>
                      <c:pt idx="4875" formatCode="General">
                        <c:v>-5.7140999999999997E-2</c:v>
                      </c:pt>
                      <c:pt idx="4876" formatCode="General">
                        <c:v>-5.7140999999999997E-2</c:v>
                      </c:pt>
                      <c:pt idx="4877" formatCode="General">
                        <c:v>-5.7140999999999997E-2</c:v>
                      </c:pt>
                      <c:pt idx="4878" formatCode="General">
                        <c:v>-6.3069E-2</c:v>
                      </c:pt>
                      <c:pt idx="4879" formatCode="General">
                        <c:v>-6.3069E-2</c:v>
                      </c:pt>
                      <c:pt idx="4880" formatCode="General">
                        <c:v>-0.12180199999999999</c:v>
                      </c:pt>
                      <c:pt idx="4881" formatCode="General">
                        <c:v>-0.12180199999999999</c:v>
                      </c:pt>
                      <c:pt idx="4882" formatCode="General">
                        <c:v>-0.100257</c:v>
                      </c:pt>
                      <c:pt idx="4883" formatCode="General">
                        <c:v>-0.100257</c:v>
                      </c:pt>
                      <c:pt idx="4884" formatCode="General">
                        <c:v>-0.100257</c:v>
                      </c:pt>
                      <c:pt idx="4885" formatCode="General">
                        <c:v>-6.6729999999999998E-2</c:v>
                      </c:pt>
                      <c:pt idx="4886" formatCode="General">
                        <c:v>-6.6729999999999998E-2</c:v>
                      </c:pt>
                      <c:pt idx="4887" formatCode="General">
                        <c:v>-7.8740000000000008E-3</c:v>
                      </c:pt>
                      <c:pt idx="4888" formatCode="General">
                        <c:v>-7.8740000000000008E-3</c:v>
                      </c:pt>
                      <c:pt idx="4889" formatCode="General">
                        <c:v>-7.8740000000000008E-3</c:v>
                      </c:pt>
                      <c:pt idx="4890" formatCode="General">
                        <c:v>-3.5295E-2</c:v>
                      </c:pt>
                      <c:pt idx="4891" formatCode="General">
                        <c:v>-3.5295E-2</c:v>
                      </c:pt>
                      <c:pt idx="4892" formatCode="General">
                        <c:v>-4.7879999999999999E-2</c:v>
                      </c:pt>
                      <c:pt idx="4893" formatCode="General">
                        <c:v>-4.7879999999999999E-2</c:v>
                      </c:pt>
                      <c:pt idx="4894" formatCode="General">
                        <c:v>-7.3624999999999996E-2</c:v>
                      </c:pt>
                      <c:pt idx="4895" formatCode="General">
                        <c:v>-7.3624999999999996E-2</c:v>
                      </c:pt>
                      <c:pt idx="4896" formatCode="General">
                        <c:v>-7.3624999999999996E-2</c:v>
                      </c:pt>
                      <c:pt idx="4897" formatCode="General">
                        <c:v>-6.6621E-2</c:v>
                      </c:pt>
                      <c:pt idx="4898" formatCode="General">
                        <c:v>-6.6621E-2</c:v>
                      </c:pt>
                      <c:pt idx="4899" formatCode="General">
                        <c:v>-6.5305000000000002E-2</c:v>
                      </c:pt>
                      <c:pt idx="4900" formatCode="General">
                        <c:v>-6.5305000000000002E-2</c:v>
                      </c:pt>
                      <c:pt idx="4901" formatCode="General">
                        <c:v>-6.5305000000000002E-2</c:v>
                      </c:pt>
                      <c:pt idx="4902" formatCode="General">
                        <c:v>-1.2137999999999999E-2</c:v>
                      </c:pt>
                      <c:pt idx="4903" formatCode="General">
                        <c:v>-1.2137999999999999E-2</c:v>
                      </c:pt>
                      <c:pt idx="4904" formatCode="General">
                        <c:v>-1.289E-2</c:v>
                      </c:pt>
                      <c:pt idx="4905" formatCode="General">
                        <c:v>-1.289E-2</c:v>
                      </c:pt>
                      <c:pt idx="4906" formatCode="General">
                        <c:v>-5.6665E-2</c:v>
                      </c:pt>
                      <c:pt idx="4907" formatCode="General">
                        <c:v>-5.6665E-2</c:v>
                      </c:pt>
                      <c:pt idx="4908" formatCode="General">
                        <c:v>-5.6665E-2</c:v>
                      </c:pt>
                      <c:pt idx="4909" formatCode="General">
                        <c:v>-8.1786999999999999E-2</c:v>
                      </c:pt>
                      <c:pt idx="4910" formatCode="General">
                        <c:v>-8.1786999999999999E-2</c:v>
                      </c:pt>
                      <c:pt idx="4911" formatCode="General">
                        <c:v>-5.3466E-2</c:v>
                      </c:pt>
                      <c:pt idx="4912" formatCode="General">
                        <c:v>-5.3466E-2</c:v>
                      </c:pt>
                      <c:pt idx="4913" formatCode="General">
                        <c:v>-5.3466E-2</c:v>
                      </c:pt>
                      <c:pt idx="4914" formatCode="General">
                        <c:v>-6.2671000000000004E-2</c:v>
                      </c:pt>
                      <c:pt idx="4915" formatCode="General">
                        <c:v>-6.2671000000000004E-2</c:v>
                      </c:pt>
                      <c:pt idx="4916" formatCode="General">
                        <c:v>-6.8362000000000006E-2</c:v>
                      </c:pt>
                      <c:pt idx="4917" formatCode="General">
                        <c:v>-6.8362000000000006E-2</c:v>
                      </c:pt>
                      <c:pt idx="4918" formatCode="General">
                        <c:v>-4.8633999999999997E-2</c:v>
                      </c:pt>
                      <c:pt idx="4919" formatCode="General">
                        <c:v>-4.8633999999999997E-2</c:v>
                      </c:pt>
                      <c:pt idx="4920" formatCode="General">
                        <c:v>-4.8633999999999997E-2</c:v>
                      </c:pt>
                      <c:pt idx="4921" formatCode="General">
                        <c:v>-7.2541999999999995E-2</c:v>
                      </c:pt>
                      <c:pt idx="4922" formatCode="General">
                        <c:v>-7.2541999999999995E-2</c:v>
                      </c:pt>
                      <c:pt idx="4923" formatCode="General">
                        <c:v>-3.3596000000000001E-2</c:v>
                      </c:pt>
                      <c:pt idx="4924" formatCode="General">
                        <c:v>-3.3596000000000001E-2</c:v>
                      </c:pt>
                      <c:pt idx="4925" formatCode="General">
                        <c:v>-3.3596000000000001E-2</c:v>
                      </c:pt>
                      <c:pt idx="4926" formatCode="General">
                        <c:v>-2.2211999999999999E-2</c:v>
                      </c:pt>
                      <c:pt idx="4927" formatCode="General">
                        <c:v>-2.2211999999999999E-2</c:v>
                      </c:pt>
                      <c:pt idx="4928" formatCode="General">
                        <c:v>-3.4339000000000001E-2</c:v>
                      </c:pt>
                      <c:pt idx="4929" formatCode="General">
                        <c:v>-3.4339000000000001E-2</c:v>
                      </c:pt>
                      <c:pt idx="4930" formatCode="General">
                        <c:v>-4.6847E-2</c:v>
                      </c:pt>
                      <c:pt idx="4931" formatCode="General">
                        <c:v>-4.6847E-2</c:v>
                      </c:pt>
                      <c:pt idx="4932" formatCode="General">
                        <c:v>-4.6847E-2</c:v>
                      </c:pt>
                      <c:pt idx="4933" formatCode="General">
                        <c:v>-6.8014000000000005E-2</c:v>
                      </c:pt>
                      <c:pt idx="4934" formatCode="General">
                        <c:v>-6.8014000000000005E-2</c:v>
                      </c:pt>
                      <c:pt idx="4935" formatCode="General">
                        <c:v>-4.3769000000000002E-2</c:v>
                      </c:pt>
                      <c:pt idx="4936" formatCode="General">
                        <c:v>-4.3769000000000002E-2</c:v>
                      </c:pt>
                      <c:pt idx="4937" formatCode="General">
                        <c:v>-4.3769000000000002E-2</c:v>
                      </c:pt>
                      <c:pt idx="4938" formatCode="General">
                        <c:v>-0.10768</c:v>
                      </c:pt>
                      <c:pt idx="4939" formatCode="General">
                        <c:v>-0.10768</c:v>
                      </c:pt>
                      <c:pt idx="4940" formatCode="General">
                        <c:v>-6.3170000000000004E-2</c:v>
                      </c:pt>
                      <c:pt idx="4941" formatCode="General">
                        <c:v>-6.3170000000000004E-2</c:v>
                      </c:pt>
                      <c:pt idx="4942" formatCode="General">
                        <c:v>-2.7583E-2</c:v>
                      </c:pt>
                      <c:pt idx="4943" formatCode="General">
                        <c:v>-2.7583E-2</c:v>
                      </c:pt>
                      <c:pt idx="4944" formatCode="General">
                        <c:v>-2.7583E-2</c:v>
                      </c:pt>
                      <c:pt idx="4945" formatCode="General">
                        <c:v>-4.0892999999999999E-2</c:v>
                      </c:pt>
                      <c:pt idx="4946" formatCode="General">
                        <c:v>-4.0892999999999999E-2</c:v>
                      </c:pt>
                      <c:pt idx="4947" formatCode="General">
                        <c:v>-2.4195000000000001E-2</c:v>
                      </c:pt>
                      <c:pt idx="4948" formatCode="General">
                        <c:v>-2.4195000000000001E-2</c:v>
                      </c:pt>
                      <c:pt idx="4949" formatCode="General">
                        <c:v>-2.4195000000000001E-2</c:v>
                      </c:pt>
                      <c:pt idx="4950" formatCode="General">
                        <c:v>-5.6510999999999999E-2</c:v>
                      </c:pt>
                      <c:pt idx="4951" formatCode="General">
                        <c:v>-5.6510999999999999E-2</c:v>
                      </c:pt>
                      <c:pt idx="4952" formatCode="General">
                        <c:v>-6.8059999999999996E-2</c:v>
                      </c:pt>
                      <c:pt idx="4953" formatCode="General">
                        <c:v>-6.8059999999999996E-2</c:v>
                      </c:pt>
                      <c:pt idx="4954" formatCode="General">
                        <c:v>-5.6758999999999997E-2</c:v>
                      </c:pt>
                      <c:pt idx="4955" formatCode="General">
                        <c:v>-5.6758999999999997E-2</c:v>
                      </c:pt>
                      <c:pt idx="4956" formatCode="General">
                        <c:v>-5.6758999999999997E-2</c:v>
                      </c:pt>
                      <c:pt idx="4957" formatCode="General">
                        <c:v>-4.3277000000000003E-2</c:v>
                      </c:pt>
                      <c:pt idx="4958" formatCode="General">
                        <c:v>-4.3277000000000003E-2</c:v>
                      </c:pt>
                      <c:pt idx="4959" formatCode="General">
                        <c:v>-8.3047999999999997E-2</c:v>
                      </c:pt>
                      <c:pt idx="4960" formatCode="General">
                        <c:v>-8.3047999999999997E-2</c:v>
                      </c:pt>
                      <c:pt idx="4961" formatCode="General">
                        <c:v>-8.3047999999999997E-2</c:v>
                      </c:pt>
                      <c:pt idx="4962" formatCode="General">
                        <c:v>-8.3260000000000001E-2</c:v>
                      </c:pt>
                      <c:pt idx="4963" formatCode="General">
                        <c:v>-8.3260000000000001E-2</c:v>
                      </c:pt>
                      <c:pt idx="4964" formatCode="General">
                        <c:v>-7.6675999999999994E-2</c:v>
                      </c:pt>
                      <c:pt idx="4965" formatCode="General">
                        <c:v>-7.6675999999999994E-2</c:v>
                      </c:pt>
                      <c:pt idx="4966" formatCode="General">
                        <c:v>-5.4993E-2</c:v>
                      </c:pt>
                      <c:pt idx="4967" formatCode="General">
                        <c:v>-5.4993E-2</c:v>
                      </c:pt>
                      <c:pt idx="4968" formatCode="General">
                        <c:v>-5.4993E-2</c:v>
                      </c:pt>
                      <c:pt idx="4969" formatCode="General">
                        <c:v>-7.9534999999999995E-2</c:v>
                      </c:pt>
                      <c:pt idx="4970" formatCode="General">
                        <c:v>-7.9534999999999995E-2</c:v>
                      </c:pt>
                      <c:pt idx="4971" formatCode="General">
                        <c:v>-6.4349999999999997E-3</c:v>
                      </c:pt>
                      <c:pt idx="4972" formatCode="General">
                        <c:v>-6.4349999999999997E-3</c:v>
                      </c:pt>
                      <c:pt idx="4973" formatCode="General">
                        <c:v>-6.4349999999999997E-3</c:v>
                      </c:pt>
                      <c:pt idx="4974" formatCode="General">
                        <c:v>-3.5942000000000002E-2</c:v>
                      </c:pt>
                      <c:pt idx="4975" formatCode="General">
                        <c:v>-3.5942000000000002E-2</c:v>
                      </c:pt>
                      <c:pt idx="4976" formatCode="General">
                        <c:v>1.7894E-2</c:v>
                      </c:pt>
                      <c:pt idx="4977" formatCode="General">
                        <c:v>1.7894E-2</c:v>
                      </c:pt>
                      <c:pt idx="4978" formatCode="General">
                        <c:v>-1.6084999999999999E-2</c:v>
                      </c:pt>
                      <c:pt idx="4979" formatCode="General">
                        <c:v>-1.6084999999999999E-2</c:v>
                      </c:pt>
                      <c:pt idx="4980" formatCode="General">
                        <c:v>-1.6084999999999999E-2</c:v>
                      </c:pt>
                      <c:pt idx="4981" formatCode="General">
                        <c:v>-6.4263000000000001E-2</c:v>
                      </c:pt>
                      <c:pt idx="4982" formatCode="General">
                        <c:v>-6.4263000000000001E-2</c:v>
                      </c:pt>
                      <c:pt idx="4983" formatCode="General">
                        <c:v>-7.4085999999999999E-2</c:v>
                      </c:pt>
                      <c:pt idx="4984" formatCode="General">
                        <c:v>-7.4085999999999999E-2</c:v>
                      </c:pt>
                      <c:pt idx="4985" formatCode="General">
                        <c:v>-7.4085999999999999E-2</c:v>
                      </c:pt>
                      <c:pt idx="4986" formatCode="General">
                        <c:v>-9.4302999999999998E-2</c:v>
                      </c:pt>
                      <c:pt idx="4987" formatCode="General">
                        <c:v>-9.4302999999999998E-2</c:v>
                      </c:pt>
                      <c:pt idx="4988" formatCode="General">
                        <c:v>-3.8322000000000002E-2</c:v>
                      </c:pt>
                      <c:pt idx="4989" formatCode="General">
                        <c:v>-3.8322000000000002E-2</c:v>
                      </c:pt>
                      <c:pt idx="4990" formatCode="General">
                        <c:v>-4.6419000000000002E-2</c:v>
                      </c:pt>
                      <c:pt idx="4991" formatCode="General">
                        <c:v>-4.6419000000000002E-2</c:v>
                      </c:pt>
                      <c:pt idx="4992" formatCode="General">
                        <c:v>-4.6419000000000002E-2</c:v>
                      </c:pt>
                      <c:pt idx="4993" formatCode="General">
                        <c:v>-3.5782000000000001E-2</c:v>
                      </c:pt>
                      <c:pt idx="4994" formatCode="General">
                        <c:v>-3.5782000000000001E-2</c:v>
                      </c:pt>
                      <c:pt idx="4995" formatCode="General">
                        <c:v>-3.7367999999999998E-2</c:v>
                      </c:pt>
                      <c:pt idx="4996" formatCode="General">
                        <c:v>-3.7367999999999998E-2</c:v>
                      </c:pt>
                      <c:pt idx="4997" formatCode="General">
                        <c:v>-3.7367999999999998E-2</c:v>
                      </c:pt>
                      <c:pt idx="4998" formatCode="General">
                        <c:v>-6.4752000000000004E-2</c:v>
                      </c:pt>
                      <c:pt idx="4999" formatCode="General">
                        <c:v>-6.4752000000000004E-2</c:v>
                      </c:pt>
                      <c:pt idx="5000" formatCode="General">
                        <c:v>-5.5995999999999997E-2</c:v>
                      </c:pt>
                      <c:pt idx="5001" formatCode="General">
                        <c:v>-5.5995999999999997E-2</c:v>
                      </c:pt>
                      <c:pt idx="5002" formatCode="General">
                        <c:v>-5.5995999999999997E-2</c:v>
                      </c:pt>
                      <c:pt idx="5003" formatCode="General">
                        <c:v>-1.7413000000000001E-2</c:v>
                      </c:pt>
                      <c:pt idx="5004" formatCode="General">
                        <c:v>-1.7413000000000001E-2</c:v>
                      </c:pt>
                      <c:pt idx="5005" formatCode="General">
                        <c:v>-5.3603999999999999E-2</c:v>
                      </c:pt>
                      <c:pt idx="5006" formatCode="General">
                        <c:v>-5.3603999999999999E-2</c:v>
                      </c:pt>
                      <c:pt idx="5007" formatCode="General">
                        <c:v>-3.9890000000000002E-2</c:v>
                      </c:pt>
                      <c:pt idx="5008" formatCode="General">
                        <c:v>-3.9890000000000002E-2</c:v>
                      </c:pt>
                      <c:pt idx="5009" formatCode="General">
                        <c:v>-3.9890000000000002E-2</c:v>
                      </c:pt>
                      <c:pt idx="5010" formatCode="General">
                        <c:v>-4.3556999999999998E-2</c:v>
                      </c:pt>
                      <c:pt idx="5011" formatCode="General">
                        <c:v>-4.3556999999999998E-2</c:v>
                      </c:pt>
                      <c:pt idx="5012" formatCode="General">
                        <c:v>-5.6698999999999999E-2</c:v>
                      </c:pt>
                      <c:pt idx="5013" formatCode="General">
                        <c:v>-5.6698999999999999E-2</c:v>
                      </c:pt>
                      <c:pt idx="5014" formatCode="General">
                        <c:v>-5.6698999999999999E-2</c:v>
                      </c:pt>
                      <c:pt idx="5015" formatCode="General">
                        <c:v>-6.6602999999999996E-2</c:v>
                      </c:pt>
                      <c:pt idx="5016" formatCode="General">
                        <c:v>-6.6602999999999996E-2</c:v>
                      </c:pt>
                      <c:pt idx="5017" formatCode="General">
                        <c:v>-9.2728000000000005E-2</c:v>
                      </c:pt>
                      <c:pt idx="5018" formatCode="General">
                        <c:v>-9.2728000000000005E-2</c:v>
                      </c:pt>
                      <c:pt idx="5019" formatCode="General">
                        <c:v>-3.1483999999999998E-2</c:v>
                      </c:pt>
                      <c:pt idx="5020" formatCode="General">
                        <c:v>-3.1483999999999998E-2</c:v>
                      </c:pt>
                      <c:pt idx="5021" formatCode="General">
                        <c:v>-3.1483999999999998E-2</c:v>
                      </c:pt>
                      <c:pt idx="5022" formatCode="General">
                        <c:v>-3.5562999999999997E-2</c:v>
                      </c:pt>
                      <c:pt idx="5023" formatCode="General">
                        <c:v>-3.5562999999999997E-2</c:v>
                      </c:pt>
                      <c:pt idx="5024" formatCode="General">
                        <c:v>-1.8728000000000002E-2</c:v>
                      </c:pt>
                      <c:pt idx="5025" formatCode="General">
                        <c:v>-1.8728000000000002E-2</c:v>
                      </c:pt>
                      <c:pt idx="5026" formatCode="General">
                        <c:v>-1.8728000000000002E-2</c:v>
                      </c:pt>
                      <c:pt idx="5027" formatCode="General">
                        <c:v>-8.4580000000000002E-2</c:v>
                      </c:pt>
                      <c:pt idx="5028" formatCode="General">
                        <c:v>-8.4580000000000002E-2</c:v>
                      </c:pt>
                      <c:pt idx="5029" formatCode="General">
                        <c:v>-3.2766000000000003E-2</c:v>
                      </c:pt>
                      <c:pt idx="5030" formatCode="General">
                        <c:v>-3.2766000000000003E-2</c:v>
                      </c:pt>
                      <c:pt idx="5031" formatCode="General">
                        <c:v>-5.0497E-2</c:v>
                      </c:pt>
                      <c:pt idx="5032" formatCode="General">
                        <c:v>-5.0497E-2</c:v>
                      </c:pt>
                      <c:pt idx="5033" formatCode="General">
                        <c:v>-5.0497E-2</c:v>
                      </c:pt>
                      <c:pt idx="5034" formatCode="General">
                        <c:v>-1.4134000000000001E-2</c:v>
                      </c:pt>
                      <c:pt idx="5035" formatCode="General">
                        <c:v>-1.4134000000000001E-2</c:v>
                      </c:pt>
                      <c:pt idx="5036" formatCode="General">
                        <c:v>-0.10194</c:v>
                      </c:pt>
                      <c:pt idx="5037" formatCode="General">
                        <c:v>-0.10194</c:v>
                      </c:pt>
                      <c:pt idx="5038" formatCode="General">
                        <c:v>-0.10194</c:v>
                      </c:pt>
                      <c:pt idx="5039" formatCode="General">
                        <c:v>-8.0952999999999997E-2</c:v>
                      </c:pt>
                      <c:pt idx="5040" formatCode="General">
                        <c:v>-8.0952999999999997E-2</c:v>
                      </c:pt>
                      <c:pt idx="5041" formatCode="General">
                        <c:v>-3.6172000000000003E-2</c:v>
                      </c:pt>
                      <c:pt idx="5042" formatCode="General">
                        <c:v>-3.6172000000000003E-2</c:v>
                      </c:pt>
                      <c:pt idx="5043" formatCode="General">
                        <c:v>-2.4941000000000001E-2</c:v>
                      </c:pt>
                      <c:pt idx="5044" formatCode="General">
                        <c:v>-2.4941000000000001E-2</c:v>
                      </c:pt>
                      <c:pt idx="5045" formatCode="General">
                        <c:v>-2.4941000000000001E-2</c:v>
                      </c:pt>
                      <c:pt idx="5046" formatCode="General">
                        <c:v>-4.5832999999999999E-2</c:v>
                      </c:pt>
                      <c:pt idx="5047" formatCode="General">
                        <c:v>-4.5832999999999999E-2</c:v>
                      </c:pt>
                      <c:pt idx="5048" formatCode="General">
                        <c:v>-8.0209000000000003E-2</c:v>
                      </c:pt>
                      <c:pt idx="5049" formatCode="General">
                        <c:v>-8.0209000000000003E-2</c:v>
                      </c:pt>
                      <c:pt idx="5050" formatCode="General">
                        <c:v>-8.0209000000000003E-2</c:v>
                      </c:pt>
                      <c:pt idx="5051" formatCode="General">
                        <c:v>-6.7352999999999996E-2</c:v>
                      </c:pt>
                      <c:pt idx="5052" formatCode="General">
                        <c:v>-6.7352999999999996E-2</c:v>
                      </c:pt>
                      <c:pt idx="5053" formatCode="General">
                        <c:v>-5.0167999999999997E-2</c:v>
                      </c:pt>
                      <c:pt idx="5054" formatCode="General">
                        <c:v>-5.0167999999999997E-2</c:v>
                      </c:pt>
                      <c:pt idx="5055" formatCode="General">
                        <c:v>-5.96E-3</c:v>
                      </c:pt>
                      <c:pt idx="5056" formatCode="General">
                        <c:v>-5.96E-3</c:v>
                      </c:pt>
                      <c:pt idx="5057" formatCode="General">
                        <c:v>-5.96E-3</c:v>
                      </c:pt>
                      <c:pt idx="5058" formatCode="General">
                        <c:v>-4.2703999999999999E-2</c:v>
                      </c:pt>
                      <c:pt idx="5059" formatCode="General">
                        <c:v>-4.2703999999999999E-2</c:v>
                      </c:pt>
                      <c:pt idx="5060" formatCode="General">
                        <c:v>-4.9478000000000001E-2</c:v>
                      </c:pt>
                      <c:pt idx="5061" formatCode="General">
                        <c:v>-4.9478000000000001E-2</c:v>
                      </c:pt>
                      <c:pt idx="5062" formatCode="General">
                        <c:v>-4.9478000000000001E-2</c:v>
                      </c:pt>
                      <c:pt idx="5063" formatCode="General">
                        <c:v>-0.128716</c:v>
                      </c:pt>
                      <c:pt idx="5064" formatCode="General">
                        <c:v>-0.128716</c:v>
                      </c:pt>
                      <c:pt idx="5065" formatCode="General">
                        <c:v>-2.2061000000000001E-2</c:v>
                      </c:pt>
                      <c:pt idx="5066" formatCode="General">
                        <c:v>-2.2061000000000001E-2</c:v>
                      </c:pt>
                      <c:pt idx="5067" formatCode="General">
                        <c:v>-1.2345999999999999E-2</c:v>
                      </c:pt>
                      <c:pt idx="5068" formatCode="General">
                        <c:v>-1.2345999999999999E-2</c:v>
                      </c:pt>
                      <c:pt idx="5069" formatCode="General">
                        <c:v>-1.2345999999999999E-2</c:v>
                      </c:pt>
                      <c:pt idx="5070" formatCode="General">
                        <c:v>-0.111196</c:v>
                      </c:pt>
                      <c:pt idx="5071" formatCode="General">
                        <c:v>-0.111196</c:v>
                      </c:pt>
                      <c:pt idx="5072" formatCode="General">
                        <c:v>-0.11727899999999999</c:v>
                      </c:pt>
                      <c:pt idx="5073" formatCode="General">
                        <c:v>-0.11727899999999999</c:v>
                      </c:pt>
                      <c:pt idx="5074" formatCode="General">
                        <c:v>-0.11727899999999999</c:v>
                      </c:pt>
                      <c:pt idx="5075" formatCode="General">
                        <c:v>-2.2034999999999999E-2</c:v>
                      </c:pt>
                      <c:pt idx="5076" formatCode="General">
                        <c:v>-2.2034999999999999E-2</c:v>
                      </c:pt>
                      <c:pt idx="5077" formatCode="General">
                        <c:v>2.802E-2</c:v>
                      </c:pt>
                      <c:pt idx="5078" formatCode="General">
                        <c:v>2.802E-2</c:v>
                      </c:pt>
                      <c:pt idx="5079" formatCode="General">
                        <c:v>3.9149999999999997E-2</c:v>
                      </c:pt>
                      <c:pt idx="5080" formatCode="General">
                        <c:v>3.9149999999999997E-2</c:v>
                      </c:pt>
                      <c:pt idx="5081" formatCode="General">
                        <c:v>3.9149999999999997E-2</c:v>
                      </c:pt>
                      <c:pt idx="5082" formatCode="General">
                        <c:v>-2.6374000000000002E-2</c:v>
                      </c:pt>
                      <c:pt idx="5083" formatCode="General">
                        <c:v>-2.6374000000000002E-2</c:v>
                      </c:pt>
                      <c:pt idx="5084" formatCode="General">
                        <c:v>-0.24415200000000001</c:v>
                      </c:pt>
                      <c:pt idx="5085" formatCode="General">
                        <c:v>-0.24415200000000001</c:v>
                      </c:pt>
                      <c:pt idx="5086" formatCode="General">
                        <c:v>-0.24415200000000001</c:v>
                      </c:pt>
                      <c:pt idx="5087" formatCode="General">
                        <c:v>-2.0216000000000001E-2</c:v>
                      </c:pt>
                      <c:pt idx="5088" formatCode="General">
                        <c:v>-2.0216000000000001E-2</c:v>
                      </c:pt>
                      <c:pt idx="5089" formatCode="General">
                        <c:v>-0.28458600000000001</c:v>
                      </c:pt>
                      <c:pt idx="5090" formatCode="General">
                        <c:v>-0.28458600000000001</c:v>
                      </c:pt>
                      <c:pt idx="5091" formatCode="General">
                        <c:v>-0.26069599999999998</c:v>
                      </c:pt>
                      <c:pt idx="5092" formatCode="General">
                        <c:v>-0.26069599999999998</c:v>
                      </c:pt>
                      <c:pt idx="5093" formatCode="General">
                        <c:v>-0.26069599999999998</c:v>
                      </c:pt>
                      <c:pt idx="5094" formatCode="General">
                        <c:v>-0.27055200000000001</c:v>
                      </c:pt>
                      <c:pt idx="5095" formatCode="General">
                        <c:v>-0.27055200000000001</c:v>
                      </c:pt>
                      <c:pt idx="5096" formatCode="General">
                        <c:v>-2.9971999999999999E-2</c:v>
                      </c:pt>
                      <c:pt idx="5097" formatCode="General">
                        <c:v>-2.9971999999999999E-2</c:v>
                      </c:pt>
                      <c:pt idx="5098" formatCode="General">
                        <c:v>-2.9971999999999999E-2</c:v>
                      </c:pt>
                      <c:pt idx="5099" formatCode="General">
                        <c:v>0.12114900000000001</c:v>
                      </c:pt>
                      <c:pt idx="5100" formatCode="General">
                        <c:v>0.12114900000000001</c:v>
                      </c:pt>
                      <c:pt idx="5101" formatCode="General">
                        <c:v>9.6514000000000003E-2</c:v>
                      </c:pt>
                      <c:pt idx="5102" formatCode="General">
                        <c:v>9.6514000000000003E-2</c:v>
                      </c:pt>
                      <c:pt idx="5103" formatCode="General">
                        <c:v>-0.10755099999999999</c:v>
                      </c:pt>
                      <c:pt idx="5104" formatCode="General">
                        <c:v>-0.10755099999999999</c:v>
                      </c:pt>
                      <c:pt idx="5105" formatCode="General">
                        <c:v>-0.10755099999999999</c:v>
                      </c:pt>
                      <c:pt idx="5106" formatCode="General">
                        <c:v>-0.265571</c:v>
                      </c:pt>
                      <c:pt idx="5107" formatCode="General">
                        <c:v>-0.265571</c:v>
                      </c:pt>
                      <c:pt idx="5108" formatCode="General">
                        <c:v>-0.122097</c:v>
                      </c:pt>
                      <c:pt idx="5109" formatCode="General">
                        <c:v>-0.122097</c:v>
                      </c:pt>
                      <c:pt idx="5110" formatCode="General">
                        <c:v>-0.122097</c:v>
                      </c:pt>
                      <c:pt idx="5111" formatCode="General">
                        <c:v>-1.6570000000000001E-2</c:v>
                      </c:pt>
                      <c:pt idx="5112" formatCode="General">
                        <c:v>-1.6570000000000001E-2</c:v>
                      </c:pt>
                      <c:pt idx="5113" formatCode="General">
                        <c:v>3.4587E-2</c:v>
                      </c:pt>
                      <c:pt idx="5114" formatCode="General">
                        <c:v>3.4587E-2</c:v>
                      </c:pt>
                      <c:pt idx="5115" formatCode="General">
                        <c:v>1.7878999999999999E-2</c:v>
                      </c:pt>
                      <c:pt idx="5116" formatCode="General">
                        <c:v>1.7878999999999999E-2</c:v>
                      </c:pt>
                      <c:pt idx="5117" formatCode="General">
                        <c:v>1.7878999999999999E-2</c:v>
                      </c:pt>
                      <c:pt idx="5118" formatCode="General">
                        <c:v>3.7288000000000002E-2</c:v>
                      </c:pt>
                      <c:pt idx="5119" formatCode="General">
                        <c:v>3.7288000000000002E-2</c:v>
                      </c:pt>
                      <c:pt idx="5120" formatCode="General">
                        <c:v>-1.3825E-2</c:v>
                      </c:pt>
                      <c:pt idx="5121" formatCode="General">
                        <c:v>-1.3825E-2</c:v>
                      </c:pt>
                      <c:pt idx="5122" formatCode="General">
                        <c:v>-1.3825E-2</c:v>
                      </c:pt>
                      <c:pt idx="5123" formatCode="General">
                        <c:v>-9.5616999999999994E-2</c:v>
                      </c:pt>
                      <c:pt idx="5124" formatCode="General">
                        <c:v>-9.5616999999999994E-2</c:v>
                      </c:pt>
                      <c:pt idx="5125" formatCode="General">
                        <c:v>-5.8268E-2</c:v>
                      </c:pt>
                      <c:pt idx="5126" formatCode="General">
                        <c:v>-5.8268E-2</c:v>
                      </c:pt>
                      <c:pt idx="5127" formatCode="General">
                        <c:v>-7.2817000000000007E-2</c:v>
                      </c:pt>
                      <c:pt idx="5128" formatCode="General">
                        <c:v>-7.2817000000000007E-2</c:v>
                      </c:pt>
                      <c:pt idx="5129" formatCode="General">
                        <c:v>-7.2817000000000007E-2</c:v>
                      </c:pt>
                      <c:pt idx="5130" formatCode="General">
                        <c:v>-5.1884E-2</c:v>
                      </c:pt>
                      <c:pt idx="5131" formatCode="General">
                        <c:v>-5.1884E-2</c:v>
                      </c:pt>
                      <c:pt idx="5132" formatCode="General">
                        <c:v>-4.3550999999999999E-2</c:v>
                      </c:pt>
                      <c:pt idx="5133" formatCode="General">
                        <c:v>-4.3550999999999999E-2</c:v>
                      </c:pt>
                      <c:pt idx="5134" formatCode="General">
                        <c:v>-4.3550999999999999E-2</c:v>
                      </c:pt>
                      <c:pt idx="5135" formatCode="General">
                        <c:v>-3.9906999999999998E-2</c:v>
                      </c:pt>
                      <c:pt idx="5136" formatCode="General">
                        <c:v>-3.9906999999999998E-2</c:v>
                      </c:pt>
                      <c:pt idx="5137" formatCode="General">
                        <c:v>-2.1354999999999999E-2</c:v>
                      </c:pt>
                      <c:pt idx="5138" formatCode="General">
                        <c:v>-2.1354999999999999E-2</c:v>
                      </c:pt>
                      <c:pt idx="5139" formatCode="General">
                        <c:v>-0.11274099999999999</c:v>
                      </c:pt>
                      <c:pt idx="5140" formatCode="General">
                        <c:v>-0.11274099999999999</c:v>
                      </c:pt>
                      <c:pt idx="5141" formatCode="General">
                        <c:v>-0.11274099999999999</c:v>
                      </c:pt>
                      <c:pt idx="5142" formatCode="General">
                        <c:v>-5.6397999999999997E-2</c:v>
                      </c:pt>
                      <c:pt idx="5143" formatCode="General">
                        <c:v>-5.6397999999999997E-2</c:v>
                      </c:pt>
                      <c:pt idx="5144" formatCode="General">
                        <c:v>-6.1754000000000003E-2</c:v>
                      </c:pt>
                      <c:pt idx="5145" formatCode="General">
                        <c:v>-6.1754000000000003E-2</c:v>
                      </c:pt>
                      <c:pt idx="5146" formatCode="General">
                        <c:v>-6.1754000000000003E-2</c:v>
                      </c:pt>
                      <c:pt idx="5147" formatCode="General">
                        <c:v>-6.1707999999999999E-2</c:v>
                      </c:pt>
                      <c:pt idx="5148" formatCode="General">
                        <c:v>-6.1707999999999999E-2</c:v>
                      </c:pt>
                      <c:pt idx="5149" formatCode="General">
                        <c:v>-5.0091999999999998E-2</c:v>
                      </c:pt>
                      <c:pt idx="5150" formatCode="General">
                        <c:v>-5.0091999999999998E-2</c:v>
                      </c:pt>
                      <c:pt idx="5151" formatCode="General">
                        <c:v>-3.4395000000000002E-2</c:v>
                      </c:pt>
                      <c:pt idx="5152" formatCode="General">
                        <c:v>-3.4395000000000002E-2</c:v>
                      </c:pt>
                      <c:pt idx="5153" formatCode="General">
                        <c:v>-3.4395000000000002E-2</c:v>
                      </c:pt>
                      <c:pt idx="5154" formatCode="General">
                        <c:v>-6.0387999999999997E-2</c:v>
                      </c:pt>
                      <c:pt idx="5155" formatCode="General">
                        <c:v>-6.0387999999999997E-2</c:v>
                      </c:pt>
                      <c:pt idx="5156" formatCode="General">
                        <c:v>-3.3642999999999999E-2</c:v>
                      </c:pt>
                      <c:pt idx="5157" formatCode="General">
                        <c:v>-3.3642999999999999E-2</c:v>
                      </c:pt>
                      <c:pt idx="5158" formatCode="General">
                        <c:v>-3.3642999999999999E-2</c:v>
                      </c:pt>
                      <c:pt idx="5159" formatCode="General">
                        <c:v>-5.2853999999999998E-2</c:v>
                      </c:pt>
                      <c:pt idx="5160" formatCode="General">
                        <c:v>-5.2853999999999998E-2</c:v>
                      </c:pt>
                      <c:pt idx="5161" formatCode="General">
                        <c:v>-6.4026E-2</c:v>
                      </c:pt>
                      <c:pt idx="5162" formatCode="General">
                        <c:v>-6.4026E-2</c:v>
                      </c:pt>
                      <c:pt idx="5163" formatCode="General">
                        <c:v>-3.2226999999999999E-2</c:v>
                      </c:pt>
                      <c:pt idx="5164" formatCode="General">
                        <c:v>-3.2226999999999999E-2</c:v>
                      </c:pt>
                      <c:pt idx="5165" formatCode="General">
                        <c:v>-3.2226999999999999E-2</c:v>
                      </c:pt>
                      <c:pt idx="5166" formatCode="General">
                        <c:v>-6.8884000000000001E-2</c:v>
                      </c:pt>
                      <c:pt idx="5167" formatCode="General">
                        <c:v>-6.8884000000000001E-2</c:v>
                      </c:pt>
                      <c:pt idx="5168" formatCode="General">
                        <c:v>-6.1477999999999998E-2</c:v>
                      </c:pt>
                      <c:pt idx="5169" formatCode="General">
                        <c:v>-6.1477999999999998E-2</c:v>
                      </c:pt>
                      <c:pt idx="5170" formatCode="General">
                        <c:v>-6.1477999999999998E-2</c:v>
                      </c:pt>
                      <c:pt idx="5171" formatCode="General">
                        <c:v>-2.5878000000000002E-2</c:v>
                      </c:pt>
                      <c:pt idx="5172" formatCode="General">
                        <c:v>-2.5878000000000002E-2</c:v>
                      </c:pt>
                      <c:pt idx="5173" formatCode="General">
                        <c:v>-5.4963999999999999E-2</c:v>
                      </c:pt>
                      <c:pt idx="5174" formatCode="General">
                        <c:v>-5.4963999999999999E-2</c:v>
                      </c:pt>
                      <c:pt idx="5175" formatCode="General">
                        <c:v>-4.6165999999999999E-2</c:v>
                      </c:pt>
                      <c:pt idx="5176" formatCode="General">
                        <c:v>-4.6165999999999999E-2</c:v>
                      </c:pt>
                      <c:pt idx="5177" formatCode="General">
                        <c:v>-4.6165999999999999E-2</c:v>
                      </c:pt>
                      <c:pt idx="5178" formatCode="General">
                        <c:v>-4.9625000000000002E-2</c:v>
                      </c:pt>
                      <c:pt idx="5179" formatCode="General">
                        <c:v>-4.9625000000000002E-2</c:v>
                      </c:pt>
                      <c:pt idx="5180" formatCode="General">
                        <c:v>-6.0933000000000001E-2</c:v>
                      </c:pt>
                      <c:pt idx="5181" formatCode="General">
                        <c:v>-6.0933000000000001E-2</c:v>
                      </c:pt>
                      <c:pt idx="5182" formatCode="General">
                        <c:v>-6.0933000000000001E-2</c:v>
                      </c:pt>
                      <c:pt idx="5183" formatCode="General">
                        <c:v>-3.6859999999999997E-2</c:v>
                      </c:pt>
                      <c:pt idx="5184" formatCode="General">
                        <c:v>-3.6859999999999997E-2</c:v>
                      </c:pt>
                      <c:pt idx="5185" formatCode="General">
                        <c:v>-3.5458999999999997E-2</c:v>
                      </c:pt>
                      <c:pt idx="5186" formatCode="General">
                        <c:v>-3.5458999999999997E-2</c:v>
                      </c:pt>
                      <c:pt idx="5187" formatCode="General">
                        <c:v>-6.0088000000000003E-2</c:v>
                      </c:pt>
                      <c:pt idx="5188" formatCode="General">
                        <c:v>-6.0088000000000003E-2</c:v>
                      </c:pt>
                      <c:pt idx="5189" formatCode="General">
                        <c:v>-6.0088000000000003E-2</c:v>
                      </c:pt>
                      <c:pt idx="5190" formatCode="General">
                        <c:v>-3.6617999999999998E-2</c:v>
                      </c:pt>
                      <c:pt idx="5191" formatCode="General">
                        <c:v>-3.6617999999999998E-2</c:v>
                      </c:pt>
                      <c:pt idx="5192" formatCode="General">
                        <c:v>-5.8990000000000001E-2</c:v>
                      </c:pt>
                      <c:pt idx="5193" formatCode="General">
                        <c:v>-5.8990000000000001E-2</c:v>
                      </c:pt>
                      <c:pt idx="5194" formatCode="General">
                        <c:v>-5.8990000000000001E-2</c:v>
                      </c:pt>
                      <c:pt idx="5195" formatCode="General">
                        <c:v>-2.5711999999999999E-2</c:v>
                      </c:pt>
                      <c:pt idx="5196" formatCode="General">
                        <c:v>-2.5711999999999999E-2</c:v>
                      </c:pt>
                      <c:pt idx="5197" formatCode="General">
                        <c:v>-4.3777999999999997E-2</c:v>
                      </c:pt>
                      <c:pt idx="5198" formatCode="General">
                        <c:v>-4.3777999999999997E-2</c:v>
                      </c:pt>
                      <c:pt idx="5199" formatCode="General">
                        <c:v>-2.0806999999999999E-2</c:v>
                      </c:pt>
                      <c:pt idx="5200" formatCode="General">
                        <c:v>-2.0806999999999999E-2</c:v>
                      </c:pt>
                      <c:pt idx="5201" formatCode="General">
                        <c:v>-2.0806999999999999E-2</c:v>
                      </c:pt>
                      <c:pt idx="5202" formatCode="General">
                        <c:v>-2.1892999999999999E-2</c:v>
                      </c:pt>
                      <c:pt idx="5203" formatCode="General">
                        <c:v>-2.1892999999999999E-2</c:v>
                      </c:pt>
                      <c:pt idx="5204" formatCode="General">
                        <c:v>-3.2166E-2</c:v>
                      </c:pt>
                      <c:pt idx="5205" formatCode="General">
                        <c:v>-3.2166E-2</c:v>
                      </c:pt>
                      <c:pt idx="5206" formatCode="General">
                        <c:v>-3.2166E-2</c:v>
                      </c:pt>
                      <c:pt idx="5207" formatCode="General">
                        <c:v>-3.0158000000000001E-2</c:v>
                      </c:pt>
                      <c:pt idx="5208" formatCode="General">
                        <c:v>-3.0158000000000001E-2</c:v>
                      </c:pt>
                      <c:pt idx="5209" formatCode="General">
                        <c:v>-2.3427E-2</c:v>
                      </c:pt>
                      <c:pt idx="5210" formatCode="General">
                        <c:v>-2.3427E-2</c:v>
                      </c:pt>
                      <c:pt idx="5211" formatCode="General">
                        <c:v>-9.3412999999999996E-2</c:v>
                      </c:pt>
                      <c:pt idx="5212" formatCode="General">
                        <c:v>-9.3412999999999996E-2</c:v>
                      </c:pt>
                      <c:pt idx="5213" formatCode="General">
                        <c:v>-9.3412999999999996E-2</c:v>
                      </c:pt>
                      <c:pt idx="5214" formatCode="General">
                        <c:v>2.2372E-2</c:v>
                      </c:pt>
                      <c:pt idx="5215" formatCode="General">
                        <c:v>2.2372E-2</c:v>
                      </c:pt>
                      <c:pt idx="5216" formatCode="General">
                        <c:v>-2.9610000000000001E-2</c:v>
                      </c:pt>
                      <c:pt idx="5217" formatCode="General">
                        <c:v>-2.9610000000000001E-2</c:v>
                      </c:pt>
                      <c:pt idx="5218" formatCode="General">
                        <c:v>-2.9610000000000001E-2</c:v>
                      </c:pt>
                      <c:pt idx="5219" formatCode="General">
                        <c:v>-3.5184E-2</c:v>
                      </c:pt>
                      <c:pt idx="5220" formatCode="General">
                        <c:v>-3.5184E-2</c:v>
                      </c:pt>
                      <c:pt idx="5221" formatCode="General">
                        <c:v>-0.35355900000000001</c:v>
                      </c:pt>
                      <c:pt idx="5222" formatCode="General">
                        <c:v>-0.35355900000000001</c:v>
                      </c:pt>
                      <c:pt idx="5223" formatCode="General">
                        <c:v>0.102227</c:v>
                      </c:pt>
                      <c:pt idx="5224" formatCode="General">
                        <c:v>0.102227</c:v>
                      </c:pt>
                      <c:pt idx="5225" formatCode="General">
                        <c:v>0.102227</c:v>
                      </c:pt>
                      <c:pt idx="5226" formatCode="General">
                        <c:v>2.0088999999999999E-2</c:v>
                      </c:pt>
                      <c:pt idx="5227" formatCode="General">
                        <c:v>2.0088999999999999E-2</c:v>
                      </c:pt>
                      <c:pt idx="5228" formatCode="General">
                        <c:v>-3.4466999999999998E-2</c:v>
                      </c:pt>
                      <c:pt idx="5229" formatCode="General">
                        <c:v>-3.4466999999999998E-2</c:v>
                      </c:pt>
                      <c:pt idx="5230" formatCode="General">
                        <c:v>-3.4466999999999998E-2</c:v>
                      </c:pt>
                      <c:pt idx="5231" formatCode="General">
                        <c:v>-8.2963999999999996E-2</c:v>
                      </c:pt>
                      <c:pt idx="5232" formatCode="General">
                        <c:v>-8.2963999999999996E-2</c:v>
                      </c:pt>
                      <c:pt idx="5233" formatCode="General">
                        <c:v>-4.1071999999999997E-2</c:v>
                      </c:pt>
                      <c:pt idx="5234" formatCode="General">
                        <c:v>-4.1071999999999997E-2</c:v>
                      </c:pt>
                      <c:pt idx="5235" formatCode="General">
                        <c:v>-1.2187999999999999E-2</c:v>
                      </c:pt>
                      <c:pt idx="5236" formatCode="General">
                        <c:v>-1.2187999999999999E-2</c:v>
                      </c:pt>
                      <c:pt idx="5237" formatCode="General">
                        <c:v>-1.2187999999999999E-2</c:v>
                      </c:pt>
                      <c:pt idx="5238" formatCode="General">
                        <c:v>-8.7607000000000004E-2</c:v>
                      </c:pt>
                      <c:pt idx="5239" formatCode="General">
                        <c:v>-8.7607000000000004E-2</c:v>
                      </c:pt>
                      <c:pt idx="5240" formatCode="General">
                        <c:v>-6.0759000000000001E-2</c:v>
                      </c:pt>
                      <c:pt idx="5241" formatCode="General">
                        <c:v>-6.0759000000000001E-2</c:v>
                      </c:pt>
                      <c:pt idx="5242" formatCode="General">
                        <c:v>-6.0759000000000001E-2</c:v>
                      </c:pt>
                      <c:pt idx="5243" formatCode="General">
                        <c:v>-4.6711000000000003E-2</c:v>
                      </c:pt>
                      <c:pt idx="5244" formatCode="General">
                        <c:v>-4.6711000000000003E-2</c:v>
                      </c:pt>
                      <c:pt idx="5245" formatCode="General">
                        <c:v>-8.7039999999999999E-3</c:v>
                      </c:pt>
                      <c:pt idx="5246" formatCode="General">
                        <c:v>-8.7039999999999999E-3</c:v>
                      </c:pt>
                      <c:pt idx="5247" formatCode="General">
                        <c:v>-2.4764000000000001E-2</c:v>
                      </c:pt>
                      <c:pt idx="5248" formatCode="General">
                        <c:v>-2.4764000000000001E-2</c:v>
                      </c:pt>
                      <c:pt idx="5249" formatCode="General">
                        <c:v>-2.4764000000000001E-2</c:v>
                      </c:pt>
                      <c:pt idx="5250" formatCode="General">
                        <c:v>-4.5176000000000001E-2</c:v>
                      </c:pt>
                      <c:pt idx="5251" formatCode="General">
                        <c:v>-4.5176000000000001E-2</c:v>
                      </c:pt>
                      <c:pt idx="5252" formatCode="General">
                        <c:v>-8.3291000000000004E-2</c:v>
                      </c:pt>
                      <c:pt idx="5253" formatCode="General">
                        <c:v>-8.3291000000000004E-2</c:v>
                      </c:pt>
                      <c:pt idx="5254" formatCode="General">
                        <c:v>-8.3291000000000004E-2</c:v>
                      </c:pt>
                      <c:pt idx="5255" formatCode="General">
                        <c:v>-8.1503000000000006E-2</c:v>
                      </c:pt>
                      <c:pt idx="5256" formatCode="General">
                        <c:v>-8.1503000000000006E-2</c:v>
                      </c:pt>
                      <c:pt idx="5257" formatCode="General">
                        <c:v>-5.2638999999999998E-2</c:v>
                      </c:pt>
                      <c:pt idx="5258" formatCode="General">
                        <c:v>-5.2638999999999998E-2</c:v>
                      </c:pt>
                      <c:pt idx="5259" formatCode="General">
                        <c:v>-1.8447000000000002E-2</c:v>
                      </c:pt>
                      <c:pt idx="5260" formatCode="General">
                        <c:v>-1.8447000000000002E-2</c:v>
                      </c:pt>
                      <c:pt idx="5261" formatCode="General">
                        <c:v>-1.8447000000000002E-2</c:v>
                      </c:pt>
                      <c:pt idx="5262" formatCode="General">
                        <c:v>-6.9277000000000005E-2</c:v>
                      </c:pt>
                      <c:pt idx="5263" formatCode="General">
                        <c:v>-6.9277000000000005E-2</c:v>
                      </c:pt>
                      <c:pt idx="5264" formatCode="General">
                        <c:v>-4.9224999999999998E-2</c:v>
                      </c:pt>
                      <c:pt idx="5265" formatCode="General">
                        <c:v>-4.9224999999999998E-2</c:v>
                      </c:pt>
                      <c:pt idx="5266" formatCode="General">
                        <c:v>-4.9224999999999998E-2</c:v>
                      </c:pt>
                      <c:pt idx="5267" formatCode="General">
                        <c:v>-7.0843000000000003E-2</c:v>
                      </c:pt>
                      <c:pt idx="5268" formatCode="General">
                        <c:v>-7.0843000000000003E-2</c:v>
                      </c:pt>
                      <c:pt idx="5269" formatCode="General">
                        <c:v>-1.7669000000000001E-2</c:v>
                      </c:pt>
                      <c:pt idx="5270" formatCode="General">
                        <c:v>-1.7669000000000001E-2</c:v>
                      </c:pt>
                      <c:pt idx="5271" formatCode="General">
                        <c:v>-5.8306999999999998E-2</c:v>
                      </c:pt>
                      <c:pt idx="5272" formatCode="General">
                        <c:v>-5.8306999999999998E-2</c:v>
                      </c:pt>
                      <c:pt idx="5273" formatCode="General">
                        <c:v>-5.8306999999999998E-2</c:v>
                      </c:pt>
                      <c:pt idx="5274" formatCode="General">
                        <c:v>-5.2206000000000002E-2</c:v>
                      </c:pt>
                      <c:pt idx="5275" formatCode="General">
                        <c:v>-5.2206000000000002E-2</c:v>
                      </c:pt>
                      <c:pt idx="5276" formatCode="General">
                        <c:v>-4.7502000000000003E-2</c:v>
                      </c:pt>
                      <c:pt idx="5277" formatCode="General">
                        <c:v>-4.7502000000000003E-2</c:v>
                      </c:pt>
                      <c:pt idx="5278" formatCode="General">
                        <c:v>-4.7502000000000003E-2</c:v>
                      </c:pt>
                      <c:pt idx="5279" formatCode="General">
                        <c:v>-9.4072000000000003E-2</c:v>
                      </c:pt>
                      <c:pt idx="5280" formatCode="General">
                        <c:v>-9.4072000000000003E-2</c:v>
                      </c:pt>
                      <c:pt idx="5281" formatCode="General">
                        <c:v>-9.9922999999999998E-2</c:v>
                      </c:pt>
                      <c:pt idx="5282" formatCode="General">
                        <c:v>-9.9922999999999998E-2</c:v>
                      </c:pt>
                      <c:pt idx="5283" formatCode="General">
                        <c:v>-9.0009000000000006E-2</c:v>
                      </c:pt>
                      <c:pt idx="5284" formatCode="General">
                        <c:v>-9.0009000000000006E-2</c:v>
                      </c:pt>
                      <c:pt idx="5285" formatCode="General">
                        <c:v>-9.0009000000000006E-2</c:v>
                      </c:pt>
                      <c:pt idx="5286" formatCode="General">
                        <c:v>-6.9185999999999998E-2</c:v>
                      </c:pt>
                      <c:pt idx="5287" formatCode="General">
                        <c:v>-6.9185999999999998E-2</c:v>
                      </c:pt>
                      <c:pt idx="5288" formatCode="General">
                        <c:v>-1.2267E-2</c:v>
                      </c:pt>
                      <c:pt idx="5289" formatCode="General">
                        <c:v>-1.2267E-2</c:v>
                      </c:pt>
                      <c:pt idx="5290" formatCode="General">
                        <c:v>-1.2267E-2</c:v>
                      </c:pt>
                      <c:pt idx="5291" formatCode="General">
                        <c:v>-3.2946000000000003E-2</c:v>
                      </c:pt>
                      <c:pt idx="5292" formatCode="General">
                        <c:v>-3.2946000000000003E-2</c:v>
                      </c:pt>
                      <c:pt idx="5293" formatCode="General">
                        <c:v>-8.0627000000000004E-2</c:v>
                      </c:pt>
                      <c:pt idx="5294" formatCode="General">
                        <c:v>-8.0627000000000004E-2</c:v>
                      </c:pt>
                      <c:pt idx="5295" formatCode="General">
                        <c:v>-8.0627000000000004E-2</c:v>
                      </c:pt>
                      <c:pt idx="5296" formatCode="General">
                        <c:v>-8.5278999999999994E-2</c:v>
                      </c:pt>
                      <c:pt idx="5297" formatCode="General">
                        <c:v>-8.5278999999999994E-2</c:v>
                      </c:pt>
                      <c:pt idx="5298" formatCode="General">
                        <c:v>-4.2327999999999998E-2</c:v>
                      </c:pt>
                      <c:pt idx="5299" formatCode="General">
                        <c:v>-4.2327999999999998E-2</c:v>
                      </c:pt>
                      <c:pt idx="5300" formatCode="General">
                        <c:v>-9.6195000000000003E-2</c:v>
                      </c:pt>
                      <c:pt idx="5301" formatCode="General">
                        <c:v>-9.6195000000000003E-2</c:v>
                      </c:pt>
                      <c:pt idx="5302" formatCode="General">
                        <c:v>-9.6195000000000003E-2</c:v>
                      </c:pt>
                      <c:pt idx="5303" formatCode="General">
                        <c:v>1.5457E-2</c:v>
                      </c:pt>
                      <c:pt idx="5304" formatCode="General">
                        <c:v>1.5457E-2</c:v>
                      </c:pt>
                      <c:pt idx="5305" formatCode="General">
                        <c:v>-6.5943000000000002E-2</c:v>
                      </c:pt>
                      <c:pt idx="5306" formatCode="General">
                        <c:v>-6.5943000000000002E-2</c:v>
                      </c:pt>
                      <c:pt idx="5307" formatCode="General">
                        <c:v>-6.5943000000000002E-2</c:v>
                      </c:pt>
                      <c:pt idx="5308" formatCode="General">
                        <c:v>-5.3110999999999998E-2</c:v>
                      </c:pt>
                      <c:pt idx="5309" formatCode="General">
                        <c:v>-5.3110999999999998E-2</c:v>
                      </c:pt>
                      <c:pt idx="5310" formatCode="General">
                        <c:v>-7.954E-2</c:v>
                      </c:pt>
                      <c:pt idx="5311" formatCode="General">
                        <c:v>-7.954E-2</c:v>
                      </c:pt>
                      <c:pt idx="5312" formatCode="General">
                        <c:v>-6.9714999999999999E-2</c:v>
                      </c:pt>
                      <c:pt idx="5313" formatCode="General">
                        <c:v>-6.9714999999999999E-2</c:v>
                      </c:pt>
                      <c:pt idx="5314" formatCode="General">
                        <c:v>-6.9714999999999999E-2</c:v>
                      </c:pt>
                      <c:pt idx="5315" formatCode="General">
                        <c:v>-6.7421999999999996E-2</c:v>
                      </c:pt>
                      <c:pt idx="5316" formatCode="General">
                        <c:v>-6.7421999999999996E-2</c:v>
                      </c:pt>
                      <c:pt idx="5317" formatCode="General">
                        <c:v>-2.8426E-2</c:v>
                      </c:pt>
                      <c:pt idx="5318" formatCode="General">
                        <c:v>-2.8426E-2</c:v>
                      </c:pt>
                      <c:pt idx="5319" formatCode="General">
                        <c:v>-2.8426E-2</c:v>
                      </c:pt>
                      <c:pt idx="5320" formatCode="General">
                        <c:v>-0.12250900000000001</c:v>
                      </c:pt>
                      <c:pt idx="5321" formatCode="General">
                        <c:v>-0.12250900000000001</c:v>
                      </c:pt>
                      <c:pt idx="5322" formatCode="General">
                        <c:v>-5.0434E-2</c:v>
                      </c:pt>
                      <c:pt idx="5323" formatCode="General">
                        <c:v>-5.0434E-2</c:v>
                      </c:pt>
                      <c:pt idx="5324" formatCode="General">
                        <c:v>3.2799999999999999E-3</c:v>
                      </c:pt>
                      <c:pt idx="5325" formatCode="General">
                        <c:v>3.2799999999999999E-3</c:v>
                      </c:pt>
                      <c:pt idx="5326" formatCode="General">
                        <c:v>3.2799999999999999E-3</c:v>
                      </c:pt>
                      <c:pt idx="5327" formatCode="General">
                        <c:v>-3.7803999999999997E-2</c:v>
                      </c:pt>
                      <c:pt idx="5328" formatCode="General">
                        <c:v>-3.7803999999999997E-2</c:v>
                      </c:pt>
                      <c:pt idx="5329" formatCode="General">
                        <c:v>-3.5110000000000002E-2</c:v>
                      </c:pt>
                      <c:pt idx="5330" formatCode="General">
                        <c:v>-3.5110000000000002E-2</c:v>
                      </c:pt>
                      <c:pt idx="5331" formatCode="General">
                        <c:v>-3.5110000000000002E-2</c:v>
                      </c:pt>
                      <c:pt idx="5332" formatCode="General">
                        <c:v>-0.109873</c:v>
                      </c:pt>
                      <c:pt idx="5333" formatCode="General">
                        <c:v>-0.109873</c:v>
                      </c:pt>
                      <c:pt idx="5334" formatCode="General">
                        <c:v>-8.2869999999999999E-2</c:v>
                      </c:pt>
                      <c:pt idx="5335" formatCode="General">
                        <c:v>-8.2869999999999999E-2</c:v>
                      </c:pt>
                      <c:pt idx="5336" formatCode="General">
                        <c:v>-6.6281999999999994E-2</c:v>
                      </c:pt>
                      <c:pt idx="5337" formatCode="General">
                        <c:v>-6.6281999999999994E-2</c:v>
                      </c:pt>
                      <c:pt idx="5338" formatCode="General">
                        <c:v>-6.6281999999999994E-2</c:v>
                      </c:pt>
                      <c:pt idx="5339" formatCode="General">
                        <c:v>-1.8064E-2</c:v>
                      </c:pt>
                      <c:pt idx="5340" formatCode="General">
                        <c:v>-1.8064E-2</c:v>
                      </c:pt>
                      <c:pt idx="5341" formatCode="General">
                        <c:v>-4.1722000000000002E-2</c:v>
                      </c:pt>
                      <c:pt idx="5342" formatCode="General">
                        <c:v>-4.1722000000000002E-2</c:v>
                      </c:pt>
                      <c:pt idx="5343" formatCode="General">
                        <c:v>-4.1722000000000002E-2</c:v>
                      </c:pt>
                      <c:pt idx="5344" formatCode="General">
                        <c:v>-6.4380000000000007E-2</c:v>
                      </c:pt>
                      <c:pt idx="5345" formatCode="General">
                        <c:v>-6.4380000000000007E-2</c:v>
                      </c:pt>
                      <c:pt idx="5346" formatCode="General">
                        <c:v>-5.9480999999999999E-2</c:v>
                      </c:pt>
                      <c:pt idx="5347" formatCode="General">
                        <c:v>-5.9480999999999999E-2</c:v>
                      </c:pt>
                      <c:pt idx="5348" formatCode="General">
                        <c:v>-8.5791000000000006E-2</c:v>
                      </c:pt>
                      <c:pt idx="5349" formatCode="General">
                        <c:v>-8.5791000000000006E-2</c:v>
                      </c:pt>
                      <c:pt idx="5350" formatCode="General">
                        <c:v>-8.5791000000000006E-2</c:v>
                      </c:pt>
                      <c:pt idx="5351" formatCode="General">
                        <c:v>-7.9348000000000002E-2</c:v>
                      </c:pt>
                      <c:pt idx="5352" formatCode="General">
                        <c:v>-7.9348000000000002E-2</c:v>
                      </c:pt>
                      <c:pt idx="5353" formatCode="General">
                        <c:v>-6.6146999999999997E-2</c:v>
                      </c:pt>
                      <c:pt idx="5354" formatCode="General">
                        <c:v>-6.6146999999999997E-2</c:v>
                      </c:pt>
                      <c:pt idx="5355" formatCode="General">
                        <c:v>-6.6146999999999997E-2</c:v>
                      </c:pt>
                      <c:pt idx="5356" formatCode="General">
                        <c:v>-5.2351000000000002E-2</c:v>
                      </c:pt>
                      <c:pt idx="5357" formatCode="General">
                        <c:v>-5.2351000000000002E-2</c:v>
                      </c:pt>
                      <c:pt idx="5358" formatCode="General">
                        <c:v>-7.4546000000000001E-2</c:v>
                      </c:pt>
                      <c:pt idx="5359" formatCode="General">
                        <c:v>-7.4546000000000001E-2</c:v>
                      </c:pt>
                      <c:pt idx="5360" formatCode="General">
                        <c:v>-7.4757000000000004E-2</c:v>
                      </c:pt>
                      <c:pt idx="5361" formatCode="General">
                        <c:v>-7.4757000000000004E-2</c:v>
                      </c:pt>
                      <c:pt idx="5362" formatCode="General">
                        <c:v>-7.4757000000000004E-2</c:v>
                      </c:pt>
                      <c:pt idx="5363" formatCode="General">
                        <c:v>-6.7875000000000005E-2</c:v>
                      </c:pt>
                      <c:pt idx="5364" formatCode="General">
                        <c:v>-6.7875000000000005E-2</c:v>
                      </c:pt>
                      <c:pt idx="5365" formatCode="General">
                        <c:v>-5.0526000000000001E-2</c:v>
                      </c:pt>
                      <c:pt idx="5366" formatCode="General">
                        <c:v>-5.0526000000000001E-2</c:v>
                      </c:pt>
                      <c:pt idx="5367" formatCode="General">
                        <c:v>-5.0526000000000001E-2</c:v>
                      </c:pt>
                      <c:pt idx="5368" formatCode="General">
                        <c:v>-5.2041999999999998E-2</c:v>
                      </c:pt>
                      <c:pt idx="5369" formatCode="General">
                        <c:v>-5.2041999999999998E-2</c:v>
                      </c:pt>
                      <c:pt idx="5370" formatCode="General">
                        <c:v>-6.8214999999999998E-2</c:v>
                      </c:pt>
                      <c:pt idx="5371" formatCode="General">
                        <c:v>-6.8214999999999998E-2</c:v>
                      </c:pt>
                      <c:pt idx="5372" formatCode="General">
                        <c:v>-8.3502000000000007E-2</c:v>
                      </c:pt>
                      <c:pt idx="5373" formatCode="General">
                        <c:v>-8.3502000000000007E-2</c:v>
                      </c:pt>
                      <c:pt idx="5374" formatCode="General">
                        <c:v>-8.3502000000000007E-2</c:v>
                      </c:pt>
                      <c:pt idx="5375" formatCode="General">
                        <c:v>-8.7002999999999997E-2</c:v>
                      </c:pt>
                      <c:pt idx="5376" formatCode="General">
                        <c:v>-8.7002999999999997E-2</c:v>
                      </c:pt>
                      <c:pt idx="5377" formatCode="General">
                        <c:v>-3.4424000000000003E-2</c:v>
                      </c:pt>
                      <c:pt idx="5378" formatCode="General">
                        <c:v>-3.4424000000000003E-2</c:v>
                      </c:pt>
                      <c:pt idx="5379" formatCode="General">
                        <c:v>-3.4424000000000003E-2</c:v>
                      </c:pt>
                      <c:pt idx="5380" formatCode="General">
                        <c:v>-8.6862999999999996E-2</c:v>
                      </c:pt>
                      <c:pt idx="5381" formatCode="General">
                        <c:v>-8.6862999999999996E-2</c:v>
                      </c:pt>
                      <c:pt idx="5382" formatCode="General">
                        <c:v>-7.1495000000000003E-2</c:v>
                      </c:pt>
                      <c:pt idx="5383" formatCode="General">
                        <c:v>-7.1495000000000003E-2</c:v>
                      </c:pt>
                      <c:pt idx="5384" formatCode="General">
                        <c:v>-7.1495000000000003E-2</c:v>
                      </c:pt>
                      <c:pt idx="5385" formatCode="General">
                        <c:v>-5.5992E-2</c:v>
                      </c:pt>
                      <c:pt idx="5386" formatCode="General">
                        <c:v>-5.5992E-2</c:v>
                      </c:pt>
                      <c:pt idx="5387" formatCode="General">
                        <c:v>-2.9936000000000001E-2</c:v>
                      </c:pt>
                      <c:pt idx="5388" formatCode="General">
                        <c:v>-2.9936000000000001E-2</c:v>
                      </c:pt>
                      <c:pt idx="5389" formatCode="General">
                        <c:v>-4.7351999999999998E-2</c:v>
                      </c:pt>
                      <c:pt idx="5390" formatCode="General">
                        <c:v>-4.7351999999999998E-2</c:v>
                      </c:pt>
                      <c:pt idx="5391" formatCode="General">
                        <c:v>-4.7351999999999998E-2</c:v>
                      </c:pt>
                      <c:pt idx="5392" formatCode="General">
                        <c:v>-9.2574000000000004E-2</c:v>
                      </c:pt>
                      <c:pt idx="5393" formatCode="General">
                        <c:v>-9.2574000000000004E-2</c:v>
                      </c:pt>
                      <c:pt idx="5394" formatCode="General">
                        <c:v>-5.0731999999999999E-2</c:v>
                      </c:pt>
                      <c:pt idx="5395" formatCode="General">
                        <c:v>-5.0731999999999999E-2</c:v>
                      </c:pt>
                      <c:pt idx="5396" formatCode="General">
                        <c:v>-2.2519999999999998E-2</c:v>
                      </c:pt>
                      <c:pt idx="5397" formatCode="General">
                        <c:v>-2.2519999999999998E-2</c:v>
                      </c:pt>
                      <c:pt idx="5398" formatCode="General">
                        <c:v>-2.2519999999999998E-2</c:v>
                      </c:pt>
                      <c:pt idx="5399" formatCode="General">
                        <c:v>1.9317000000000001E-2</c:v>
                      </c:pt>
                      <c:pt idx="5400" formatCode="General">
                        <c:v>1.9317000000000001E-2</c:v>
                      </c:pt>
                      <c:pt idx="5401" formatCode="General">
                        <c:v>4.8682000000000003E-2</c:v>
                      </c:pt>
                      <c:pt idx="5402" formatCode="General">
                        <c:v>4.8682000000000003E-2</c:v>
                      </c:pt>
                      <c:pt idx="5403" formatCode="General">
                        <c:v>4.8682000000000003E-2</c:v>
                      </c:pt>
                      <c:pt idx="5404" formatCode="General">
                        <c:v>4.5082999999999998E-2</c:v>
                      </c:pt>
                      <c:pt idx="5405" formatCode="General">
                        <c:v>4.5082999999999998E-2</c:v>
                      </c:pt>
                      <c:pt idx="5406" formatCode="General">
                        <c:v>-2.7317999999999999E-2</c:v>
                      </c:pt>
                      <c:pt idx="5407" formatCode="General">
                        <c:v>-2.7317999999999999E-2</c:v>
                      </c:pt>
                      <c:pt idx="5408" formatCode="General">
                        <c:v>-3.2160000000000001E-2</c:v>
                      </c:pt>
                      <c:pt idx="5409" formatCode="General">
                        <c:v>-3.2160000000000001E-2</c:v>
                      </c:pt>
                      <c:pt idx="5410" formatCode="General">
                        <c:v>-3.2160000000000001E-2</c:v>
                      </c:pt>
                      <c:pt idx="5411" formatCode="General">
                        <c:v>0.194797</c:v>
                      </c:pt>
                      <c:pt idx="5412" formatCode="General">
                        <c:v>0.194797</c:v>
                      </c:pt>
                      <c:pt idx="5413" formatCode="General">
                        <c:v>0.159607</c:v>
                      </c:pt>
                      <c:pt idx="5414" formatCode="General">
                        <c:v>0.159607</c:v>
                      </c:pt>
                      <c:pt idx="5415" formatCode="General">
                        <c:v>0.159607</c:v>
                      </c:pt>
                      <c:pt idx="5416" formatCode="General">
                        <c:v>-0.23216300000000001</c:v>
                      </c:pt>
                      <c:pt idx="5417" formatCode="General">
                        <c:v>-0.23216300000000001</c:v>
                      </c:pt>
                      <c:pt idx="5418" formatCode="General">
                        <c:v>1.1568229999999999</c:v>
                      </c:pt>
                      <c:pt idx="5419" formatCode="General">
                        <c:v>1.1568229999999999</c:v>
                      </c:pt>
                      <c:pt idx="5420" formatCode="General">
                        <c:v>-0.45979199999999998</c:v>
                      </c:pt>
                      <c:pt idx="5421" formatCode="General">
                        <c:v>-0.45979199999999998</c:v>
                      </c:pt>
                      <c:pt idx="5422" formatCode="General">
                        <c:v>-0.45979199999999998</c:v>
                      </c:pt>
                      <c:pt idx="5423" formatCode="General">
                        <c:v>0.248448</c:v>
                      </c:pt>
                      <c:pt idx="5424" formatCode="General">
                        <c:v>0.248448</c:v>
                      </c:pt>
                      <c:pt idx="5425" formatCode="General">
                        <c:v>-0.280914</c:v>
                      </c:pt>
                      <c:pt idx="5426" formatCode="General">
                        <c:v>-0.280914</c:v>
                      </c:pt>
                      <c:pt idx="5427" formatCode="General">
                        <c:v>-0.280914</c:v>
                      </c:pt>
                      <c:pt idx="5428" formatCode="General">
                        <c:v>0.192193</c:v>
                      </c:pt>
                      <c:pt idx="5429" formatCode="General">
                        <c:v>0.192193</c:v>
                      </c:pt>
                      <c:pt idx="5430" formatCode="General">
                        <c:v>-1.159651</c:v>
                      </c:pt>
                      <c:pt idx="5431" formatCode="General">
                        <c:v>-1.159651</c:v>
                      </c:pt>
                      <c:pt idx="5432" formatCode="General">
                        <c:v>3.6352000000000002E-2</c:v>
                      </c:pt>
                      <c:pt idx="5433" formatCode="General">
                        <c:v>3.6352000000000002E-2</c:v>
                      </c:pt>
                      <c:pt idx="5434" formatCode="General">
                        <c:v>3.6352000000000002E-2</c:v>
                      </c:pt>
                      <c:pt idx="5435" formatCode="General">
                        <c:v>-1.4264889999999999</c:v>
                      </c:pt>
                      <c:pt idx="5436" formatCode="General">
                        <c:v>-1.4264889999999999</c:v>
                      </c:pt>
                      <c:pt idx="5437" formatCode="General">
                        <c:v>-0.39139299999999999</c:v>
                      </c:pt>
                      <c:pt idx="5438" formatCode="General">
                        <c:v>-0.39139299999999999</c:v>
                      </c:pt>
                      <c:pt idx="5439" formatCode="General">
                        <c:v>-0.39139299999999999</c:v>
                      </c:pt>
                      <c:pt idx="5440" formatCode="General">
                        <c:v>-0.14152000000000001</c:v>
                      </c:pt>
                      <c:pt idx="5441" formatCode="General">
                        <c:v>-0.14152000000000001</c:v>
                      </c:pt>
                      <c:pt idx="5442" formatCode="General">
                        <c:v>-1.0401959999999999</c:v>
                      </c:pt>
                      <c:pt idx="5443" formatCode="General">
                        <c:v>-1.0401959999999999</c:v>
                      </c:pt>
                      <c:pt idx="5444" formatCode="General">
                        <c:v>-1.0401959999999999</c:v>
                      </c:pt>
                      <c:pt idx="5445" formatCode="General">
                        <c:v>-1.48749</c:v>
                      </c:pt>
                      <c:pt idx="5446" formatCode="General">
                        <c:v>-1.48749</c:v>
                      </c:pt>
                      <c:pt idx="5447" formatCode="General">
                        <c:v>1.590066</c:v>
                      </c:pt>
                      <c:pt idx="5448" formatCode="General">
                        <c:v>1.590066</c:v>
                      </c:pt>
                      <c:pt idx="5449" formatCode="General">
                        <c:v>-1.6909700000000001</c:v>
                      </c:pt>
                      <c:pt idx="5450" formatCode="General">
                        <c:v>-1.6909700000000001</c:v>
                      </c:pt>
                      <c:pt idx="5451" formatCode="General">
                        <c:v>-1.6909700000000001</c:v>
                      </c:pt>
                      <c:pt idx="5452" formatCode="General">
                        <c:v>-6.7032999999999995E-2</c:v>
                      </c:pt>
                      <c:pt idx="5453" formatCode="General">
                        <c:v>-6.7032999999999995E-2</c:v>
                      </c:pt>
                      <c:pt idx="5454" formatCode="General">
                        <c:v>0.228437</c:v>
                      </c:pt>
                      <c:pt idx="5455" formatCode="General">
                        <c:v>0.228437</c:v>
                      </c:pt>
                      <c:pt idx="5456" formatCode="General">
                        <c:v>0.228437</c:v>
                      </c:pt>
                      <c:pt idx="5457" formatCode="General">
                        <c:v>-1.132166</c:v>
                      </c:pt>
                      <c:pt idx="5458" formatCode="General">
                        <c:v>-1.132166</c:v>
                      </c:pt>
                      <c:pt idx="5459" formatCode="General">
                        <c:v>0.22472500000000001</c:v>
                      </c:pt>
                      <c:pt idx="5460" formatCode="General">
                        <c:v>0.22472500000000001</c:v>
                      </c:pt>
                      <c:pt idx="5461" formatCode="General">
                        <c:v>-1.177119</c:v>
                      </c:pt>
                      <c:pt idx="5462" formatCode="General">
                        <c:v>-1.177119</c:v>
                      </c:pt>
                      <c:pt idx="5463" formatCode="General">
                        <c:v>-1.177119</c:v>
                      </c:pt>
                      <c:pt idx="5464" formatCode="General">
                        <c:v>-0.80966700000000003</c:v>
                      </c:pt>
                      <c:pt idx="5465" formatCode="General">
                        <c:v>-0.80966700000000003</c:v>
                      </c:pt>
                      <c:pt idx="5466" formatCode="General">
                        <c:v>-1.968628</c:v>
                      </c:pt>
                      <c:pt idx="5467" formatCode="General">
                        <c:v>-1.968628</c:v>
                      </c:pt>
                      <c:pt idx="5468" formatCode="General">
                        <c:v>-0.73815500000000001</c:v>
                      </c:pt>
                      <c:pt idx="5469" formatCode="General">
                        <c:v>-0.73815500000000001</c:v>
                      </c:pt>
                      <c:pt idx="5470" formatCode="General">
                        <c:v>-0.73815500000000001</c:v>
                      </c:pt>
                      <c:pt idx="5471" formatCode="General">
                        <c:v>0.44373800000000002</c:v>
                      </c:pt>
                      <c:pt idx="5472" formatCode="General">
                        <c:v>0.44373800000000002</c:v>
                      </c:pt>
                      <c:pt idx="5473" formatCode="General">
                        <c:v>0.215507</c:v>
                      </c:pt>
                      <c:pt idx="5474" formatCode="General">
                        <c:v>0.215507</c:v>
                      </c:pt>
                      <c:pt idx="5475" formatCode="General">
                        <c:v>0.215507</c:v>
                      </c:pt>
                      <c:pt idx="5476" formatCode="General">
                        <c:v>0.279532</c:v>
                      </c:pt>
                      <c:pt idx="5477" formatCode="General">
                        <c:v>0.279532</c:v>
                      </c:pt>
                      <c:pt idx="5478" formatCode="General">
                        <c:v>-3.0003999999999999E-2</c:v>
                      </c:pt>
                      <c:pt idx="5479" formatCode="General">
                        <c:v>-3.0003999999999999E-2</c:v>
                      </c:pt>
                      <c:pt idx="5480" formatCode="General">
                        <c:v>-0.26366299999999998</c:v>
                      </c:pt>
                      <c:pt idx="5481" formatCode="General">
                        <c:v>-0.26366299999999998</c:v>
                      </c:pt>
                      <c:pt idx="5482" formatCode="General">
                        <c:v>-0.26366299999999998</c:v>
                      </c:pt>
                      <c:pt idx="5483" formatCode="General">
                        <c:v>-1.8464999999999999E-2</c:v>
                      </c:pt>
                      <c:pt idx="5484" formatCode="General">
                        <c:v>-1.8464999999999999E-2</c:v>
                      </c:pt>
                      <c:pt idx="5485" formatCode="General">
                        <c:v>1.4180269999999999</c:v>
                      </c:pt>
                      <c:pt idx="5486" formatCode="General">
                        <c:v>1.4180269999999999</c:v>
                      </c:pt>
                      <c:pt idx="5487" formatCode="General">
                        <c:v>1.4180269999999999</c:v>
                      </c:pt>
                      <c:pt idx="5488" formatCode="General">
                        <c:v>-0.13683699999999999</c:v>
                      </c:pt>
                      <c:pt idx="5489" formatCode="General">
                        <c:v>-0.13683699999999999</c:v>
                      </c:pt>
                      <c:pt idx="5490" formatCode="General">
                        <c:v>-0.82402900000000001</c:v>
                      </c:pt>
                      <c:pt idx="5491" formatCode="General">
                        <c:v>-0.82402900000000001</c:v>
                      </c:pt>
                      <c:pt idx="5492" formatCode="General">
                        <c:v>-0.82402900000000001</c:v>
                      </c:pt>
                      <c:pt idx="5493" formatCode="General">
                        <c:v>-0.31986999999999999</c:v>
                      </c:pt>
                      <c:pt idx="5494" formatCode="General">
                        <c:v>-0.31986999999999999</c:v>
                      </c:pt>
                      <c:pt idx="5495" formatCode="General">
                        <c:v>0.56901199999999996</c:v>
                      </c:pt>
                      <c:pt idx="5496" formatCode="General">
                        <c:v>0.56901199999999996</c:v>
                      </c:pt>
                      <c:pt idx="5497" formatCode="General">
                        <c:v>-1.511239</c:v>
                      </c:pt>
                      <c:pt idx="5498" formatCode="General">
                        <c:v>-1.511239</c:v>
                      </c:pt>
                      <c:pt idx="5499" formatCode="General">
                        <c:v>-1.511239</c:v>
                      </c:pt>
                      <c:pt idx="5500" formatCode="General">
                        <c:v>-1.6247929999999999</c:v>
                      </c:pt>
                      <c:pt idx="5501" formatCode="General">
                        <c:v>-1.6247929999999999</c:v>
                      </c:pt>
                      <c:pt idx="5502" formatCode="General">
                        <c:v>0.172454</c:v>
                      </c:pt>
                      <c:pt idx="5503" formatCode="General">
                        <c:v>0.172454</c:v>
                      </c:pt>
                      <c:pt idx="5504" formatCode="General">
                        <c:v>0.73772099999999996</c:v>
                      </c:pt>
                      <c:pt idx="5505" formatCode="General">
                        <c:v>0.73772099999999996</c:v>
                      </c:pt>
                      <c:pt idx="5506" formatCode="General">
                        <c:v>0.73772099999999996</c:v>
                      </c:pt>
                      <c:pt idx="5507" formatCode="General">
                        <c:v>-0.105644</c:v>
                      </c:pt>
                      <c:pt idx="5508" formatCode="General">
                        <c:v>-0.105644</c:v>
                      </c:pt>
                      <c:pt idx="5509" formatCode="General">
                        <c:v>0.76314700000000002</c:v>
                      </c:pt>
                      <c:pt idx="5510" formatCode="General">
                        <c:v>0.76314700000000002</c:v>
                      </c:pt>
                      <c:pt idx="5511" formatCode="General">
                        <c:v>0.76314700000000002</c:v>
                      </c:pt>
                      <c:pt idx="5512" formatCode="General">
                        <c:v>-0.84441299999999997</c:v>
                      </c:pt>
                      <c:pt idx="5513" formatCode="General">
                        <c:v>-0.84441299999999997</c:v>
                      </c:pt>
                      <c:pt idx="5514" formatCode="General">
                        <c:v>-1.4021110000000001</c:v>
                      </c:pt>
                      <c:pt idx="5515" formatCode="General">
                        <c:v>-1.4021110000000001</c:v>
                      </c:pt>
                      <c:pt idx="5516" formatCode="General">
                        <c:v>-1.4021110000000001</c:v>
                      </c:pt>
                      <c:pt idx="5517" formatCode="General">
                        <c:v>-0.50304000000000004</c:v>
                      </c:pt>
                      <c:pt idx="5518" formatCode="General">
                        <c:v>-0.50304000000000004</c:v>
                      </c:pt>
                      <c:pt idx="5519" formatCode="General">
                        <c:v>-0.20378199999999999</c:v>
                      </c:pt>
                      <c:pt idx="5520" formatCode="General">
                        <c:v>-0.20378199999999999</c:v>
                      </c:pt>
                      <c:pt idx="5521" formatCode="General">
                        <c:v>-1.5708E-2</c:v>
                      </c:pt>
                      <c:pt idx="5522" formatCode="General">
                        <c:v>-1.5708E-2</c:v>
                      </c:pt>
                      <c:pt idx="5523" formatCode="General">
                        <c:v>-1.5708E-2</c:v>
                      </c:pt>
                      <c:pt idx="5524" formatCode="General">
                        <c:v>5.5230000000000001E-3</c:v>
                      </c:pt>
                      <c:pt idx="5525" formatCode="General">
                        <c:v>5.5230000000000001E-3</c:v>
                      </c:pt>
                      <c:pt idx="5526" formatCode="General">
                        <c:v>3.0074E-2</c:v>
                      </c:pt>
                      <c:pt idx="5527" formatCode="General">
                        <c:v>3.0074E-2</c:v>
                      </c:pt>
                      <c:pt idx="5528" formatCode="General">
                        <c:v>1.0947E-2</c:v>
                      </c:pt>
                      <c:pt idx="5529" formatCode="General">
                        <c:v>1.0947E-2</c:v>
                      </c:pt>
                      <c:pt idx="5530" formatCode="General">
                        <c:v>1.0947E-2</c:v>
                      </c:pt>
                      <c:pt idx="5531" formatCode="General">
                        <c:v>7.8142000000000003E-2</c:v>
                      </c:pt>
                      <c:pt idx="5532" formatCode="General">
                        <c:v>7.8142000000000003E-2</c:v>
                      </c:pt>
                      <c:pt idx="5533" formatCode="General">
                        <c:v>-6.6247E-2</c:v>
                      </c:pt>
                      <c:pt idx="5534" formatCode="General">
                        <c:v>-6.6247E-2</c:v>
                      </c:pt>
                      <c:pt idx="5535" formatCode="General">
                        <c:v>-6.6247E-2</c:v>
                      </c:pt>
                      <c:pt idx="5536" formatCode="General">
                        <c:v>-0.168962</c:v>
                      </c:pt>
                      <c:pt idx="5537" formatCode="General">
                        <c:v>-0.168962</c:v>
                      </c:pt>
                      <c:pt idx="5538" formatCode="General">
                        <c:v>2.2300000000000002E-3</c:v>
                      </c:pt>
                      <c:pt idx="5539" formatCode="General">
                        <c:v>2.2300000000000002E-3</c:v>
                      </c:pt>
                      <c:pt idx="5540" formatCode="General">
                        <c:v>-9.9571000000000007E-2</c:v>
                      </c:pt>
                      <c:pt idx="5541" formatCode="General">
                        <c:v>-9.9571000000000007E-2</c:v>
                      </c:pt>
                      <c:pt idx="5542" formatCode="General">
                        <c:v>-9.9571000000000007E-2</c:v>
                      </c:pt>
                      <c:pt idx="5543" formatCode="General">
                        <c:v>-6.4879000000000006E-2</c:v>
                      </c:pt>
                      <c:pt idx="5544" formatCode="General">
                        <c:v>-6.4879000000000006E-2</c:v>
                      </c:pt>
                      <c:pt idx="5545" formatCode="General">
                        <c:v>-0.124557</c:v>
                      </c:pt>
                      <c:pt idx="5546" formatCode="General">
                        <c:v>-0.124557</c:v>
                      </c:pt>
                      <c:pt idx="5547" formatCode="General">
                        <c:v>-0.124557</c:v>
                      </c:pt>
                      <c:pt idx="5548" formatCode="General">
                        <c:v>-3.2141000000000003E-2</c:v>
                      </c:pt>
                      <c:pt idx="5549" formatCode="General">
                        <c:v>-3.2141000000000003E-2</c:v>
                      </c:pt>
                      <c:pt idx="5550">
                        <c:v>-1.54E-4</c:v>
                      </c:pt>
                      <c:pt idx="5551">
                        <c:v>-1.54E-4</c:v>
                      </c:pt>
                      <c:pt idx="5552">
                        <c:v>-1.54E-4</c:v>
                      </c:pt>
                      <c:pt idx="5553" formatCode="General">
                        <c:v>-8.3215999999999998E-2</c:v>
                      </c:pt>
                      <c:pt idx="5554" formatCode="General">
                        <c:v>-8.3215999999999998E-2</c:v>
                      </c:pt>
                      <c:pt idx="5555" formatCode="General">
                        <c:v>-5.6786999999999997E-2</c:v>
                      </c:pt>
                      <c:pt idx="5556" formatCode="General">
                        <c:v>-5.6786999999999997E-2</c:v>
                      </c:pt>
                      <c:pt idx="5557" formatCode="General">
                        <c:v>0.128497</c:v>
                      </c:pt>
                      <c:pt idx="5558" formatCode="General">
                        <c:v>0.128497</c:v>
                      </c:pt>
                      <c:pt idx="5559" formatCode="General">
                        <c:v>0.128497</c:v>
                      </c:pt>
                      <c:pt idx="5560" formatCode="General">
                        <c:v>-8.2289000000000001E-2</c:v>
                      </c:pt>
                      <c:pt idx="5561" formatCode="General">
                        <c:v>-8.2289000000000001E-2</c:v>
                      </c:pt>
                      <c:pt idx="5562" formatCode="General">
                        <c:v>-6.9054000000000004E-2</c:v>
                      </c:pt>
                      <c:pt idx="5563" formatCode="General">
                        <c:v>-6.9054000000000004E-2</c:v>
                      </c:pt>
                      <c:pt idx="5564" formatCode="General">
                        <c:v>-6.9054000000000004E-2</c:v>
                      </c:pt>
                      <c:pt idx="5565" formatCode="General">
                        <c:v>-7.9103999999999994E-2</c:v>
                      </c:pt>
                      <c:pt idx="5566" formatCode="General">
                        <c:v>-7.9103999999999994E-2</c:v>
                      </c:pt>
                      <c:pt idx="5567" formatCode="General">
                        <c:v>-0.108085</c:v>
                      </c:pt>
                      <c:pt idx="5568" formatCode="General">
                        <c:v>-0.108085</c:v>
                      </c:pt>
                      <c:pt idx="5569" formatCode="General">
                        <c:v>-2.1888000000000001E-2</c:v>
                      </c:pt>
                      <c:pt idx="5570" formatCode="General">
                        <c:v>-2.1888000000000001E-2</c:v>
                      </c:pt>
                      <c:pt idx="5571" formatCode="General">
                        <c:v>-2.1888000000000001E-2</c:v>
                      </c:pt>
                      <c:pt idx="5572" formatCode="General">
                        <c:v>7.6769999999999998E-3</c:v>
                      </c:pt>
                      <c:pt idx="5573" formatCode="General">
                        <c:v>7.6769999999999998E-3</c:v>
                      </c:pt>
                      <c:pt idx="5574" formatCode="General">
                        <c:v>-8.0129999999999993E-3</c:v>
                      </c:pt>
                      <c:pt idx="5575" formatCode="General">
                        <c:v>-8.0129999999999993E-3</c:v>
                      </c:pt>
                      <c:pt idx="5576" formatCode="General">
                        <c:v>-8.0129999999999993E-3</c:v>
                      </c:pt>
                      <c:pt idx="5577" formatCode="General">
                        <c:v>-7.9288999999999998E-2</c:v>
                      </c:pt>
                      <c:pt idx="5578" formatCode="General">
                        <c:v>-7.9288999999999998E-2</c:v>
                      </c:pt>
                      <c:pt idx="5579" formatCode="General">
                        <c:v>-5.1991999999999997E-2</c:v>
                      </c:pt>
                      <c:pt idx="5580" formatCode="General">
                        <c:v>-5.1991999999999997E-2</c:v>
                      </c:pt>
                      <c:pt idx="5581" formatCode="General">
                        <c:v>-6.6921999999999995E-2</c:v>
                      </c:pt>
                      <c:pt idx="5582" formatCode="General">
                        <c:v>-6.6921999999999995E-2</c:v>
                      </c:pt>
                      <c:pt idx="5583" formatCode="General">
                        <c:v>-6.6921999999999995E-2</c:v>
                      </c:pt>
                      <c:pt idx="5584" formatCode="General">
                        <c:v>-7.0359000000000005E-2</c:v>
                      </c:pt>
                      <c:pt idx="5585" formatCode="General">
                        <c:v>-7.0359000000000005E-2</c:v>
                      </c:pt>
                      <c:pt idx="5586" formatCode="General">
                        <c:v>-2.2239999999999998E-3</c:v>
                      </c:pt>
                      <c:pt idx="5587" formatCode="General">
                        <c:v>-2.2239999999999998E-3</c:v>
                      </c:pt>
                      <c:pt idx="5588" formatCode="General">
                        <c:v>8.7399999999999995E-3</c:v>
                      </c:pt>
                      <c:pt idx="5589" formatCode="General">
                        <c:v>8.7399999999999995E-3</c:v>
                      </c:pt>
                      <c:pt idx="5590" formatCode="General">
                        <c:v>8.7399999999999995E-3</c:v>
                      </c:pt>
                      <c:pt idx="5591" formatCode="General">
                        <c:v>-6.7068000000000003E-2</c:v>
                      </c:pt>
                      <c:pt idx="5592" formatCode="General">
                        <c:v>-6.7068000000000003E-2</c:v>
                      </c:pt>
                      <c:pt idx="5593" formatCode="General">
                        <c:v>-1.6982000000000001E-2</c:v>
                      </c:pt>
                      <c:pt idx="5594" formatCode="General">
                        <c:v>-1.6982000000000001E-2</c:v>
                      </c:pt>
                      <c:pt idx="5595" formatCode="General">
                        <c:v>-1.6982000000000001E-2</c:v>
                      </c:pt>
                      <c:pt idx="5596" formatCode="General">
                        <c:v>2.0024E-2</c:v>
                      </c:pt>
                      <c:pt idx="5597" formatCode="General">
                        <c:v>2.0024E-2</c:v>
                      </c:pt>
                      <c:pt idx="5598" formatCode="General">
                        <c:v>-1.7704000000000001E-2</c:v>
                      </c:pt>
                      <c:pt idx="5599" formatCode="General">
                        <c:v>-1.7704000000000001E-2</c:v>
                      </c:pt>
                      <c:pt idx="5600" formatCode="General">
                        <c:v>-1.8769999999999998E-2</c:v>
                      </c:pt>
                      <c:pt idx="5601" formatCode="General">
                        <c:v>-1.8769999999999998E-2</c:v>
                      </c:pt>
                      <c:pt idx="5602" formatCode="General">
                        <c:v>-1.8769999999999998E-2</c:v>
                      </c:pt>
                      <c:pt idx="5603" formatCode="General">
                        <c:v>-5.407E-2</c:v>
                      </c:pt>
                      <c:pt idx="5604" formatCode="General">
                        <c:v>-5.407E-2</c:v>
                      </c:pt>
                      <c:pt idx="5605" formatCode="General">
                        <c:v>-3.9411000000000002E-2</c:v>
                      </c:pt>
                      <c:pt idx="5606" formatCode="General">
                        <c:v>-3.9411000000000002E-2</c:v>
                      </c:pt>
                      <c:pt idx="5607" formatCode="General">
                        <c:v>-3.9411000000000002E-2</c:v>
                      </c:pt>
                      <c:pt idx="5608" formatCode="General">
                        <c:v>-0.10249999999999999</c:v>
                      </c:pt>
                      <c:pt idx="5609" formatCode="General">
                        <c:v>-0.10249999999999999</c:v>
                      </c:pt>
                      <c:pt idx="5610" formatCode="General">
                        <c:v>-5.8236000000000003E-2</c:v>
                      </c:pt>
                      <c:pt idx="5611" formatCode="General">
                        <c:v>-5.8236000000000003E-2</c:v>
                      </c:pt>
                      <c:pt idx="5612" formatCode="General">
                        <c:v>-5.8236000000000003E-2</c:v>
                      </c:pt>
                      <c:pt idx="5613" formatCode="General">
                        <c:v>-6.3420000000000004E-2</c:v>
                      </c:pt>
                      <c:pt idx="5614" formatCode="General">
                        <c:v>-6.3420000000000004E-2</c:v>
                      </c:pt>
                      <c:pt idx="5615" formatCode="General">
                        <c:v>-5.4948999999999998E-2</c:v>
                      </c:pt>
                      <c:pt idx="5616" formatCode="General">
                        <c:v>-5.4948999999999998E-2</c:v>
                      </c:pt>
                      <c:pt idx="5617" formatCode="General">
                        <c:v>-4.5676000000000001E-2</c:v>
                      </c:pt>
                      <c:pt idx="5618" formatCode="General">
                        <c:v>-4.5676000000000001E-2</c:v>
                      </c:pt>
                      <c:pt idx="5619" formatCode="General">
                        <c:v>-4.5676000000000001E-2</c:v>
                      </c:pt>
                      <c:pt idx="5620" formatCode="General">
                        <c:v>-6.6386000000000001E-2</c:v>
                      </c:pt>
                      <c:pt idx="5621" formatCode="General">
                        <c:v>-6.6386000000000001E-2</c:v>
                      </c:pt>
                      <c:pt idx="5622" formatCode="General">
                        <c:v>-6.5832000000000002E-2</c:v>
                      </c:pt>
                      <c:pt idx="5623" formatCode="General">
                        <c:v>-6.5832000000000002E-2</c:v>
                      </c:pt>
                      <c:pt idx="5624" formatCode="General">
                        <c:v>-6.5832000000000002E-2</c:v>
                      </c:pt>
                      <c:pt idx="5625" formatCode="General">
                        <c:v>-6.0685000000000003E-2</c:v>
                      </c:pt>
                      <c:pt idx="5626" formatCode="General">
                        <c:v>-6.0685000000000003E-2</c:v>
                      </c:pt>
                      <c:pt idx="5627" formatCode="General">
                        <c:v>-7.9690999999999998E-2</c:v>
                      </c:pt>
                      <c:pt idx="5628" formatCode="General">
                        <c:v>-7.9690999999999998E-2</c:v>
                      </c:pt>
                      <c:pt idx="5629" formatCode="General">
                        <c:v>2.1069000000000001E-2</c:v>
                      </c:pt>
                      <c:pt idx="5630" formatCode="General">
                        <c:v>2.1069000000000001E-2</c:v>
                      </c:pt>
                      <c:pt idx="5631" formatCode="General">
                        <c:v>2.1069000000000001E-2</c:v>
                      </c:pt>
                      <c:pt idx="5632" formatCode="General">
                        <c:v>-3.228E-3</c:v>
                      </c:pt>
                      <c:pt idx="5633" formatCode="General">
                        <c:v>-3.228E-3</c:v>
                      </c:pt>
                      <c:pt idx="5634" formatCode="General">
                        <c:v>-5.6064999999999997E-2</c:v>
                      </c:pt>
                      <c:pt idx="5635" formatCode="General">
                        <c:v>-5.6064999999999997E-2</c:v>
                      </c:pt>
                      <c:pt idx="5636" formatCode="General">
                        <c:v>-6.2302999999999997E-2</c:v>
                      </c:pt>
                      <c:pt idx="5637" formatCode="General">
                        <c:v>-6.2302999999999997E-2</c:v>
                      </c:pt>
                      <c:pt idx="5638" formatCode="General">
                        <c:v>-6.2302999999999997E-2</c:v>
                      </c:pt>
                      <c:pt idx="5639" formatCode="General">
                        <c:v>-5.2497000000000002E-2</c:v>
                      </c:pt>
                      <c:pt idx="5640" formatCode="General">
                        <c:v>-5.2497000000000002E-2</c:v>
                      </c:pt>
                      <c:pt idx="5641" formatCode="General">
                        <c:v>-7.7157000000000003E-2</c:v>
                      </c:pt>
                      <c:pt idx="5642" formatCode="General">
                        <c:v>-7.7157000000000003E-2</c:v>
                      </c:pt>
                      <c:pt idx="5643" formatCode="General">
                        <c:v>-7.7157000000000003E-2</c:v>
                      </c:pt>
                      <c:pt idx="5644" formatCode="General">
                        <c:v>-0.110814</c:v>
                      </c:pt>
                      <c:pt idx="5645" formatCode="General">
                        <c:v>-0.110814</c:v>
                      </c:pt>
                      <c:pt idx="5646" formatCode="General">
                        <c:v>-3.1116000000000001E-2</c:v>
                      </c:pt>
                      <c:pt idx="5647" formatCode="General">
                        <c:v>-3.1116000000000001E-2</c:v>
                      </c:pt>
                      <c:pt idx="5648" formatCode="General">
                        <c:v>-3.1116000000000001E-2</c:v>
                      </c:pt>
                      <c:pt idx="5649" formatCode="General">
                        <c:v>-6.2364999999999997E-2</c:v>
                      </c:pt>
                      <c:pt idx="5650" formatCode="General">
                        <c:v>-6.2364999999999997E-2</c:v>
                      </c:pt>
                      <c:pt idx="5651" formatCode="General">
                        <c:v>-6.6088999999999995E-2</c:v>
                      </c:pt>
                      <c:pt idx="5652" formatCode="General">
                        <c:v>-6.6088999999999995E-2</c:v>
                      </c:pt>
                      <c:pt idx="5653" formatCode="General">
                        <c:v>-8.0935999999999994E-2</c:v>
                      </c:pt>
                      <c:pt idx="5654" formatCode="General">
                        <c:v>-8.0935999999999994E-2</c:v>
                      </c:pt>
                      <c:pt idx="5655" formatCode="General">
                        <c:v>-8.0935999999999994E-2</c:v>
                      </c:pt>
                      <c:pt idx="5656" formatCode="General">
                        <c:v>-6.6267000000000006E-2</c:v>
                      </c:pt>
                      <c:pt idx="5657" formatCode="General">
                        <c:v>-6.6267000000000006E-2</c:v>
                      </c:pt>
                      <c:pt idx="5658" formatCode="General">
                        <c:v>-1.6788000000000001E-2</c:v>
                      </c:pt>
                      <c:pt idx="5659" formatCode="General">
                        <c:v>-1.6788000000000001E-2</c:v>
                      </c:pt>
                      <c:pt idx="5660" formatCode="General">
                        <c:v>-1.6788000000000001E-2</c:v>
                      </c:pt>
                      <c:pt idx="5661" formatCode="General">
                        <c:v>-6.9176000000000001E-2</c:v>
                      </c:pt>
                      <c:pt idx="5662" formatCode="General">
                        <c:v>-6.9176000000000001E-2</c:v>
                      </c:pt>
                      <c:pt idx="5663" formatCode="General">
                        <c:v>-2.5510000000000001E-2</c:v>
                      </c:pt>
                      <c:pt idx="5664" formatCode="General">
                        <c:v>-2.5510000000000001E-2</c:v>
                      </c:pt>
                      <c:pt idx="5665" formatCode="General">
                        <c:v>-2.4402E-2</c:v>
                      </c:pt>
                      <c:pt idx="5666" formatCode="General">
                        <c:v>-2.4402E-2</c:v>
                      </c:pt>
                      <c:pt idx="5667" formatCode="General">
                        <c:v>-2.4402E-2</c:v>
                      </c:pt>
                      <c:pt idx="5668" formatCode="General">
                        <c:v>-8.2909999999999998E-2</c:v>
                      </c:pt>
                      <c:pt idx="5669" formatCode="General">
                        <c:v>-8.2909999999999998E-2</c:v>
                      </c:pt>
                      <c:pt idx="5670" formatCode="General">
                        <c:v>1.7009E-2</c:v>
                      </c:pt>
                      <c:pt idx="5671" formatCode="General">
                        <c:v>1.7009E-2</c:v>
                      </c:pt>
                      <c:pt idx="5672" formatCode="General">
                        <c:v>1.7009E-2</c:v>
                      </c:pt>
                      <c:pt idx="5673" formatCode="General">
                        <c:v>-4.4153999999999999E-2</c:v>
                      </c:pt>
                      <c:pt idx="5674" formatCode="General">
                        <c:v>-4.4153999999999999E-2</c:v>
                      </c:pt>
                      <c:pt idx="5675" formatCode="General">
                        <c:v>-5.9403999999999998E-2</c:v>
                      </c:pt>
                      <c:pt idx="5676" formatCode="General">
                        <c:v>-5.9403999999999998E-2</c:v>
                      </c:pt>
                      <c:pt idx="5677" formatCode="General">
                        <c:v>-2.7581000000000001E-2</c:v>
                      </c:pt>
                      <c:pt idx="5678" formatCode="General">
                        <c:v>-2.7581000000000001E-2</c:v>
                      </c:pt>
                      <c:pt idx="5679" formatCode="General">
                        <c:v>-2.7581000000000001E-2</c:v>
                      </c:pt>
                      <c:pt idx="5680" formatCode="General">
                        <c:v>-6.2066000000000003E-2</c:v>
                      </c:pt>
                      <c:pt idx="5681" formatCode="General">
                        <c:v>-6.2066000000000003E-2</c:v>
                      </c:pt>
                      <c:pt idx="5682" formatCode="General">
                        <c:v>-5.5044999999999997E-2</c:v>
                      </c:pt>
                      <c:pt idx="5683" formatCode="General">
                        <c:v>-5.5044999999999997E-2</c:v>
                      </c:pt>
                      <c:pt idx="5684" formatCode="General">
                        <c:v>-5.5044999999999997E-2</c:v>
                      </c:pt>
                      <c:pt idx="5685" formatCode="General">
                        <c:v>-3.3938000000000003E-2</c:v>
                      </c:pt>
                      <c:pt idx="5686" formatCode="General">
                        <c:v>-3.3938000000000003E-2</c:v>
                      </c:pt>
                      <c:pt idx="5687" formatCode="General">
                        <c:v>-3.6344000000000001E-2</c:v>
                      </c:pt>
                      <c:pt idx="5688" formatCode="General">
                        <c:v>-3.6344000000000001E-2</c:v>
                      </c:pt>
                      <c:pt idx="5689" formatCode="General">
                        <c:v>-7.0281999999999997E-2</c:v>
                      </c:pt>
                      <c:pt idx="5690" formatCode="General">
                        <c:v>-7.0281999999999997E-2</c:v>
                      </c:pt>
                      <c:pt idx="5691" formatCode="General">
                        <c:v>-7.0281999999999997E-2</c:v>
                      </c:pt>
                      <c:pt idx="5692" formatCode="General">
                        <c:v>-4.1161999999999997E-2</c:v>
                      </c:pt>
                      <c:pt idx="5693" formatCode="General">
                        <c:v>-4.1161999999999997E-2</c:v>
                      </c:pt>
                      <c:pt idx="5694" formatCode="General">
                        <c:v>-5.3238000000000001E-2</c:v>
                      </c:pt>
                      <c:pt idx="5695" formatCode="General">
                        <c:v>-5.3238000000000001E-2</c:v>
                      </c:pt>
                      <c:pt idx="5696" formatCode="General">
                        <c:v>-5.3238000000000001E-2</c:v>
                      </c:pt>
                      <c:pt idx="5697" formatCode="General">
                        <c:v>-2.7820999999999999E-2</c:v>
                      </c:pt>
                      <c:pt idx="5698" formatCode="General">
                        <c:v>-2.7820999999999999E-2</c:v>
                      </c:pt>
                      <c:pt idx="5699" formatCode="General">
                        <c:v>-3.6053000000000002E-2</c:v>
                      </c:pt>
                      <c:pt idx="5700" formatCode="General">
                        <c:v>-3.6053000000000002E-2</c:v>
                      </c:pt>
                      <c:pt idx="5701" formatCode="General">
                        <c:v>-4.5641000000000001E-2</c:v>
                      </c:pt>
                      <c:pt idx="5702" formatCode="General">
                        <c:v>-4.5641000000000001E-2</c:v>
                      </c:pt>
                      <c:pt idx="5703" formatCode="General">
                        <c:v>-4.5641000000000001E-2</c:v>
                      </c:pt>
                      <c:pt idx="5704" formatCode="General">
                        <c:v>-4.7931000000000001E-2</c:v>
                      </c:pt>
                      <c:pt idx="5705" formatCode="General">
                        <c:v>-4.7931000000000001E-2</c:v>
                      </c:pt>
                      <c:pt idx="5706" formatCode="General">
                        <c:v>-3.3406999999999999E-2</c:v>
                      </c:pt>
                      <c:pt idx="5707" formatCode="General">
                        <c:v>-3.3406999999999999E-2</c:v>
                      </c:pt>
                      <c:pt idx="5708" formatCode="General">
                        <c:v>-3.3406999999999999E-2</c:v>
                      </c:pt>
                      <c:pt idx="5709" formatCode="General">
                        <c:v>-8.8047E-2</c:v>
                      </c:pt>
                      <c:pt idx="5710" formatCode="General">
                        <c:v>-8.8047E-2</c:v>
                      </c:pt>
                      <c:pt idx="5711" formatCode="General">
                        <c:v>-7.5772000000000006E-2</c:v>
                      </c:pt>
                      <c:pt idx="5712" formatCode="General">
                        <c:v>-7.5772000000000006E-2</c:v>
                      </c:pt>
                      <c:pt idx="5713" formatCode="General">
                        <c:v>-7.7742000000000006E-2</c:v>
                      </c:pt>
                      <c:pt idx="5714" formatCode="General">
                        <c:v>-7.7742000000000006E-2</c:v>
                      </c:pt>
                      <c:pt idx="5715" formatCode="General">
                        <c:v>-7.7742000000000006E-2</c:v>
                      </c:pt>
                      <c:pt idx="5716" formatCode="General">
                        <c:v>-5.6697999999999998E-2</c:v>
                      </c:pt>
                      <c:pt idx="5717" formatCode="General">
                        <c:v>-5.6697999999999998E-2</c:v>
                      </c:pt>
                      <c:pt idx="5718" formatCode="General">
                        <c:v>-6.8362999999999993E-2</c:v>
                      </c:pt>
                      <c:pt idx="5719" formatCode="General">
                        <c:v>-6.8362999999999993E-2</c:v>
                      </c:pt>
                      <c:pt idx="5720" formatCode="General">
                        <c:v>-6.8362999999999993E-2</c:v>
                      </c:pt>
                      <c:pt idx="5721" formatCode="General">
                        <c:v>-6.2222E-2</c:v>
                      </c:pt>
                      <c:pt idx="5722" formatCode="General">
                        <c:v>-6.2222E-2</c:v>
                      </c:pt>
                      <c:pt idx="5723" formatCode="General">
                        <c:v>-8.8722999999999996E-2</c:v>
                      </c:pt>
                      <c:pt idx="5724" formatCode="General">
                        <c:v>-8.8722999999999996E-2</c:v>
                      </c:pt>
                      <c:pt idx="5725" formatCode="General">
                        <c:v>-5.6064999999999997E-2</c:v>
                      </c:pt>
                      <c:pt idx="5726" formatCode="General">
                        <c:v>-5.6064999999999997E-2</c:v>
                      </c:pt>
                      <c:pt idx="5727" formatCode="General">
                        <c:v>-5.6064999999999997E-2</c:v>
                      </c:pt>
                      <c:pt idx="5728" formatCode="General">
                        <c:v>-3.1944E-2</c:v>
                      </c:pt>
                      <c:pt idx="5729" formatCode="General">
                        <c:v>-3.1944E-2</c:v>
                      </c:pt>
                      <c:pt idx="5730" formatCode="General">
                        <c:v>-7.5872999999999996E-2</c:v>
                      </c:pt>
                      <c:pt idx="5731" formatCode="General">
                        <c:v>-7.5872999999999996E-2</c:v>
                      </c:pt>
                      <c:pt idx="5732" formatCode="General">
                        <c:v>-7.5872999999999996E-2</c:v>
                      </c:pt>
                      <c:pt idx="5733" formatCode="General">
                        <c:v>-2.3751000000000001E-2</c:v>
                      </c:pt>
                      <c:pt idx="5734" formatCode="General">
                        <c:v>-2.3751000000000001E-2</c:v>
                      </c:pt>
                      <c:pt idx="5735" formatCode="General">
                        <c:v>-9.757E-3</c:v>
                      </c:pt>
                      <c:pt idx="5736" formatCode="General">
                        <c:v>-9.757E-3</c:v>
                      </c:pt>
                      <c:pt idx="5737" formatCode="General">
                        <c:v>-9.757E-3</c:v>
                      </c:pt>
                      <c:pt idx="5738" formatCode="General">
                        <c:v>-1.7101999999999999E-2</c:v>
                      </c:pt>
                      <c:pt idx="5739" formatCode="General">
                        <c:v>-1.7101999999999999E-2</c:v>
                      </c:pt>
                      <c:pt idx="5740" formatCode="General">
                        <c:v>-9.4442999999999999E-2</c:v>
                      </c:pt>
                      <c:pt idx="5741" formatCode="General">
                        <c:v>-9.4442999999999999E-2</c:v>
                      </c:pt>
                      <c:pt idx="5742" formatCode="General">
                        <c:v>0.14095099999999999</c:v>
                      </c:pt>
                      <c:pt idx="5743" formatCode="General">
                        <c:v>0.14095099999999999</c:v>
                      </c:pt>
                      <c:pt idx="5744" formatCode="General">
                        <c:v>0.14095099999999999</c:v>
                      </c:pt>
                      <c:pt idx="5745" formatCode="General">
                        <c:v>-1.1390000000000001E-2</c:v>
                      </c:pt>
                      <c:pt idx="5746" formatCode="General">
                        <c:v>-1.1390000000000001E-2</c:v>
                      </c:pt>
                      <c:pt idx="5747" formatCode="General">
                        <c:v>-0.18599299999999999</c:v>
                      </c:pt>
                      <c:pt idx="5748" formatCode="General">
                        <c:v>-0.18599299999999999</c:v>
                      </c:pt>
                      <c:pt idx="5749" formatCode="General">
                        <c:v>-3.7207999999999998E-2</c:v>
                      </c:pt>
                      <c:pt idx="5750" formatCode="General">
                        <c:v>-3.7207999999999998E-2</c:v>
                      </c:pt>
                      <c:pt idx="5751" formatCode="General">
                        <c:v>-3.7207999999999998E-2</c:v>
                      </c:pt>
                      <c:pt idx="5752" formatCode="General">
                        <c:v>7.6732999999999996E-2</c:v>
                      </c:pt>
                      <c:pt idx="5753" formatCode="General">
                        <c:v>7.6732999999999996E-2</c:v>
                      </c:pt>
                      <c:pt idx="5754" formatCode="General">
                        <c:v>0.30382300000000001</c:v>
                      </c:pt>
                      <c:pt idx="5755" formatCode="General">
                        <c:v>0.30382300000000001</c:v>
                      </c:pt>
                      <c:pt idx="5756" formatCode="General">
                        <c:v>0.30382300000000001</c:v>
                      </c:pt>
                      <c:pt idx="5757" formatCode="General">
                        <c:v>-0.33955999999999997</c:v>
                      </c:pt>
                      <c:pt idx="5758" formatCode="General">
                        <c:v>-0.33955999999999997</c:v>
                      </c:pt>
                      <c:pt idx="5759" formatCode="General">
                        <c:v>-0.219252</c:v>
                      </c:pt>
                      <c:pt idx="5760" formatCode="General">
                        <c:v>-0.219252</c:v>
                      </c:pt>
                      <c:pt idx="5761" formatCode="General">
                        <c:v>0.109363</c:v>
                      </c:pt>
                      <c:pt idx="5762" formatCode="General">
                        <c:v>0.109363</c:v>
                      </c:pt>
                      <c:pt idx="5763" formatCode="General">
                        <c:v>0.109363</c:v>
                      </c:pt>
                      <c:pt idx="5764" formatCode="General">
                        <c:v>-0.18781900000000001</c:v>
                      </c:pt>
                      <c:pt idx="5765" formatCode="General">
                        <c:v>-0.18781900000000001</c:v>
                      </c:pt>
                      <c:pt idx="5766" formatCode="General">
                        <c:v>0.69156899999999999</c:v>
                      </c:pt>
                      <c:pt idx="5767" formatCode="General">
                        <c:v>0.69156899999999999</c:v>
                      </c:pt>
                      <c:pt idx="5768" formatCode="General">
                        <c:v>0.69156899999999999</c:v>
                      </c:pt>
                      <c:pt idx="5769" formatCode="General">
                        <c:v>0.10165</c:v>
                      </c:pt>
                      <c:pt idx="5770" formatCode="General">
                        <c:v>0.10165</c:v>
                      </c:pt>
                      <c:pt idx="5771" formatCode="General">
                        <c:v>7.8351000000000004E-2</c:v>
                      </c:pt>
                      <c:pt idx="5772" formatCode="General">
                        <c:v>7.8351000000000004E-2</c:v>
                      </c:pt>
                      <c:pt idx="5773" formatCode="General">
                        <c:v>-1.285358</c:v>
                      </c:pt>
                      <c:pt idx="5774" formatCode="General">
                        <c:v>-1.285358</c:v>
                      </c:pt>
                      <c:pt idx="5775" formatCode="General">
                        <c:v>-1.285358</c:v>
                      </c:pt>
                      <c:pt idx="5776" formatCode="General">
                        <c:v>-0.387322</c:v>
                      </c:pt>
                      <c:pt idx="5777" formatCode="General">
                        <c:v>-0.387322</c:v>
                      </c:pt>
                      <c:pt idx="5778" formatCode="General">
                        <c:v>0.15262300000000001</c:v>
                      </c:pt>
                      <c:pt idx="5779" formatCode="General">
                        <c:v>0.15262300000000001</c:v>
                      </c:pt>
                      <c:pt idx="5780" formatCode="General">
                        <c:v>0.15262300000000001</c:v>
                      </c:pt>
                      <c:pt idx="5781" formatCode="General">
                        <c:v>-1.38188</c:v>
                      </c:pt>
                      <c:pt idx="5782" formatCode="General">
                        <c:v>-1.38188</c:v>
                      </c:pt>
                      <c:pt idx="5783" formatCode="General">
                        <c:v>-6.4757999999999996E-2</c:v>
                      </c:pt>
                      <c:pt idx="5784" formatCode="General">
                        <c:v>-6.4757999999999996E-2</c:v>
                      </c:pt>
                      <c:pt idx="5785" formatCode="General">
                        <c:v>0.62894399999999995</c:v>
                      </c:pt>
                      <c:pt idx="5786" formatCode="General">
                        <c:v>0.62894399999999995</c:v>
                      </c:pt>
                      <c:pt idx="5787" formatCode="General">
                        <c:v>0.62894399999999995</c:v>
                      </c:pt>
                      <c:pt idx="5788" formatCode="General">
                        <c:v>0.97168600000000005</c:v>
                      </c:pt>
                      <c:pt idx="5789" formatCode="General">
                        <c:v>0.97168600000000005</c:v>
                      </c:pt>
                      <c:pt idx="5790" formatCode="General">
                        <c:v>0.33762399999999998</c:v>
                      </c:pt>
                      <c:pt idx="5791" formatCode="General">
                        <c:v>0.33762399999999998</c:v>
                      </c:pt>
                      <c:pt idx="5792" formatCode="General">
                        <c:v>0.33762399999999998</c:v>
                      </c:pt>
                      <c:pt idx="5793" formatCode="General">
                        <c:v>-0.94124799999999997</c:v>
                      </c:pt>
                      <c:pt idx="5794" formatCode="General">
                        <c:v>-0.94124799999999997</c:v>
                      </c:pt>
                      <c:pt idx="5795" formatCode="General">
                        <c:v>-1.377335</c:v>
                      </c:pt>
                      <c:pt idx="5796" formatCode="General">
                        <c:v>-1.377335</c:v>
                      </c:pt>
                      <c:pt idx="5797" formatCode="General">
                        <c:v>-1.377335</c:v>
                      </c:pt>
                      <c:pt idx="5798" formatCode="General">
                        <c:v>-0.80658099999999999</c:v>
                      </c:pt>
                      <c:pt idx="5799" formatCode="General">
                        <c:v>-0.80658099999999999</c:v>
                      </c:pt>
                      <c:pt idx="5800" formatCode="General">
                        <c:v>-1.459111</c:v>
                      </c:pt>
                      <c:pt idx="5801" formatCode="General">
                        <c:v>-1.459111</c:v>
                      </c:pt>
                      <c:pt idx="5802" formatCode="General">
                        <c:v>-2.7614779999999999</c:v>
                      </c:pt>
                      <c:pt idx="5803" formatCode="General">
                        <c:v>-2.7614779999999999</c:v>
                      </c:pt>
                      <c:pt idx="5804" formatCode="General">
                        <c:v>-2.7614779999999999</c:v>
                      </c:pt>
                      <c:pt idx="5805" formatCode="General">
                        <c:v>2.4349780000000001</c:v>
                      </c:pt>
                      <c:pt idx="5806" formatCode="General">
                        <c:v>2.4349780000000001</c:v>
                      </c:pt>
                      <c:pt idx="5807" formatCode="General">
                        <c:v>-2.02718</c:v>
                      </c:pt>
                      <c:pt idx="5808" formatCode="General">
                        <c:v>-2.02718</c:v>
                      </c:pt>
                      <c:pt idx="5809" formatCode="General">
                        <c:v>1.433732</c:v>
                      </c:pt>
                      <c:pt idx="5810" formatCode="General">
                        <c:v>1.433732</c:v>
                      </c:pt>
                      <c:pt idx="5811" formatCode="General">
                        <c:v>1.433732</c:v>
                      </c:pt>
                      <c:pt idx="5812" formatCode="General">
                        <c:v>1.6666099999999999</c:v>
                      </c:pt>
                      <c:pt idx="5813" formatCode="General">
                        <c:v>1.6666099999999999</c:v>
                      </c:pt>
                      <c:pt idx="5814" formatCode="General">
                        <c:v>9.1911000000000007E-2</c:v>
                      </c:pt>
                      <c:pt idx="5815" formatCode="General">
                        <c:v>9.1911000000000007E-2</c:v>
                      </c:pt>
                      <c:pt idx="5816" formatCode="General">
                        <c:v>9.1911000000000007E-2</c:v>
                      </c:pt>
                      <c:pt idx="5817" formatCode="General">
                        <c:v>1.056484</c:v>
                      </c:pt>
                      <c:pt idx="5818" formatCode="General">
                        <c:v>1.056484</c:v>
                      </c:pt>
                      <c:pt idx="5819" formatCode="General">
                        <c:v>-0.137596</c:v>
                      </c:pt>
                      <c:pt idx="5820" formatCode="General">
                        <c:v>-0.137596</c:v>
                      </c:pt>
                      <c:pt idx="5821" formatCode="General">
                        <c:v>2.2179999999999998E-2</c:v>
                      </c:pt>
                      <c:pt idx="5822" formatCode="General">
                        <c:v>2.2179999999999998E-2</c:v>
                      </c:pt>
                      <c:pt idx="5823" formatCode="General">
                        <c:v>2.2179999999999998E-2</c:v>
                      </c:pt>
                      <c:pt idx="5824" formatCode="General">
                        <c:v>0.236403</c:v>
                      </c:pt>
                      <c:pt idx="5825" formatCode="General">
                        <c:v>0.236403</c:v>
                      </c:pt>
                      <c:pt idx="5826" formatCode="General">
                        <c:v>-1.6593439999999999</c:v>
                      </c:pt>
                      <c:pt idx="5827" formatCode="General">
                        <c:v>-1.6593439999999999</c:v>
                      </c:pt>
                      <c:pt idx="5828" formatCode="General">
                        <c:v>-1.6593439999999999</c:v>
                      </c:pt>
                      <c:pt idx="5829" formatCode="General">
                        <c:v>-1.7511369999999999</c:v>
                      </c:pt>
                      <c:pt idx="5830" formatCode="General">
                        <c:v>-1.7511369999999999</c:v>
                      </c:pt>
                      <c:pt idx="5831" formatCode="General">
                        <c:v>0.60433800000000004</c:v>
                      </c:pt>
                      <c:pt idx="5832" formatCode="General">
                        <c:v>0.60433800000000004</c:v>
                      </c:pt>
                      <c:pt idx="5833" formatCode="General">
                        <c:v>0.60433800000000004</c:v>
                      </c:pt>
                      <c:pt idx="5834" formatCode="General">
                        <c:v>-1.359367</c:v>
                      </c:pt>
                      <c:pt idx="5835" formatCode="General">
                        <c:v>-1.359367</c:v>
                      </c:pt>
                      <c:pt idx="5836" formatCode="General">
                        <c:v>1.918758</c:v>
                      </c:pt>
                      <c:pt idx="5837" formatCode="General">
                        <c:v>1.918758</c:v>
                      </c:pt>
                      <c:pt idx="5838" formatCode="General">
                        <c:v>0.61594099999999996</c:v>
                      </c:pt>
                      <c:pt idx="5839" formatCode="General">
                        <c:v>0.61594099999999996</c:v>
                      </c:pt>
                      <c:pt idx="5840" formatCode="General">
                        <c:v>0.61594099999999996</c:v>
                      </c:pt>
                      <c:pt idx="5841" formatCode="General">
                        <c:v>0.83740700000000001</c:v>
                      </c:pt>
                      <c:pt idx="5842" formatCode="General">
                        <c:v>0.83740700000000001</c:v>
                      </c:pt>
                      <c:pt idx="5843" formatCode="General">
                        <c:v>5.8972999999999998E-2</c:v>
                      </c:pt>
                      <c:pt idx="5844" formatCode="General">
                        <c:v>5.8972999999999998E-2</c:v>
                      </c:pt>
                      <c:pt idx="5845" formatCode="General">
                        <c:v>1.6975210000000001</c:v>
                      </c:pt>
                      <c:pt idx="5846" formatCode="General">
                        <c:v>1.6975210000000001</c:v>
                      </c:pt>
                      <c:pt idx="5847" formatCode="General">
                        <c:v>1.6975210000000001</c:v>
                      </c:pt>
                      <c:pt idx="5848" formatCode="General">
                        <c:v>-0.14144399999999999</c:v>
                      </c:pt>
                      <c:pt idx="5849" formatCode="General">
                        <c:v>-0.14144399999999999</c:v>
                      </c:pt>
                      <c:pt idx="5850" formatCode="General">
                        <c:v>-0.40960299999999999</c:v>
                      </c:pt>
                      <c:pt idx="5851" formatCode="General">
                        <c:v>-0.40960299999999999</c:v>
                      </c:pt>
                      <c:pt idx="5852" formatCode="General">
                        <c:v>-0.40960299999999999</c:v>
                      </c:pt>
                      <c:pt idx="5853" formatCode="General">
                        <c:v>0.29137400000000002</c:v>
                      </c:pt>
                      <c:pt idx="5854" formatCode="General">
                        <c:v>0.29137400000000002</c:v>
                      </c:pt>
                      <c:pt idx="5855" formatCode="General">
                        <c:v>1.848816</c:v>
                      </c:pt>
                      <c:pt idx="5856" formatCode="General">
                        <c:v>1.848816</c:v>
                      </c:pt>
                      <c:pt idx="5857" formatCode="General">
                        <c:v>0.55457999999999996</c:v>
                      </c:pt>
                      <c:pt idx="5858" formatCode="General">
                        <c:v>0.55457999999999996</c:v>
                      </c:pt>
                      <c:pt idx="5859" formatCode="General">
                        <c:v>0.55457999999999996</c:v>
                      </c:pt>
                      <c:pt idx="5860" formatCode="General">
                        <c:v>-0.80920099999999995</c:v>
                      </c:pt>
                      <c:pt idx="5861" formatCode="General">
                        <c:v>-0.80920099999999995</c:v>
                      </c:pt>
                      <c:pt idx="5862" formatCode="General">
                        <c:v>-0.35472999999999999</c:v>
                      </c:pt>
                      <c:pt idx="5863" formatCode="General">
                        <c:v>-0.35472999999999999</c:v>
                      </c:pt>
                      <c:pt idx="5864" formatCode="General">
                        <c:v>-0.35472999999999999</c:v>
                      </c:pt>
                      <c:pt idx="5865" formatCode="General">
                        <c:v>-1.463568</c:v>
                      </c:pt>
                      <c:pt idx="5866" formatCode="General">
                        <c:v>-1.463568</c:v>
                      </c:pt>
                      <c:pt idx="5867" formatCode="General">
                        <c:v>-0.99518799999999996</c:v>
                      </c:pt>
                      <c:pt idx="5868" formatCode="General">
                        <c:v>-0.99518799999999996</c:v>
                      </c:pt>
                      <c:pt idx="5869" formatCode="General">
                        <c:v>-0.99518799999999996</c:v>
                      </c:pt>
                      <c:pt idx="5870" formatCode="General">
                        <c:v>-0.18181</c:v>
                      </c:pt>
                      <c:pt idx="5871" formatCode="General">
                        <c:v>-0.18181</c:v>
                      </c:pt>
                      <c:pt idx="5872" formatCode="General">
                        <c:v>-1.305482</c:v>
                      </c:pt>
                      <c:pt idx="5873" formatCode="General">
                        <c:v>-1.305482</c:v>
                      </c:pt>
                      <c:pt idx="5874" formatCode="General">
                        <c:v>0.71648599999999996</c:v>
                      </c:pt>
                      <c:pt idx="5875" formatCode="General">
                        <c:v>0.71648599999999996</c:v>
                      </c:pt>
                      <c:pt idx="5876" formatCode="General">
                        <c:v>0.71648599999999996</c:v>
                      </c:pt>
                      <c:pt idx="5877" formatCode="General">
                        <c:v>-0.44581100000000001</c:v>
                      </c:pt>
                      <c:pt idx="5878" formatCode="General">
                        <c:v>-0.44581100000000001</c:v>
                      </c:pt>
                      <c:pt idx="5879" formatCode="General">
                        <c:v>-1.142476</c:v>
                      </c:pt>
                      <c:pt idx="5880" formatCode="General">
                        <c:v>-1.142476</c:v>
                      </c:pt>
                      <c:pt idx="5881" formatCode="General">
                        <c:v>-2.793895</c:v>
                      </c:pt>
                      <c:pt idx="5882" formatCode="General">
                        <c:v>-2.793895</c:v>
                      </c:pt>
                      <c:pt idx="5883" formatCode="General">
                        <c:v>-2.793895</c:v>
                      </c:pt>
                      <c:pt idx="5884" formatCode="General">
                        <c:v>2.4502449999999998</c:v>
                      </c:pt>
                      <c:pt idx="5885" formatCode="General">
                        <c:v>2.4502449999999998</c:v>
                      </c:pt>
                      <c:pt idx="5886" formatCode="General">
                        <c:v>2.5094810000000001</c:v>
                      </c:pt>
                      <c:pt idx="5887" formatCode="General">
                        <c:v>2.5094810000000001</c:v>
                      </c:pt>
                      <c:pt idx="5888" formatCode="General">
                        <c:v>2.5094810000000001</c:v>
                      </c:pt>
                      <c:pt idx="5889" formatCode="General">
                        <c:v>1.139316</c:v>
                      </c:pt>
                      <c:pt idx="5890" formatCode="General">
                        <c:v>1.139316</c:v>
                      </c:pt>
                      <c:pt idx="5891" formatCode="General">
                        <c:v>-0.75254200000000004</c:v>
                      </c:pt>
                      <c:pt idx="5892" formatCode="General">
                        <c:v>-0.75254200000000004</c:v>
                      </c:pt>
                      <c:pt idx="5893" formatCode="General">
                        <c:v>-0.75254200000000004</c:v>
                      </c:pt>
                      <c:pt idx="5894" formatCode="General">
                        <c:v>-1.4494899999999999</c:v>
                      </c:pt>
                      <c:pt idx="5895" formatCode="General">
                        <c:v>-1.4494899999999999</c:v>
                      </c:pt>
                      <c:pt idx="5896" formatCode="General">
                        <c:v>-2.8826299999999998</c:v>
                      </c:pt>
                      <c:pt idx="5897" formatCode="General">
                        <c:v>-2.8826299999999998</c:v>
                      </c:pt>
                      <c:pt idx="5898" formatCode="General">
                        <c:v>-2.960067</c:v>
                      </c:pt>
                      <c:pt idx="5899" formatCode="General">
                        <c:v>-2.960067</c:v>
                      </c:pt>
                      <c:pt idx="5900" formatCode="General">
                        <c:v>-2.960067</c:v>
                      </c:pt>
                      <c:pt idx="5901" formatCode="General">
                        <c:v>-7.7042890000000002</c:v>
                      </c:pt>
                      <c:pt idx="5902" formatCode="General">
                        <c:v>-7.7042890000000002</c:v>
                      </c:pt>
                      <c:pt idx="5903" formatCode="General">
                        <c:v>-1.5831980000000001</c:v>
                      </c:pt>
                      <c:pt idx="5904" formatCode="General">
                        <c:v>-1.5831980000000001</c:v>
                      </c:pt>
                      <c:pt idx="5905" formatCode="General">
                        <c:v>-0.43718499999999999</c:v>
                      </c:pt>
                      <c:pt idx="5906" formatCode="General">
                        <c:v>-0.43718499999999999</c:v>
                      </c:pt>
                      <c:pt idx="5907" formatCode="General">
                        <c:v>-0.43718499999999999</c:v>
                      </c:pt>
                      <c:pt idx="5908" formatCode="General">
                        <c:v>0.51422599999999996</c:v>
                      </c:pt>
                      <c:pt idx="5909" formatCode="General">
                        <c:v>0.51422599999999996</c:v>
                      </c:pt>
                      <c:pt idx="5910" formatCode="General">
                        <c:v>1.87504</c:v>
                      </c:pt>
                      <c:pt idx="5911" formatCode="General">
                        <c:v>1.87504</c:v>
                      </c:pt>
                      <c:pt idx="5912" formatCode="General">
                        <c:v>1.87504</c:v>
                      </c:pt>
                      <c:pt idx="5913" formatCode="General">
                        <c:v>27.249126</c:v>
                      </c:pt>
                      <c:pt idx="5914" formatCode="General">
                        <c:v>27.249126</c:v>
                      </c:pt>
                      <c:pt idx="5915" formatCode="General">
                        <c:v>-4.2457580000000004</c:v>
                      </c:pt>
                      <c:pt idx="5916" formatCode="General">
                        <c:v>-4.2457580000000004</c:v>
                      </c:pt>
                      <c:pt idx="5917" formatCode="General">
                        <c:v>-4.2457580000000004</c:v>
                      </c:pt>
                      <c:pt idx="5918" formatCode="General">
                        <c:v>-21.29344</c:v>
                      </c:pt>
                      <c:pt idx="5919" formatCode="General">
                        <c:v>-21.29344</c:v>
                      </c:pt>
                      <c:pt idx="5920" formatCode="General">
                        <c:v>-0.64745699999999995</c:v>
                      </c:pt>
                      <c:pt idx="5921" formatCode="General">
                        <c:v>-0.64745699999999995</c:v>
                      </c:pt>
                      <c:pt idx="5922" formatCode="General">
                        <c:v>-0.64745699999999995</c:v>
                      </c:pt>
                      <c:pt idx="5923" formatCode="General">
                        <c:v>-3.0435059999999998</c:v>
                      </c:pt>
                      <c:pt idx="5924" formatCode="General">
                        <c:v>-3.0435059999999998</c:v>
                      </c:pt>
                      <c:pt idx="5925" formatCode="General">
                        <c:v>2.1976290000000001</c:v>
                      </c:pt>
                      <c:pt idx="5926" formatCode="General">
                        <c:v>2.1976290000000001</c:v>
                      </c:pt>
                      <c:pt idx="5927" formatCode="General">
                        <c:v>-2.0976379999999999</c:v>
                      </c:pt>
                      <c:pt idx="5928" formatCode="General">
                        <c:v>-2.0976379999999999</c:v>
                      </c:pt>
                      <c:pt idx="5929" formatCode="General">
                        <c:v>1.0221549999999999</c:v>
                      </c:pt>
                      <c:pt idx="5930" formatCode="General">
                        <c:v>1.0221549999999999</c:v>
                      </c:pt>
                      <c:pt idx="5931" formatCode="General">
                        <c:v>1.0221549999999999</c:v>
                      </c:pt>
                      <c:pt idx="5932" formatCode="General">
                        <c:v>3.470955</c:v>
                      </c:pt>
                      <c:pt idx="5933" formatCode="General">
                        <c:v>3.470955</c:v>
                      </c:pt>
                      <c:pt idx="5934" formatCode="General">
                        <c:v>-3.4385490000000001</c:v>
                      </c:pt>
                      <c:pt idx="5935" formatCode="General">
                        <c:v>-3.4385490000000001</c:v>
                      </c:pt>
                      <c:pt idx="5936" formatCode="General">
                        <c:v>-3.4385490000000001</c:v>
                      </c:pt>
                      <c:pt idx="5937" formatCode="General">
                        <c:v>0.92704900000000001</c:v>
                      </c:pt>
                      <c:pt idx="5938" formatCode="General">
                        <c:v>0.92704900000000001</c:v>
                      </c:pt>
                      <c:pt idx="5939" formatCode="General">
                        <c:v>-5.6587899999999998</c:v>
                      </c:pt>
                      <c:pt idx="5940" formatCode="General">
                        <c:v>-5.6587899999999998</c:v>
                      </c:pt>
                      <c:pt idx="5941" formatCode="General">
                        <c:v>-5.6587899999999998</c:v>
                      </c:pt>
                      <c:pt idx="5942" formatCode="General">
                        <c:v>-5.9551759999999998</c:v>
                      </c:pt>
                      <c:pt idx="5943" formatCode="General">
                        <c:v>-5.9551759999999998</c:v>
                      </c:pt>
                      <c:pt idx="5944" formatCode="General">
                        <c:v>-4.701371</c:v>
                      </c:pt>
                      <c:pt idx="5945" formatCode="General">
                        <c:v>-4.701371</c:v>
                      </c:pt>
                      <c:pt idx="5946" formatCode="General">
                        <c:v>-2.1736999999999999E-2</c:v>
                      </c:pt>
                      <c:pt idx="5947" formatCode="General">
                        <c:v>-2.1736999999999999E-2</c:v>
                      </c:pt>
                      <c:pt idx="5948" formatCode="General">
                        <c:v>-2.1736999999999999E-2</c:v>
                      </c:pt>
                      <c:pt idx="5949" formatCode="General">
                        <c:v>5.1231650000000002</c:v>
                      </c:pt>
                      <c:pt idx="5950" formatCode="General">
                        <c:v>5.1231650000000002</c:v>
                      </c:pt>
                      <c:pt idx="5951" formatCode="General">
                        <c:v>5.1231650000000002</c:v>
                      </c:pt>
                      <c:pt idx="5952" formatCode="General">
                        <c:v>0.66922099999999995</c:v>
                      </c:pt>
                      <c:pt idx="5953" formatCode="General">
                        <c:v>0.66922099999999995</c:v>
                      </c:pt>
                      <c:pt idx="5954" formatCode="General">
                        <c:v>2.0486300000000002</c:v>
                      </c:pt>
                      <c:pt idx="5955" formatCode="General">
                        <c:v>2.0486300000000002</c:v>
                      </c:pt>
                      <c:pt idx="5956" formatCode="General">
                        <c:v>6.2011830000000003</c:v>
                      </c:pt>
                      <c:pt idx="5957" formatCode="General">
                        <c:v>6.2011830000000003</c:v>
                      </c:pt>
                      <c:pt idx="5958" formatCode="General">
                        <c:v>1.401386</c:v>
                      </c:pt>
                      <c:pt idx="5959" formatCode="General">
                        <c:v>1.401386</c:v>
                      </c:pt>
                      <c:pt idx="5960" formatCode="General">
                        <c:v>1.401386</c:v>
                      </c:pt>
                      <c:pt idx="5961" formatCode="General">
                        <c:v>-2.2915299999999998</c:v>
                      </c:pt>
                      <c:pt idx="5962" formatCode="General">
                        <c:v>-2.2915299999999998</c:v>
                      </c:pt>
                      <c:pt idx="5963" formatCode="General">
                        <c:v>5.7575459999999996</c:v>
                      </c:pt>
                      <c:pt idx="5964" formatCode="General">
                        <c:v>5.7575459999999996</c:v>
                      </c:pt>
                      <c:pt idx="5965" formatCode="General">
                        <c:v>5.7575459999999996</c:v>
                      </c:pt>
                      <c:pt idx="5966" formatCode="General">
                        <c:v>-3.7592279999999998</c:v>
                      </c:pt>
                      <c:pt idx="5967" formatCode="General">
                        <c:v>-3.7592279999999998</c:v>
                      </c:pt>
                      <c:pt idx="5968" formatCode="General">
                        <c:v>-3.8288150000000001</c:v>
                      </c:pt>
                      <c:pt idx="5969" formatCode="General">
                        <c:v>-3.8288150000000001</c:v>
                      </c:pt>
                      <c:pt idx="5970" formatCode="General">
                        <c:v>-3.8288150000000001</c:v>
                      </c:pt>
                      <c:pt idx="5971" formatCode="General">
                        <c:v>-9.2422819999999994</c:v>
                      </c:pt>
                      <c:pt idx="5972" formatCode="General">
                        <c:v>-9.2422819999999994</c:v>
                      </c:pt>
                      <c:pt idx="5973" formatCode="General">
                        <c:v>-5.0966459999999998</c:v>
                      </c:pt>
                      <c:pt idx="5974" formatCode="General">
                        <c:v>-5.0966459999999998</c:v>
                      </c:pt>
                      <c:pt idx="5975" formatCode="General">
                        <c:v>-1.346349</c:v>
                      </c:pt>
                      <c:pt idx="5976" formatCode="General">
                        <c:v>-1.346349</c:v>
                      </c:pt>
                      <c:pt idx="5977" formatCode="General">
                        <c:v>-1.346349</c:v>
                      </c:pt>
                      <c:pt idx="5978" formatCode="General">
                        <c:v>-1.0088029999999999</c:v>
                      </c:pt>
                      <c:pt idx="5979" formatCode="General">
                        <c:v>-1.0088029999999999</c:v>
                      </c:pt>
                      <c:pt idx="5980" formatCode="General">
                        <c:v>0.39293400000000001</c:v>
                      </c:pt>
                      <c:pt idx="5981" formatCode="General">
                        <c:v>0.39293400000000001</c:v>
                      </c:pt>
                      <c:pt idx="5982" formatCode="General">
                        <c:v>2.3807269999999998</c:v>
                      </c:pt>
                      <c:pt idx="5983" formatCode="General">
                        <c:v>2.3807269999999998</c:v>
                      </c:pt>
                      <c:pt idx="5984" formatCode="General">
                        <c:v>2.3807269999999998</c:v>
                      </c:pt>
                      <c:pt idx="5985" formatCode="General">
                        <c:v>1.3978839999999999</c:v>
                      </c:pt>
                      <c:pt idx="5986" formatCode="General">
                        <c:v>1.3978839999999999</c:v>
                      </c:pt>
                      <c:pt idx="5987" formatCode="General">
                        <c:v>-0.132468</c:v>
                      </c:pt>
                      <c:pt idx="5988" formatCode="General">
                        <c:v>-0.132468</c:v>
                      </c:pt>
                      <c:pt idx="5989" formatCode="General">
                        <c:v>-0.132468</c:v>
                      </c:pt>
                      <c:pt idx="5990" formatCode="General">
                        <c:v>-3.7804340000000001</c:v>
                      </c:pt>
                      <c:pt idx="5991" formatCode="General">
                        <c:v>-3.7804340000000001</c:v>
                      </c:pt>
                      <c:pt idx="5992" formatCode="General">
                        <c:v>1.170077</c:v>
                      </c:pt>
                      <c:pt idx="5993" formatCode="General">
                        <c:v>1.170077</c:v>
                      </c:pt>
                      <c:pt idx="5994" formatCode="General">
                        <c:v>-0.74978800000000001</c:v>
                      </c:pt>
                      <c:pt idx="5995" formatCode="General">
                        <c:v>-0.74978800000000001</c:v>
                      </c:pt>
                      <c:pt idx="5996" formatCode="General">
                        <c:v>-0.74978800000000001</c:v>
                      </c:pt>
                      <c:pt idx="5997" formatCode="General">
                        <c:v>6.3991249999999997</c:v>
                      </c:pt>
                      <c:pt idx="5998" formatCode="General">
                        <c:v>6.3991249999999997</c:v>
                      </c:pt>
                      <c:pt idx="5999" formatCode="General">
                        <c:v>2.0961280000000002</c:v>
                      </c:pt>
                      <c:pt idx="6000" formatCode="General">
                        <c:v>2.0961280000000002</c:v>
                      </c:pt>
                      <c:pt idx="6001" formatCode="General">
                        <c:v>2.0961280000000002</c:v>
                      </c:pt>
                      <c:pt idx="6002" formatCode="General">
                        <c:v>-0.79031899999999999</c:v>
                      </c:pt>
                      <c:pt idx="6003" formatCode="General">
                        <c:v>-0.79031899999999999</c:v>
                      </c:pt>
                      <c:pt idx="6004" formatCode="General">
                        <c:v>1.5577570000000001</c:v>
                      </c:pt>
                      <c:pt idx="6005" formatCode="General">
                        <c:v>1.5577570000000001</c:v>
                      </c:pt>
                      <c:pt idx="6006" formatCode="General">
                        <c:v>0.93127700000000002</c:v>
                      </c:pt>
                      <c:pt idx="6007" formatCode="General">
                        <c:v>0.93127700000000002</c:v>
                      </c:pt>
                      <c:pt idx="6008" formatCode="General">
                        <c:v>0.93127700000000002</c:v>
                      </c:pt>
                      <c:pt idx="6009" formatCode="General">
                        <c:v>-8.6807909999999993</c:v>
                      </c:pt>
                      <c:pt idx="6010" formatCode="General">
                        <c:v>-8.6807909999999993</c:v>
                      </c:pt>
                      <c:pt idx="6011" formatCode="General">
                        <c:v>-3.9244699999999999</c:v>
                      </c:pt>
                      <c:pt idx="6012" formatCode="General">
                        <c:v>-3.9244699999999999</c:v>
                      </c:pt>
                      <c:pt idx="6013" formatCode="General">
                        <c:v>-3.9244699999999999</c:v>
                      </c:pt>
                      <c:pt idx="6014" formatCode="General">
                        <c:v>-13.030008</c:v>
                      </c:pt>
                      <c:pt idx="6015" formatCode="General">
                        <c:v>-13.030008</c:v>
                      </c:pt>
                      <c:pt idx="6016" formatCode="General">
                        <c:v>-1.905368</c:v>
                      </c:pt>
                      <c:pt idx="6017" formatCode="General">
                        <c:v>-1.905368</c:v>
                      </c:pt>
                      <c:pt idx="6018" formatCode="General">
                        <c:v>0.96144200000000002</c:v>
                      </c:pt>
                      <c:pt idx="6019" formatCode="General">
                        <c:v>0.96144200000000002</c:v>
                      </c:pt>
                      <c:pt idx="6020" formatCode="General">
                        <c:v>0.96144200000000002</c:v>
                      </c:pt>
                      <c:pt idx="6021" formatCode="General">
                        <c:v>-10.450371000000001</c:v>
                      </c:pt>
                      <c:pt idx="6022" formatCode="General">
                        <c:v>-10.450371000000001</c:v>
                      </c:pt>
                      <c:pt idx="6023" formatCode="General">
                        <c:v>-13.649836000000001</c:v>
                      </c:pt>
                      <c:pt idx="6024" formatCode="General">
                        <c:v>-13.649836000000001</c:v>
                      </c:pt>
                      <c:pt idx="6025" formatCode="General">
                        <c:v>-13.649836000000001</c:v>
                      </c:pt>
                      <c:pt idx="6026" formatCode="General">
                        <c:v>-3.2549760000000001</c:v>
                      </c:pt>
                      <c:pt idx="6027" formatCode="General">
                        <c:v>-3.2549760000000001</c:v>
                      </c:pt>
                      <c:pt idx="6028" formatCode="General">
                        <c:v>9.1554540000000006</c:v>
                      </c:pt>
                      <c:pt idx="6029" formatCode="General">
                        <c:v>9.1554540000000006</c:v>
                      </c:pt>
                      <c:pt idx="6030" formatCode="General">
                        <c:v>5.7297320000000003</c:v>
                      </c:pt>
                      <c:pt idx="6031" formatCode="General">
                        <c:v>5.7297320000000003</c:v>
                      </c:pt>
                      <c:pt idx="6032" formatCode="General">
                        <c:v>5.7297320000000003</c:v>
                      </c:pt>
                      <c:pt idx="6033" formatCode="General">
                        <c:v>-10.884527</c:v>
                      </c:pt>
                      <c:pt idx="6034" formatCode="General">
                        <c:v>-10.884527</c:v>
                      </c:pt>
                      <c:pt idx="6035" formatCode="General">
                        <c:v>0.17602999999999999</c:v>
                      </c:pt>
                      <c:pt idx="6036" formatCode="General">
                        <c:v>0.17602999999999999</c:v>
                      </c:pt>
                      <c:pt idx="6037" formatCode="General">
                        <c:v>0.17602999999999999</c:v>
                      </c:pt>
                      <c:pt idx="6038" formatCode="General">
                        <c:v>-5.2758130000000003</c:v>
                      </c:pt>
                      <c:pt idx="6039" formatCode="General">
                        <c:v>-5.2758130000000003</c:v>
                      </c:pt>
                      <c:pt idx="6040" formatCode="General">
                        <c:v>1.14832</c:v>
                      </c:pt>
                      <c:pt idx="6041" formatCode="General">
                        <c:v>1.14832</c:v>
                      </c:pt>
                      <c:pt idx="6042" formatCode="General">
                        <c:v>1.14832</c:v>
                      </c:pt>
                      <c:pt idx="6043" formatCode="General">
                        <c:v>-1.0574790000000001</c:v>
                      </c:pt>
                      <c:pt idx="6044" formatCode="General">
                        <c:v>-1.0574790000000001</c:v>
                      </c:pt>
                      <c:pt idx="6045" formatCode="General">
                        <c:v>8.2899919999999998</c:v>
                      </c:pt>
                      <c:pt idx="6046" formatCode="General">
                        <c:v>8.2899919999999998</c:v>
                      </c:pt>
                      <c:pt idx="6047" formatCode="General">
                        <c:v>-18.607085999999999</c:v>
                      </c:pt>
                      <c:pt idx="6048" formatCode="General">
                        <c:v>-18.607085999999999</c:v>
                      </c:pt>
                      <c:pt idx="6049" formatCode="General">
                        <c:v>-18.607085999999999</c:v>
                      </c:pt>
                      <c:pt idx="6050" formatCode="General">
                        <c:v>12.470805</c:v>
                      </c:pt>
                      <c:pt idx="6051" formatCode="General">
                        <c:v>12.470805</c:v>
                      </c:pt>
                      <c:pt idx="6052" formatCode="General">
                        <c:v>5.0749700000000004</c:v>
                      </c:pt>
                      <c:pt idx="6053" formatCode="General">
                        <c:v>5.0749700000000004</c:v>
                      </c:pt>
                      <c:pt idx="6054" formatCode="General">
                        <c:v>-9.7927680000000006</c:v>
                      </c:pt>
                      <c:pt idx="6055" formatCode="General">
                        <c:v>-9.7927680000000006</c:v>
                      </c:pt>
                      <c:pt idx="6056" formatCode="General">
                        <c:v>-9.7927680000000006</c:v>
                      </c:pt>
                      <c:pt idx="6057" formatCode="General">
                        <c:v>-2.6325889999999998</c:v>
                      </c:pt>
                      <c:pt idx="6058" formatCode="General">
                        <c:v>-2.6325889999999998</c:v>
                      </c:pt>
                      <c:pt idx="6059" formatCode="General">
                        <c:v>9.4886999999999999E-2</c:v>
                      </c:pt>
                      <c:pt idx="6060" formatCode="General">
                        <c:v>9.4886999999999999E-2</c:v>
                      </c:pt>
                      <c:pt idx="6061" formatCode="General">
                        <c:v>9.4886999999999999E-2</c:v>
                      </c:pt>
                      <c:pt idx="6062" formatCode="General">
                        <c:v>0.37974999999999998</c:v>
                      </c:pt>
                      <c:pt idx="6063" formatCode="General">
                        <c:v>0.37974999999999998</c:v>
                      </c:pt>
                      <c:pt idx="6064" formatCode="General">
                        <c:v>0.106416</c:v>
                      </c:pt>
                      <c:pt idx="6065" formatCode="General">
                        <c:v>0.106416</c:v>
                      </c:pt>
                      <c:pt idx="6066" formatCode="General">
                        <c:v>-1.1798230000000001</c:v>
                      </c:pt>
                      <c:pt idx="6067" formatCode="General">
                        <c:v>-1.1798230000000001</c:v>
                      </c:pt>
                      <c:pt idx="6068" formatCode="General">
                        <c:v>-1.1798230000000001</c:v>
                      </c:pt>
                      <c:pt idx="6069" formatCode="General">
                        <c:v>-1.6811389999999999</c:v>
                      </c:pt>
                      <c:pt idx="6070" formatCode="General">
                        <c:v>-1.6811389999999999</c:v>
                      </c:pt>
                      <c:pt idx="6071" formatCode="General">
                        <c:v>1.0530710000000001</c:v>
                      </c:pt>
                      <c:pt idx="6072" formatCode="General">
                        <c:v>1.0530710000000001</c:v>
                      </c:pt>
                      <c:pt idx="6073" formatCode="General">
                        <c:v>1.0530710000000001</c:v>
                      </c:pt>
                      <c:pt idx="6074" formatCode="General">
                        <c:v>-0.154664</c:v>
                      </c:pt>
                      <c:pt idx="6075" formatCode="General">
                        <c:v>-0.154664</c:v>
                      </c:pt>
                      <c:pt idx="6076" formatCode="General">
                        <c:v>-0.166292</c:v>
                      </c:pt>
                      <c:pt idx="6077" formatCode="General">
                        <c:v>-0.166292</c:v>
                      </c:pt>
                      <c:pt idx="6078" formatCode="General">
                        <c:v>-3.7156000000000002E-2</c:v>
                      </c:pt>
                      <c:pt idx="6079" formatCode="General">
                        <c:v>-3.7156000000000002E-2</c:v>
                      </c:pt>
                      <c:pt idx="6080" formatCode="General">
                        <c:v>-3.7156000000000002E-2</c:v>
                      </c:pt>
                      <c:pt idx="6081" formatCode="General">
                        <c:v>1.2207790000000001</c:v>
                      </c:pt>
                      <c:pt idx="6082" formatCode="General">
                        <c:v>1.2207790000000001</c:v>
                      </c:pt>
                      <c:pt idx="6083" formatCode="General">
                        <c:v>-4.9526000000000001E-2</c:v>
                      </c:pt>
                      <c:pt idx="6084" formatCode="General">
                        <c:v>-4.9526000000000001E-2</c:v>
                      </c:pt>
                      <c:pt idx="6085" formatCode="General">
                        <c:v>-4.9526000000000001E-2</c:v>
                      </c:pt>
                      <c:pt idx="6086" formatCode="General">
                        <c:v>6.2763869999999997</c:v>
                      </c:pt>
                      <c:pt idx="6087" formatCode="General">
                        <c:v>6.2763869999999997</c:v>
                      </c:pt>
                      <c:pt idx="6088" formatCode="General">
                        <c:v>0.48895499999999997</c:v>
                      </c:pt>
                      <c:pt idx="6089" formatCode="General">
                        <c:v>0.48895499999999997</c:v>
                      </c:pt>
                      <c:pt idx="6090" formatCode="General">
                        <c:v>0.94337700000000002</c:v>
                      </c:pt>
                      <c:pt idx="6091" formatCode="General">
                        <c:v>0.94337700000000002</c:v>
                      </c:pt>
                      <c:pt idx="6092" formatCode="General">
                        <c:v>0.94337700000000002</c:v>
                      </c:pt>
                      <c:pt idx="6093" formatCode="General">
                        <c:v>3.026138</c:v>
                      </c:pt>
                      <c:pt idx="6094" formatCode="General">
                        <c:v>3.026138</c:v>
                      </c:pt>
                      <c:pt idx="6095" formatCode="General">
                        <c:v>-1.238459</c:v>
                      </c:pt>
                      <c:pt idx="6096" formatCode="General">
                        <c:v>-1.238459</c:v>
                      </c:pt>
                      <c:pt idx="6097" formatCode="General">
                        <c:v>-1.238459</c:v>
                      </c:pt>
                      <c:pt idx="6098" formatCode="General">
                        <c:v>0.84778699999999996</c:v>
                      </c:pt>
                      <c:pt idx="6099" formatCode="General">
                        <c:v>0.84778699999999996</c:v>
                      </c:pt>
                      <c:pt idx="6100" formatCode="General">
                        <c:v>-0.472605</c:v>
                      </c:pt>
                      <c:pt idx="6101" formatCode="General">
                        <c:v>-0.472605</c:v>
                      </c:pt>
                      <c:pt idx="6102" formatCode="General">
                        <c:v>-0.89676699999999998</c:v>
                      </c:pt>
                      <c:pt idx="6103" formatCode="General">
                        <c:v>-0.89676699999999998</c:v>
                      </c:pt>
                      <c:pt idx="6104" formatCode="General">
                        <c:v>-0.89676699999999998</c:v>
                      </c:pt>
                      <c:pt idx="6105" formatCode="General">
                        <c:v>5.6771000000000002E-2</c:v>
                      </c:pt>
                      <c:pt idx="6106" formatCode="General">
                        <c:v>5.6771000000000002E-2</c:v>
                      </c:pt>
                      <c:pt idx="6107" formatCode="General">
                        <c:v>-1.4476260000000001</c:v>
                      </c:pt>
                      <c:pt idx="6108" formatCode="General">
                        <c:v>-1.4476260000000001</c:v>
                      </c:pt>
                      <c:pt idx="6109" formatCode="General">
                        <c:v>-1.4476260000000001</c:v>
                      </c:pt>
                      <c:pt idx="6110" formatCode="General">
                        <c:v>0.76402499999999995</c:v>
                      </c:pt>
                      <c:pt idx="6111" formatCode="General">
                        <c:v>0.76402499999999995</c:v>
                      </c:pt>
                      <c:pt idx="6112" formatCode="General">
                        <c:v>0.54451400000000005</c:v>
                      </c:pt>
                      <c:pt idx="6113" formatCode="General">
                        <c:v>0.54451400000000005</c:v>
                      </c:pt>
                      <c:pt idx="6114" formatCode="General">
                        <c:v>0.77837999999999996</c:v>
                      </c:pt>
                      <c:pt idx="6115" formatCode="General">
                        <c:v>0.77837999999999996</c:v>
                      </c:pt>
                      <c:pt idx="6116" formatCode="General">
                        <c:v>0.77837999999999996</c:v>
                      </c:pt>
                      <c:pt idx="6117" formatCode="General">
                        <c:v>0.17968700000000001</c:v>
                      </c:pt>
                      <c:pt idx="6118" formatCode="General">
                        <c:v>0.17968700000000001</c:v>
                      </c:pt>
                      <c:pt idx="6119" formatCode="General">
                        <c:v>-1.114609</c:v>
                      </c:pt>
                      <c:pt idx="6120" formatCode="General">
                        <c:v>-1.114609</c:v>
                      </c:pt>
                      <c:pt idx="6121" formatCode="General">
                        <c:v>-1.114609</c:v>
                      </c:pt>
                      <c:pt idx="6122" formatCode="General">
                        <c:v>-8.0574000000000007E-2</c:v>
                      </c:pt>
                      <c:pt idx="6123" formatCode="General">
                        <c:v>-8.0574000000000007E-2</c:v>
                      </c:pt>
                      <c:pt idx="6124" formatCode="General">
                        <c:v>0.153057</c:v>
                      </c:pt>
                      <c:pt idx="6125" formatCode="General">
                        <c:v>0.153057</c:v>
                      </c:pt>
                      <c:pt idx="6126" formatCode="General">
                        <c:v>-0.23682500000000001</c:v>
                      </c:pt>
                      <c:pt idx="6127" formatCode="General">
                        <c:v>-0.23682500000000001</c:v>
                      </c:pt>
                      <c:pt idx="6128" formatCode="General">
                        <c:v>-0.23682500000000001</c:v>
                      </c:pt>
                      <c:pt idx="6129" formatCode="General">
                        <c:v>1.2958000000000001E-2</c:v>
                      </c:pt>
                      <c:pt idx="6130" formatCode="General">
                        <c:v>1.2958000000000001E-2</c:v>
                      </c:pt>
                      <c:pt idx="6131" formatCode="General">
                        <c:v>-7.6977000000000004E-2</c:v>
                      </c:pt>
                      <c:pt idx="6132" formatCode="General">
                        <c:v>-7.6977000000000004E-2</c:v>
                      </c:pt>
                      <c:pt idx="6133" formatCode="General">
                        <c:v>-7.6977000000000004E-2</c:v>
                      </c:pt>
                      <c:pt idx="6134" formatCode="General">
                        <c:v>0.61091799999999996</c:v>
                      </c:pt>
                      <c:pt idx="6135" formatCode="General">
                        <c:v>0.61091799999999996</c:v>
                      </c:pt>
                      <c:pt idx="6136" formatCode="General">
                        <c:v>0.51966800000000002</c:v>
                      </c:pt>
                      <c:pt idx="6137" formatCode="General">
                        <c:v>0.51966800000000002</c:v>
                      </c:pt>
                      <c:pt idx="6138" formatCode="General">
                        <c:v>2.7446470000000001</c:v>
                      </c:pt>
                      <c:pt idx="6139" formatCode="General">
                        <c:v>2.7446470000000001</c:v>
                      </c:pt>
                      <c:pt idx="6140" formatCode="General">
                        <c:v>2.7446470000000001</c:v>
                      </c:pt>
                      <c:pt idx="6141" formatCode="General">
                        <c:v>1.75552</c:v>
                      </c:pt>
                      <c:pt idx="6142" formatCode="General">
                        <c:v>1.75552</c:v>
                      </c:pt>
                      <c:pt idx="6143" formatCode="General">
                        <c:v>-0.131943</c:v>
                      </c:pt>
                      <c:pt idx="6144" formatCode="General">
                        <c:v>-0.131943</c:v>
                      </c:pt>
                      <c:pt idx="6145" formatCode="General">
                        <c:v>-0.131943</c:v>
                      </c:pt>
                      <c:pt idx="6146" formatCode="General">
                        <c:v>-1.1053679999999999</c:v>
                      </c:pt>
                      <c:pt idx="6147" formatCode="General">
                        <c:v>-1.1053679999999999</c:v>
                      </c:pt>
                      <c:pt idx="6148" formatCode="General">
                        <c:v>-1.77545</c:v>
                      </c:pt>
                      <c:pt idx="6149" formatCode="General">
                        <c:v>-1.77545</c:v>
                      </c:pt>
                      <c:pt idx="6150" formatCode="General">
                        <c:v>-1.211409</c:v>
                      </c:pt>
                      <c:pt idx="6151" formatCode="General">
                        <c:v>-1.211409</c:v>
                      </c:pt>
                      <c:pt idx="6152" formatCode="General">
                        <c:v>-1.211409</c:v>
                      </c:pt>
                      <c:pt idx="6153" formatCode="General">
                        <c:v>0.73378200000000005</c:v>
                      </c:pt>
                      <c:pt idx="6154" formatCode="General">
                        <c:v>0.73378200000000005</c:v>
                      </c:pt>
                      <c:pt idx="6155" formatCode="General">
                        <c:v>0.45702900000000002</c:v>
                      </c:pt>
                      <c:pt idx="6156" formatCode="General">
                        <c:v>0.45702900000000002</c:v>
                      </c:pt>
                      <c:pt idx="6157" formatCode="General">
                        <c:v>0.45702900000000002</c:v>
                      </c:pt>
                      <c:pt idx="6158" formatCode="General">
                        <c:v>-0.78904399999999997</c:v>
                      </c:pt>
                      <c:pt idx="6159" formatCode="General">
                        <c:v>-0.78904399999999997</c:v>
                      </c:pt>
                      <c:pt idx="6160" formatCode="General">
                        <c:v>0.166661</c:v>
                      </c:pt>
                      <c:pt idx="6161" formatCode="General">
                        <c:v>0.166661</c:v>
                      </c:pt>
                      <c:pt idx="6162" formatCode="General">
                        <c:v>0.166661</c:v>
                      </c:pt>
                      <c:pt idx="6163" formatCode="General">
                        <c:v>-0.89658300000000002</c:v>
                      </c:pt>
                      <c:pt idx="6164" formatCode="General">
                        <c:v>-0.89658300000000002</c:v>
                      </c:pt>
                      <c:pt idx="6165" formatCode="General">
                        <c:v>-1.3803939999999999</c:v>
                      </c:pt>
                      <c:pt idx="6166" formatCode="General">
                        <c:v>-1.3803939999999999</c:v>
                      </c:pt>
                      <c:pt idx="6167" formatCode="General">
                        <c:v>-0.86201899999999998</c:v>
                      </c:pt>
                      <c:pt idx="6168" formatCode="General">
                        <c:v>-0.86201899999999998</c:v>
                      </c:pt>
                      <c:pt idx="6169" formatCode="General">
                        <c:v>-0.86201899999999998</c:v>
                      </c:pt>
                      <c:pt idx="6170" formatCode="General">
                        <c:v>-1.998116</c:v>
                      </c:pt>
                      <c:pt idx="6171" formatCode="General">
                        <c:v>-1.998116</c:v>
                      </c:pt>
                      <c:pt idx="6172" formatCode="General">
                        <c:v>-0.27213999999999999</c:v>
                      </c:pt>
                      <c:pt idx="6173" formatCode="General">
                        <c:v>-0.27213999999999999</c:v>
                      </c:pt>
                      <c:pt idx="6174" formatCode="General">
                        <c:v>-0.27213999999999999</c:v>
                      </c:pt>
                      <c:pt idx="6175" formatCode="General">
                        <c:v>-0.16874800000000001</c:v>
                      </c:pt>
                      <c:pt idx="6176" formatCode="General">
                        <c:v>-0.16874800000000001</c:v>
                      </c:pt>
                      <c:pt idx="6177" formatCode="General">
                        <c:v>-0.21714600000000001</c:v>
                      </c:pt>
                      <c:pt idx="6178" formatCode="General">
                        <c:v>-0.21714600000000001</c:v>
                      </c:pt>
                      <c:pt idx="6179" formatCode="General">
                        <c:v>-9.6133999999999997E-2</c:v>
                      </c:pt>
                      <c:pt idx="6180" formatCode="General">
                        <c:v>-9.6133999999999997E-2</c:v>
                      </c:pt>
                      <c:pt idx="6181" formatCode="General">
                        <c:v>-9.6133999999999997E-2</c:v>
                      </c:pt>
                      <c:pt idx="6182" formatCode="General">
                        <c:v>2.018E-2</c:v>
                      </c:pt>
                      <c:pt idx="6183" formatCode="General">
                        <c:v>2.018E-2</c:v>
                      </c:pt>
                      <c:pt idx="6184" formatCode="General">
                        <c:v>6.7381999999999997E-2</c:v>
                      </c:pt>
                      <c:pt idx="6185" formatCode="General">
                        <c:v>6.7381999999999997E-2</c:v>
                      </c:pt>
                      <c:pt idx="6186" formatCode="General">
                        <c:v>6.7381999999999997E-2</c:v>
                      </c:pt>
                      <c:pt idx="6187" formatCode="General">
                        <c:v>9.2114000000000001E-2</c:v>
                      </c:pt>
                      <c:pt idx="6188" formatCode="General">
                        <c:v>9.2114000000000001E-2</c:v>
                      </c:pt>
                      <c:pt idx="6189" formatCode="General">
                        <c:v>-5.1411999999999999E-2</c:v>
                      </c:pt>
                      <c:pt idx="6190" formatCode="General">
                        <c:v>-5.1411999999999999E-2</c:v>
                      </c:pt>
                      <c:pt idx="6191" formatCode="General">
                        <c:v>-0.103931</c:v>
                      </c:pt>
                      <c:pt idx="6192" formatCode="General">
                        <c:v>-0.103931</c:v>
                      </c:pt>
                      <c:pt idx="6193" formatCode="General">
                        <c:v>-0.103931</c:v>
                      </c:pt>
                      <c:pt idx="6194" formatCode="General">
                        <c:v>5.7800000000000004E-3</c:v>
                      </c:pt>
                      <c:pt idx="6195" formatCode="General">
                        <c:v>5.7800000000000004E-3</c:v>
                      </c:pt>
                      <c:pt idx="6196">
                        <c:v>-9.3099999999999997E-4</c:v>
                      </c:pt>
                      <c:pt idx="6197">
                        <c:v>-9.3099999999999997E-4</c:v>
                      </c:pt>
                      <c:pt idx="6198">
                        <c:v>-9.3099999999999997E-4</c:v>
                      </c:pt>
                      <c:pt idx="6199" formatCode="General">
                        <c:v>-3.4005000000000001E-2</c:v>
                      </c:pt>
                      <c:pt idx="6200" formatCode="General">
                        <c:v>-3.4005000000000001E-2</c:v>
                      </c:pt>
                      <c:pt idx="6201" formatCode="General">
                        <c:v>-0.119465</c:v>
                      </c:pt>
                      <c:pt idx="6202" formatCode="General">
                        <c:v>-0.119465</c:v>
                      </c:pt>
                      <c:pt idx="6203" formatCode="General">
                        <c:v>-7.1722999999999995E-2</c:v>
                      </c:pt>
                      <c:pt idx="6204" formatCode="General">
                        <c:v>-7.1722999999999995E-2</c:v>
                      </c:pt>
                      <c:pt idx="6205" formatCode="General">
                        <c:v>-7.1722999999999995E-2</c:v>
                      </c:pt>
                      <c:pt idx="6206" formatCode="General">
                        <c:v>3.0936000000000002E-2</c:v>
                      </c:pt>
                      <c:pt idx="6207" formatCode="General">
                        <c:v>3.0936000000000002E-2</c:v>
                      </c:pt>
                      <c:pt idx="6208" formatCode="General">
                        <c:v>-5.3691999999999997E-2</c:v>
                      </c:pt>
                      <c:pt idx="6209" formatCode="General">
                        <c:v>-5.3691999999999997E-2</c:v>
                      </c:pt>
                      <c:pt idx="6210" formatCode="General">
                        <c:v>-5.3691999999999997E-2</c:v>
                      </c:pt>
                      <c:pt idx="6211" formatCode="General">
                        <c:v>-2.1680999999999999E-2</c:v>
                      </c:pt>
                      <c:pt idx="6212" formatCode="General">
                        <c:v>-2.1680999999999999E-2</c:v>
                      </c:pt>
                      <c:pt idx="6213">
                        <c:v>-7.1199999999999996E-4</c:v>
                      </c:pt>
                      <c:pt idx="6214">
                        <c:v>-7.1199999999999996E-4</c:v>
                      </c:pt>
                      <c:pt idx="6215" formatCode="General">
                        <c:v>4.5683000000000001E-2</c:v>
                      </c:pt>
                      <c:pt idx="6216" formatCode="General">
                        <c:v>4.5683000000000001E-2</c:v>
                      </c:pt>
                      <c:pt idx="6217" formatCode="General">
                        <c:v>4.5683000000000001E-2</c:v>
                      </c:pt>
                      <c:pt idx="6218" formatCode="General">
                        <c:v>-3.9761999999999999E-2</c:v>
                      </c:pt>
                      <c:pt idx="6219" formatCode="General">
                        <c:v>-3.9761999999999999E-2</c:v>
                      </c:pt>
                      <c:pt idx="6220" formatCode="General">
                        <c:v>-8.77E-2</c:v>
                      </c:pt>
                      <c:pt idx="6221" formatCode="General">
                        <c:v>-8.77E-2</c:v>
                      </c:pt>
                      <c:pt idx="6222" formatCode="General">
                        <c:v>-8.77E-2</c:v>
                      </c:pt>
                      <c:pt idx="6223" formatCode="General">
                        <c:v>8.5453000000000001E-2</c:v>
                      </c:pt>
                      <c:pt idx="6224" formatCode="General">
                        <c:v>8.5453000000000001E-2</c:v>
                      </c:pt>
                      <c:pt idx="6225" formatCode="General">
                        <c:v>-1.8919999999999999E-2</c:v>
                      </c:pt>
                      <c:pt idx="6226" formatCode="General">
                        <c:v>-1.8919999999999999E-2</c:v>
                      </c:pt>
                      <c:pt idx="6227" formatCode="General">
                        <c:v>-0.17880099999999999</c:v>
                      </c:pt>
                      <c:pt idx="6228" formatCode="General">
                        <c:v>-0.17880099999999999</c:v>
                      </c:pt>
                      <c:pt idx="6229" formatCode="General">
                        <c:v>-0.17880099999999999</c:v>
                      </c:pt>
                      <c:pt idx="6230" formatCode="General">
                        <c:v>-8.1229999999999997E-2</c:v>
                      </c:pt>
                      <c:pt idx="6231" formatCode="General">
                        <c:v>-8.1229999999999997E-2</c:v>
                      </c:pt>
                      <c:pt idx="6232" formatCode="General">
                        <c:v>-2.3494000000000001E-2</c:v>
                      </c:pt>
                      <c:pt idx="6233" formatCode="General">
                        <c:v>-2.3494000000000001E-2</c:v>
                      </c:pt>
                      <c:pt idx="6234" formatCode="General">
                        <c:v>-2.3494000000000001E-2</c:v>
                      </c:pt>
                      <c:pt idx="6235" formatCode="General">
                        <c:v>-1.4338E-2</c:v>
                      </c:pt>
                      <c:pt idx="6236" formatCode="General">
                        <c:v>-1.4338E-2</c:v>
                      </c:pt>
                      <c:pt idx="6237" formatCode="General">
                        <c:v>-2.6419000000000002E-2</c:v>
                      </c:pt>
                      <c:pt idx="6238" formatCode="General">
                        <c:v>-2.6419000000000002E-2</c:v>
                      </c:pt>
                      <c:pt idx="6239" formatCode="General">
                        <c:v>-6.651E-2</c:v>
                      </c:pt>
                      <c:pt idx="6240" formatCode="General">
                        <c:v>-6.651E-2</c:v>
                      </c:pt>
                      <c:pt idx="6241" formatCode="General">
                        <c:v>-6.651E-2</c:v>
                      </c:pt>
                      <c:pt idx="6242" formatCode="General">
                        <c:v>-6.6628000000000007E-2</c:v>
                      </c:pt>
                      <c:pt idx="6243" formatCode="General">
                        <c:v>-6.6628000000000007E-2</c:v>
                      </c:pt>
                      <c:pt idx="6244" formatCode="General">
                        <c:v>5.0363999999999999E-2</c:v>
                      </c:pt>
                      <c:pt idx="6245" formatCode="General">
                        <c:v>5.0363999999999999E-2</c:v>
                      </c:pt>
                      <c:pt idx="6246" formatCode="General">
                        <c:v>5.0363999999999999E-2</c:v>
                      </c:pt>
                      <c:pt idx="6247" formatCode="General">
                        <c:v>-4.0543999999999997E-2</c:v>
                      </c:pt>
                      <c:pt idx="6248" formatCode="General">
                        <c:v>-4.0543999999999997E-2</c:v>
                      </c:pt>
                      <c:pt idx="6249" formatCode="General">
                        <c:v>-8.0313999999999997E-2</c:v>
                      </c:pt>
                      <c:pt idx="6250" formatCode="General">
                        <c:v>-8.0313999999999997E-2</c:v>
                      </c:pt>
                      <c:pt idx="6251" formatCode="General">
                        <c:v>-8.5220000000000001E-3</c:v>
                      </c:pt>
                      <c:pt idx="6252" formatCode="General">
                        <c:v>-8.5220000000000001E-3</c:v>
                      </c:pt>
                      <c:pt idx="6253" formatCode="General">
                        <c:v>-8.5220000000000001E-3</c:v>
                      </c:pt>
                      <c:pt idx="6254" formatCode="General">
                        <c:v>1.5886999999999998E-2</c:v>
                      </c:pt>
                      <c:pt idx="6255" formatCode="General">
                        <c:v>1.5886999999999998E-2</c:v>
                      </c:pt>
                      <c:pt idx="6256" formatCode="General">
                        <c:v>-2.2126E-2</c:v>
                      </c:pt>
                      <c:pt idx="6257" formatCode="General">
                        <c:v>-2.2126E-2</c:v>
                      </c:pt>
                      <c:pt idx="6258" formatCode="General">
                        <c:v>-2.2126E-2</c:v>
                      </c:pt>
                      <c:pt idx="6259" formatCode="General">
                        <c:v>-0.10088</c:v>
                      </c:pt>
                      <c:pt idx="6260" formatCode="General">
                        <c:v>-0.10088</c:v>
                      </c:pt>
                      <c:pt idx="6261" formatCode="General">
                        <c:v>-0.15167900000000001</c:v>
                      </c:pt>
                      <c:pt idx="6262" formatCode="General">
                        <c:v>-0.15167900000000001</c:v>
                      </c:pt>
                      <c:pt idx="6263" formatCode="General">
                        <c:v>-3.0127999999999999E-2</c:v>
                      </c:pt>
                      <c:pt idx="6264" formatCode="General">
                        <c:v>-3.0127999999999999E-2</c:v>
                      </c:pt>
                      <c:pt idx="6265" formatCode="General">
                        <c:v>-3.0127999999999999E-2</c:v>
                      </c:pt>
                      <c:pt idx="6266" formatCode="General">
                        <c:v>4.7893999999999999E-2</c:v>
                      </c:pt>
                      <c:pt idx="6267" formatCode="General">
                        <c:v>4.7893999999999999E-2</c:v>
                      </c:pt>
                      <c:pt idx="6268" formatCode="General">
                        <c:v>2.0372000000000001E-2</c:v>
                      </c:pt>
                      <c:pt idx="6269" formatCode="General">
                        <c:v>2.0372000000000001E-2</c:v>
                      </c:pt>
                      <c:pt idx="6270" formatCode="General">
                        <c:v>2.0372000000000001E-2</c:v>
                      </c:pt>
                      <c:pt idx="6271" formatCode="General">
                        <c:v>-4.6203000000000001E-2</c:v>
                      </c:pt>
                      <c:pt idx="6272" formatCode="General">
                        <c:v>-4.6203000000000001E-2</c:v>
                      </c:pt>
                      <c:pt idx="6273" formatCode="General">
                        <c:v>-6.5251000000000003E-2</c:v>
                      </c:pt>
                      <c:pt idx="6274" formatCode="General">
                        <c:v>-6.5251000000000003E-2</c:v>
                      </c:pt>
                      <c:pt idx="6275" formatCode="General">
                        <c:v>-0.109085</c:v>
                      </c:pt>
                      <c:pt idx="6276" formatCode="General">
                        <c:v>-0.109085</c:v>
                      </c:pt>
                      <c:pt idx="6277" formatCode="General">
                        <c:v>-0.109085</c:v>
                      </c:pt>
                      <c:pt idx="6278" formatCode="General">
                        <c:v>-6.9075999999999999E-2</c:v>
                      </c:pt>
                      <c:pt idx="6279" formatCode="General">
                        <c:v>-6.9075999999999999E-2</c:v>
                      </c:pt>
                      <c:pt idx="6280" formatCode="General">
                        <c:v>0.11353199999999999</c:v>
                      </c:pt>
                      <c:pt idx="6281" formatCode="General">
                        <c:v>0.11353199999999999</c:v>
                      </c:pt>
                      <c:pt idx="6282" formatCode="General">
                        <c:v>0.11353199999999999</c:v>
                      </c:pt>
                      <c:pt idx="6283" formatCode="General">
                        <c:v>0.102531</c:v>
                      </c:pt>
                      <c:pt idx="6284" formatCode="General">
                        <c:v>0.102531</c:v>
                      </c:pt>
                      <c:pt idx="6285" formatCode="General">
                        <c:v>1.7047E-2</c:v>
                      </c:pt>
                      <c:pt idx="6286" formatCode="General">
                        <c:v>1.7047E-2</c:v>
                      </c:pt>
                      <c:pt idx="6287" formatCode="General">
                        <c:v>-0.31374600000000002</c:v>
                      </c:pt>
                      <c:pt idx="6288" formatCode="General">
                        <c:v>-0.31374600000000002</c:v>
                      </c:pt>
                      <c:pt idx="6289" formatCode="General">
                        <c:v>-0.31374600000000002</c:v>
                      </c:pt>
                      <c:pt idx="6290" formatCode="General">
                        <c:v>-0.32930300000000001</c:v>
                      </c:pt>
                      <c:pt idx="6291" formatCode="General">
                        <c:v>-0.32930300000000001</c:v>
                      </c:pt>
                      <c:pt idx="6292" formatCode="General">
                        <c:v>3.993E-2</c:v>
                      </c:pt>
                      <c:pt idx="6293" formatCode="General">
                        <c:v>3.993E-2</c:v>
                      </c:pt>
                      <c:pt idx="6294" formatCode="General">
                        <c:v>3.993E-2</c:v>
                      </c:pt>
                      <c:pt idx="6295" formatCode="General">
                        <c:v>-0.28814899999999999</c:v>
                      </c:pt>
                      <c:pt idx="6296" formatCode="General">
                        <c:v>-0.28814899999999999</c:v>
                      </c:pt>
                      <c:pt idx="6297" formatCode="General">
                        <c:v>-0.22737599999999999</c:v>
                      </c:pt>
                      <c:pt idx="6298" formatCode="General">
                        <c:v>-0.22737599999999999</c:v>
                      </c:pt>
                      <c:pt idx="6299" formatCode="General">
                        <c:v>-0.190443</c:v>
                      </c:pt>
                      <c:pt idx="6300" formatCode="General">
                        <c:v>-0.190443</c:v>
                      </c:pt>
                      <c:pt idx="6301" formatCode="General">
                        <c:v>-0.190443</c:v>
                      </c:pt>
                      <c:pt idx="6302" formatCode="General">
                        <c:v>-0.120476</c:v>
                      </c:pt>
                      <c:pt idx="6303" formatCode="General">
                        <c:v>-0.120476</c:v>
                      </c:pt>
                      <c:pt idx="6304" formatCode="General">
                        <c:v>-0.29540699999999998</c:v>
                      </c:pt>
                      <c:pt idx="6305" formatCode="General">
                        <c:v>-0.29540699999999998</c:v>
                      </c:pt>
                      <c:pt idx="6306" formatCode="General">
                        <c:v>-0.29540699999999998</c:v>
                      </c:pt>
                      <c:pt idx="6307" formatCode="General">
                        <c:v>-0.33654499999999998</c:v>
                      </c:pt>
                      <c:pt idx="6308" formatCode="General">
                        <c:v>-0.33654499999999998</c:v>
                      </c:pt>
                      <c:pt idx="6309" formatCode="General">
                        <c:v>-1.279074</c:v>
                      </c:pt>
                      <c:pt idx="6310" formatCode="General">
                        <c:v>-1.279074</c:v>
                      </c:pt>
                      <c:pt idx="6311" formatCode="General">
                        <c:v>-1.3774789999999999</c:v>
                      </c:pt>
                      <c:pt idx="6312" formatCode="General">
                        <c:v>-1.3774789999999999</c:v>
                      </c:pt>
                      <c:pt idx="6313" formatCode="General">
                        <c:v>-1.3774789999999999</c:v>
                      </c:pt>
                      <c:pt idx="6314" formatCode="General">
                        <c:v>1.690088</c:v>
                      </c:pt>
                      <c:pt idx="6315" formatCode="General">
                        <c:v>1.690088</c:v>
                      </c:pt>
                      <c:pt idx="6316" formatCode="General">
                        <c:v>-0.66307799999999995</c:v>
                      </c:pt>
                      <c:pt idx="6317" formatCode="General">
                        <c:v>-0.66307799999999995</c:v>
                      </c:pt>
                      <c:pt idx="6318" formatCode="General">
                        <c:v>-0.66307799999999995</c:v>
                      </c:pt>
                      <c:pt idx="6319" formatCode="General">
                        <c:v>1.08375</c:v>
                      </c:pt>
                      <c:pt idx="6320" formatCode="General">
                        <c:v>1.08375</c:v>
                      </c:pt>
                      <c:pt idx="6321" formatCode="General">
                        <c:v>-0.22487499999999999</c:v>
                      </c:pt>
                      <c:pt idx="6322" formatCode="General">
                        <c:v>-0.22487499999999999</c:v>
                      </c:pt>
                      <c:pt idx="6323" formatCode="General">
                        <c:v>-0.22487499999999999</c:v>
                      </c:pt>
                      <c:pt idx="6324" formatCode="General">
                        <c:v>1.094517</c:v>
                      </c:pt>
                      <c:pt idx="6325" formatCode="General">
                        <c:v>1.094517</c:v>
                      </c:pt>
                      <c:pt idx="6326" formatCode="General">
                        <c:v>-1.5498860000000001</c:v>
                      </c:pt>
                      <c:pt idx="6327" formatCode="General">
                        <c:v>-1.5498860000000001</c:v>
                      </c:pt>
                      <c:pt idx="6328" formatCode="General">
                        <c:v>1.867129</c:v>
                      </c:pt>
                      <c:pt idx="6329" formatCode="General">
                        <c:v>1.867129</c:v>
                      </c:pt>
                      <c:pt idx="6330" formatCode="General">
                        <c:v>1.867129</c:v>
                      </c:pt>
                      <c:pt idx="6331" formatCode="General">
                        <c:v>2.1369660000000001</c:v>
                      </c:pt>
                      <c:pt idx="6332" formatCode="General">
                        <c:v>2.1369660000000001</c:v>
                      </c:pt>
                      <c:pt idx="6333" formatCode="General">
                        <c:v>0.84950400000000004</c:v>
                      </c:pt>
                      <c:pt idx="6334" formatCode="General">
                        <c:v>0.84950400000000004</c:v>
                      </c:pt>
                      <c:pt idx="6335" formatCode="General">
                        <c:v>2.9452259999999999</c:v>
                      </c:pt>
                      <c:pt idx="6336" formatCode="General">
                        <c:v>2.9452259999999999</c:v>
                      </c:pt>
                      <c:pt idx="6337" formatCode="General">
                        <c:v>2.9452259999999999</c:v>
                      </c:pt>
                      <c:pt idx="6338" formatCode="General">
                        <c:v>-1.4717119999999999</c:v>
                      </c:pt>
                      <c:pt idx="6339" formatCode="General">
                        <c:v>-1.4717119999999999</c:v>
                      </c:pt>
                      <c:pt idx="6340" formatCode="General">
                        <c:v>1.4685079999999999</c:v>
                      </c:pt>
                      <c:pt idx="6341" formatCode="General">
                        <c:v>1.4685079999999999</c:v>
                      </c:pt>
                      <c:pt idx="6342" formatCode="General">
                        <c:v>1.4685079999999999</c:v>
                      </c:pt>
                      <c:pt idx="6343" formatCode="General">
                        <c:v>3.292834</c:v>
                      </c:pt>
                      <c:pt idx="6344" formatCode="General">
                        <c:v>3.292834</c:v>
                      </c:pt>
                      <c:pt idx="6345" formatCode="General">
                        <c:v>1.2281089999999999</c:v>
                      </c:pt>
                      <c:pt idx="6346" formatCode="General">
                        <c:v>1.2281089999999999</c:v>
                      </c:pt>
                      <c:pt idx="6347" formatCode="General">
                        <c:v>1.2281089999999999</c:v>
                      </c:pt>
                      <c:pt idx="6348" formatCode="General">
                        <c:v>0.94296500000000005</c:v>
                      </c:pt>
                      <c:pt idx="6349" formatCode="General">
                        <c:v>0.94296500000000005</c:v>
                      </c:pt>
                      <c:pt idx="6350" formatCode="General">
                        <c:v>0.40998699999999999</c:v>
                      </c:pt>
                      <c:pt idx="6351" formatCode="General">
                        <c:v>0.40998699999999999</c:v>
                      </c:pt>
                      <c:pt idx="6352" formatCode="General">
                        <c:v>-1.005992</c:v>
                      </c:pt>
                      <c:pt idx="6353" formatCode="General">
                        <c:v>-1.005992</c:v>
                      </c:pt>
                      <c:pt idx="6354" formatCode="General">
                        <c:v>-1.005992</c:v>
                      </c:pt>
                      <c:pt idx="6355" formatCode="General">
                        <c:v>-3.1788669999999999</c:v>
                      </c:pt>
                      <c:pt idx="6356" formatCode="General">
                        <c:v>-3.1788669999999999</c:v>
                      </c:pt>
                      <c:pt idx="6357" formatCode="General">
                        <c:v>-4.2584759999999999</c:v>
                      </c:pt>
                      <c:pt idx="6358" formatCode="General">
                        <c:v>-4.2584759999999999</c:v>
                      </c:pt>
                      <c:pt idx="6359" formatCode="General">
                        <c:v>-4.2584759999999999</c:v>
                      </c:pt>
                      <c:pt idx="6360" formatCode="General">
                        <c:v>2.1135839999999999</c:v>
                      </c:pt>
                      <c:pt idx="6361" formatCode="General">
                        <c:v>2.1135839999999999</c:v>
                      </c:pt>
                      <c:pt idx="6362" formatCode="General">
                        <c:v>4.3494260000000002</c:v>
                      </c:pt>
                      <c:pt idx="6363" formatCode="General">
                        <c:v>4.3494260000000002</c:v>
                      </c:pt>
                      <c:pt idx="6364" formatCode="General">
                        <c:v>1.0912299999999999</c:v>
                      </c:pt>
                      <c:pt idx="6365" formatCode="General">
                        <c:v>1.0912299999999999</c:v>
                      </c:pt>
                      <c:pt idx="6366" formatCode="General">
                        <c:v>1.0912299999999999</c:v>
                      </c:pt>
                      <c:pt idx="6367" formatCode="General">
                        <c:v>-0.32485199999999997</c:v>
                      </c:pt>
                      <c:pt idx="6368" formatCode="General">
                        <c:v>-0.32485199999999997</c:v>
                      </c:pt>
                      <c:pt idx="6369" formatCode="General">
                        <c:v>0.76105699999999998</c:v>
                      </c:pt>
                      <c:pt idx="6370" formatCode="General">
                        <c:v>0.76105699999999998</c:v>
                      </c:pt>
                      <c:pt idx="6371" formatCode="General">
                        <c:v>-1.1958260000000001</c:v>
                      </c:pt>
                      <c:pt idx="6372" formatCode="General">
                        <c:v>-1.1958260000000001</c:v>
                      </c:pt>
                      <c:pt idx="6373" formatCode="General">
                        <c:v>-1.1958260000000001</c:v>
                      </c:pt>
                      <c:pt idx="6374" formatCode="General">
                        <c:v>2.121988</c:v>
                      </c:pt>
                      <c:pt idx="6375" formatCode="General">
                        <c:v>2.121988</c:v>
                      </c:pt>
                      <c:pt idx="6376" formatCode="General">
                        <c:v>-7.7854679999999998</c:v>
                      </c:pt>
                      <c:pt idx="6377" formatCode="General">
                        <c:v>-7.7854679999999998</c:v>
                      </c:pt>
                      <c:pt idx="6378" formatCode="General">
                        <c:v>-7.7854679999999998</c:v>
                      </c:pt>
                      <c:pt idx="6379" formatCode="General">
                        <c:v>-2.6183670000000001</c:v>
                      </c:pt>
                      <c:pt idx="6380" formatCode="General">
                        <c:v>-2.6183670000000001</c:v>
                      </c:pt>
                      <c:pt idx="6381" formatCode="General">
                        <c:v>0.77880400000000005</c:v>
                      </c:pt>
                      <c:pt idx="6382" formatCode="General">
                        <c:v>0.77880400000000005</c:v>
                      </c:pt>
                      <c:pt idx="6383" formatCode="General">
                        <c:v>0.77880400000000005</c:v>
                      </c:pt>
                      <c:pt idx="6384" formatCode="General">
                        <c:v>6.4995630000000002</c:v>
                      </c:pt>
                      <c:pt idx="6385" formatCode="General">
                        <c:v>6.4995630000000002</c:v>
                      </c:pt>
                      <c:pt idx="6386" formatCode="General">
                        <c:v>-0.99831300000000001</c:v>
                      </c:pt>
                      <c:pt idx="6387" formatCode="General">
                        <c:v>-0.99831300000000001</c:v>
                      </c:pt>
                      <c:pt idx="6388" formatCode="General">
                        <c:v>1.140814</c:v>
                      </c:pt>
                      <c:pt idx="6389" formatCode="General">
                        <c:v>1.140814</c:v>
                      </c:pt>
                      <c:pt idx="6390" formatCode="General">
                        <c:v>1.140814</c:v>
                      </c:pt>
                      <c:pt idx="6391" formatCode="General">
                        <c:v>2.8544269999999998</c:v>
                      </c:pt>
                      <c:pt idx="6392" formatCode="General">
                        <c:v>2.8544269999999998</c:v>
                      </c:pt>
                      <c:pt idx="6393" formatCode="General">
                        <c:v>1.9200729999999999</c:v>
                      </c:pt>
                      <c:pt idx="6394" formatCode="General">
                        <c:v>1.9200729999999999</c:v>
                      </c:pt>
                      <c:pt idx="6395" formatCode="General">
                        <c:v>1.9200729999999999</c:v>
                      </c:pt>
                      <c:pt idx="6396" formatCode="General">
                        <c:v>-0.86775999999999998</c:v>
                      </c:pt>
                      <c:pt idx="6397" formatCode="General">
                        <c:v>-0.86775999999999998</c:v>
                      </c:pt>
                      <c:pt idx="6398" formatCode="General">
                        <c:v>0.51206499999999999</c:v>
                      </c:pt>
                      <c:pt idx="6399" formatCode="General">
                        <c:v>0.51206499999999999</c:v>
                      </c:pt>
                      <c:pt idx="6400" formatCode="General">
                        <c:v>0.66094399999999998</c:v>
                      </c:pt>
                      <c:pt idx="6401" formatCode="General">
                        <c:v>0.66094399999999998</c:v>
                      </c:pt>
                      <c:pt idx="6402" formatCode="General">
                        <c:v>0.66094399999999998</c:v>
                      </c:pt>
                      <c:pt idx="6403" formatCode="General">
                        <c:v>0.87396200000000002</c:v>
                      </c:pt>
                      <c:pt idx="6404" formatCode="General">
                        <c:v>0.87396200000000002</c:v>
                      </c:pt>
                      <c:pt idx="6405" formatCode="General">
                        <c:v>0.39259100000000002</c:v>
                      </c:pt>
                      <c:pt idx="6406" formatCode="General">
                        <c:v>0.39259100000000002</c:v>
                      </c:pt>
                      <c:pt idx="6407" formatCode="General">
                        <c:v>0.39259100000000002</c:v>
                      </c:pt>
                      <c:pt idx="6408" formatCode="General">
                        <c:v>-7.6855999999999994E-2</c:v>
                      </c:pt>
                      <c:pt idx="6409" formatCode="General">
                        <c:v>-7.6855999999999994E-2</c:v>
                      </c:pt>
                      <c:pt idx="6410" formatCode="General">
                        <c:v>-0.27962199999999998</c:v>
                      </c:pt>
                      <c:pt idx="6411" formatCode="General">
                        <c:v>-0.27962199999999998</c:v>
                      </c:pt>
                      <c:pt idx="6412" formatCode="General">
                        <c:v>0.24537600000000001</c:v>
                      </c:pt>
                      <c:pt idx="6413" formatCode="General">
                        <c:v>0.24537600000000001</c:v>
                      </c:pt>
                      <c:pt idx="6414" formatCode="General">
                        <c:v>0.24537600000000001</c:v>
                      </c:pt>
                      <c:pt idx="6415" formatCode="General">
                        <c:v>0.30740499999999998</c:v>
                      </c:pt>
                      <c:pt idx="6416" formatCode="General">
                        <c:v>0.30740499999999998</c:v>
                      </c:pt>
                      <c:pt idx="6417" formatCode="General">
                        <c:v>-0.101159</c:v>
                      </c:pt>
                      <c:pt idx="6418" formatCode="General">
                        <c:v>-0.101159</c:v>
                      </c:pt>
                      <c:pt idx="6419" formatCode="General">
                        <c:v>-0.101159</c:v>
                      </c:pt>
                      <c:pt idx="6420" formatCode="General">
                        <c:v>-0.22701299999999999</c:v>
                      </c:pt>
                      <c:pt idx="6421" formatCode="General">
                        <c:v>-0.22701299999999999</c:v>
                      </c:pt>
                      <c:pt idx="6422" formatCode="General">
                        <c:v>-0.554338</c:v>
                      </c:pt>
                      <c:pt idx="6423" formatCode="General">
                        <c:v>-0.554338</c:v>
                      </c:pt>
                      <c:pt idx="6424" formatCode="General">
                        <c:v>-0.68709200000000004</c:v>
                      </c:pt>
                      <c:pt idx="6425" formatCode="General">
                        <c:v>-0.68709200000000004</c:v>
                      </c:pt>
                      <c:pt idx="6426" formatCode="General">
                        <c:v>-0.68709200000000004</c:v>
                      </c:pt>
                      <c:pt idx="6427" formatCode="General">
                        <c:v>-0.77776100000000004</c:v>
                      </c:pt>
                      <c:pt idx="6428" formatCode="General">
                        <c:v>-0.77776100000000004</c:v>
                      </c:pt>
                      <c:pt idx="6429" formatCode="General">
                        <c:v>-0.73921899999999996</c:v>
                      </c:pt>
                      <c:pt idx="6430" formatCode="General">
                        <c:v>-0.73921899999999996</c:v>
                      </c:pt>
                      <c:pt idx="6431" formatCode="General">
                        <c:v>-0.73921899999999996</c:v>
                      </c:pt>
                      <c:pt idx="6432" formatCode="General">
                        <c:v>-1.5618860000000001</c:v>
                      </c:pt>
                      <c:pt idx="6433" formatCode="General">
                        <c:v>-1.5618860000000001</c:v>
                      </c:pt>
                      <c:pt idx="6434" formatCode="General">
                        <c:v>-0.41226699999999999</c:v>
                      </c:pt>
                      <c:pt idx="6435" formatCode="General">
                        <c:v>-0.41226699999999999</c:v>
                      </c:pt>
                      <c:pt idx="6436" formatCode="General">
                        <c:v>-0.61042399999999997</c:v>
                      </c:pt>
                      <c:pt idx="6437" formatCode="General">
                        <c:v>-0.61042399999999997</c:v>
                      </c:pt>
                      <c:pt idx="6438" formatCode="General">
                        <c:v>-0.61042399999999997</c:v>
                      </c:pt>
                      <c:pt idx="6439" formatCode="General">
                        <c:v>-1.6173599999999999</c:v>
                      </c:pt>
                      <c:pt idx="6440" formatCode="General">
                        <c:v>-1.6173599999999999</c:v>
                      </c:pt>
                      <c:pt idx="6441" formatCode="General">
                        <c:v>1.538845</c:v>
                      </c:pt>
                      <c:pt idx="6442" formatCode="General">
                        <c:v>1.538845</c:v>
                      </c:pt>
                      <c:pt idx="6443" formatCode="General">
                        <c:v>1.538845</c:v>
                      </c:pt>
                      <c:pt idx="6444" formatCode="General">
                        <c:v>1.4165719999999999</c:v>
                      </c:pt>
                      <c:pt idx="6445" formatCode="General">
                        <c:v>1.4165719999999999</c:v>
                      </c:pt>
                      <c:pt idx="6446" formatCode="General">
                        <c:v>-0.41170099999999998</c:v>
                      </c:pt>
                      <c:pt idx="6447" formatCode="General">
                        <c:v>-0.41170099999999998</c:v>
                      </c:pt>
                      <c:pt idx="6448" formatCode="General">
                        <c:v>-0.33323000000000003</c:v>
                      </c:pt>
                      <c:pt idx="6449" formatCode="General">
                        <c:v>-0.33323000000000003</c:v>
                      </c:pt>
                      <c:pt idx="6450" formatCode="General">
                        <c:v>-0.33323000000000003</c:v>
                      </c:pt>
                      <c:pt idx="6451" formatCode="General">
                        <c:v>-0.26011200000000001</c:v>
                      </c:pt>
                      <c:pt idx="6452" formatCode="General">
                        <c:v>-0.26011200000000001</c:v>
                      </c:pt>
                      <c:pt idx="6453" formatCode="General">
                        <c:v>0.25967899999999999</c:v>
                      </c:pt>
                      <c:pt idx="6454" formatCode="General">
                        <c:v>0.25967899999999999</c:v>
                      </c:pt>
                      <c:pt idx="6455" formatCode="General">
                        <c:v>0.25967899999999999</c:v>
                      </c:pt>
                      <c:pt idx="6456" formatCode="General">
                        <c:v>-0.63893500000000003</c:v>
                      </c:pt>
                      <c:pt idx="6457" formatCode="General">
                        <c:v>-0.63893500000000003</c:v>
                      </c:pt>
                      <c:pt idx="6458" formatCode="General">
                        <c:v>-2.0027900000000001</c:v>
                      </c:pt>
                      <c:pt idx="6459" formatCode="General">
                        <c:v>-2.0027900000000001</c:v>
                      </c:pt>
                      <c:pt idx="6460" formatCode="General">
                        <c:v>1.384015</c:v>
                      </c:pt>
                      <c:pt idx="6461" formatCode="General">
                        <c:v>1.384015</c:v>
                      </c:pt>
                      <c:pt idx="6462" formatCode="General">
                        <c:v>1.384015</c:v>
                      </c:pt>
                      <c:pt idx="6463" formatCode="General">
                        <c:v>0.32397500000000001</c:v>
                      </c:pt>
                      <c:pt idx="6464" formatCode="General">
                        <c:v>0.32397500000000001</c:v>
                      </c:pt>
                      <c:pt idx="6465" formatCode="General">
                        <c:v>-0.82254499999999997</c:v>
                      </c:pt>
                      <c:pt idx="6466" formatCode="General">
                        <c:v>-0.82254499999999997</c:v>
                      </c:pt>
                      <c:pt idx="6467" formatCode="General">
                        <c:v>-0.82254499999999997</c:v>
                      </c:pt>
                      <c:pt idx="6468" formatCode="General">
                        <c:v>-1.4182049999999999</c:v>
                      </c:pt>
                      <c:pt idx="6469" formatCode="General">
                        <c:v>-1.4182049999999999</c:v>
                      </c:pt>
                      <c:pt idx="6470" formatCode="General">
                        <c:v>0.103556</c:v>
                      </c:pt>
                      <c:pt idx="6471" formatCode="General">
                        <c:v>0.103556</c:v>
                      </c:pt>
                      <c:pt idx="6472" formatCode="General">
                        <c:v>0.114569</c:v>
                      </c:pt>
                      <c:pt idx="6473" formatCode="General">
                        <c:v>0.114569</c:v>
                      </c:pt>
                      <c:pt idx="6474" formatCode="General">
                        <c:v>0.114569</c:v>
                      </c:pt>
                      <c:pt idx="6475" formatCode="General">
                        <c:v>9.0364E-2</c:v>
                      </c:pt>
                      <c:pt idx="6476" formatCode="General">
                        <c:v>9.0364E-2</c:v>
                      </c:pt>
                      <c:pt idx="6477" formatCode="General">
                        <c:v>0.75749500000000003</c:v>
                      </c:pt>
                      <c:pt idx="6478" formatCode="General">
                        <c:v>0.75749500000000003</c:v>
                      </c:pt>
                      <c:pt idx="6479" formatCode="General">
                        <c:v>0.75749500000000003</c:v>
                      </c:pt>
                      <c:pt idx="6480" formatCode="General">
                        <c:v>-0.98966500000000002</c:v>
                      </c:pt>
                      <c:pt idx="6481" formatCode="General">
                        <c:v>-0.98966500000000002</c:v>
                      </c:pt>
                      <c:pt idx="6482" formatCode="General">
                        <c:v>-1.4907710000000001</c:v>
                      </c:pt>
                      <c:pt idx="6483" formatCode="General">
                        <c:v>-1.4907710000000001</c:v>
                      </c:pt>
                      <c:pt idx="6484" formatCode="General">
                        <c:v>5.1078999999999999E-2</c:v>
                      </c:pt>
                      <c:pt idx="6485" formatCode="General">
                        <c:v>5.1078999999999999E-2</c:v>
                      </c:pt>
                      <c:pt idx="6486" formatCode="General">
                        <c:v>5.1078999999999999E-2</c:v>
                      </c:pt>
                      <c:pt idx="6487" formatCode="General">
                        <c:v>3.7699999999999997E-2</c:v>
                      </c:pt>
                      <c:pt idx="6488" formatCode="General">
                        <c:v>3.7699999999999997E-2</c:v>
                      </c:pt>
                      <c:pt idx="6489" formatCode="General">
                        <c:v>-1.188895</c:v>
                      </c:pt>
                      <c:pt idx="6490" formatCode="General">
                        <c:v>-1.188895</c:v>
                      </c:pt>
                      <c:pt idx="6491" formatCode="General">
                        <c:v>-1.188895</c:v>
                      </c:pt>
                      <c:pt idx="6492" formatCode="General">
                        <c:v>3.1795999999999998E-2</c:v>
                      </c:pt>
                      <c:pt idx="6493" formatCode="General">
                        <c:v>3.1795999999999998E-2</c:v>
                      </c:pt>
                      <c:pt idx="6494" formatCode="General">
                        <c:v>-7.1181999999999995E-2</c:v>
                      </c:pt>
                      <c:pt idx="6495" formatCode="General">
                        <c:v>-7.1181999999999995E-2</c:v>
                      </c:pt>
                      <c:pt idx="6496" formatCode="General">
                        <c:v>-0.87889700000000004</c:v>
                      </c:pt>
                      <c:pt idx="6497" formatCode="General">
                        <c:v>-0.87889700000000004</c:v>
                      </c:pt>
                      <c:pt idx="6498" formatCode="General">
                        <c:v>-0.87889700000000004</c:v>
                      </c:pt>
                      <c:pt idx="6499" formatCode="General">
                        <c:v>0.486931</c:v>
                      </c:pt>
                      <c:pt idx="6500" formatCode="General">
                        <c:v>0.486931</c:v>
                      </c:pt>
                      <c:pt idx="6501" formatCode="General">
                        <c:v>-0.66180399999999995</c:v>
                      </c:pt>
                      <c:pt idx="6502" formatCode="General">
                        <c:v>-0.66180399999999995</c:v>
                      </c:pt>
                      <c:pt idx="6503" formatCode="General">
                        <c:v>-0.66180399999999995</c:v>
                      </c:pt>
                      <c:pt idx="6504" formatCode="General">
                        <c:v>-0.19271199999999999</c:v>
                      </c:pt>
                      <c:pt idx="6505" formatCode="General">
                        <c:v>-0.19271199999999999</c:v>
                      </c:pt>
                      <c:pt idx="6506" formatCode="General">
                        <c:v>6.9931999999999994E-2</c:v>
                      </c:pt>
                      <c:pt idx="6507" formatCode="General">
                        <c:v>6.9931999999999994E-2</c:v>
                      </c:pt>
                      <c:pt idx="6508" formatCode="General">
                        <c:v>-0.403169</c:v>
                      </c:pt>
                      <c:pt idx="6509" formatCode="General">
                        <c:v>-0.403169</c:v>
                      </c:pt>
                      <c:pt idx="6510" formatCode="General">
                        <c:v>-0.403169</c:v>
                      </c:pt>
                      <c:pt idx="6511" formatCode="General">
                        <c:v>-0.37498100000000001</c:v>
                      </c:pt>
                      <c:pt idx="6512" formatCode="General">
                        <c:v>-0.37498100000000001</c:v>
                      </c:pt>
                      <c:pt idx="6513" formatCode="General">
                        <c:v>-5.8673000000000003E-2</c:v>
                      </c:pt>
                      <c:pt idx="6514" formatCode="General">
                        <c:v>-5.8673000000000003E-2</c:v>
                      </c:pt>
                      <c:pt idx="6515" formatCode="General">
                        <c:v>-5.8673000000000003E-2</c:v>
                      </c:pt>
                      <c:pt idx="6516" formatCode="General">
                        <c:v>0.209789</c:v>
                      </c:pt>
                      <c:pt idx="6517" formatCode="General">
                        <c:v>0.209789</c:v>
                      </c:pt>
                      <c:pt idx="6518" formatCode="General">
                        <c:v>0.59590600000000005</c:v>
                      </c:pt>
                      <c:pt idx="6519" formatCode="General">
                        <c:v>0.59590600000000005</c:v>
                      </c:pt>
                      <c:pt idx="6520" formatCode="General">
                        <c:v>0.52749400000000002</c:v>
                      </c:pt>
                      <c:pt idx="6521" formatCode="General">
                        <c:v>0.52749400000000002</c:v>
                      </c:pt>
                      <c:pt idx="6522" formatCode="General">
                        <c:v>0.52749400000000002</c:v>
                      </c:pt>
                      <c:pt idx="6523" formatCode="General">
                        <c:v>0.68062800000000001</c:v>
                      </c:pt>
                      <c:pt idx="6524" formatCode="General">
                        <c:v>0.68062800000000001</c:v>
                      </c:pt>
                      <c:pt idx="6525" formatCode="General">
                        <c:v>-0.36139900000000003</c:v>
                      </c:pt>
                      <c:pt idx="6526" formatCode="General">
                        <c:v>-0.36139900000000003</c:v>
                      </c:pt>
                      <c:pt idx="6527" formatCode="General">
                        <c:v>-0.36139900000000003</c:v>
                      </c:pt>
                      <c:pt idx="6528" formatCode="General">
                        <c:v>-0.90237999999999996</c:v>
                      </c:pt>
                      <c:pt idx="6529" formatCode="General">
                        <c:v>-0.90237999999999996</c:v>
                      </c:pt>
                      <c:pt idx="6530" formatCode="General">
                        <c:v>-0.41775699999999999</c:v>
                      </c:pt>
                      <c:pt idx="6531" formatCode="General">
                        <c:v>-0.41775699999999999</c:v>
                      </c:pt>
                      <c:pt idx="6532" formatCode="General">
                        <c:v>0.68102099999999999</c:v>
                      </c:pt>
                      <c:pt idx="6533" formatCode="General">
                        <c:v>0.68102099999999999</c:v>
                      </c:pt>
                      <c:pt idx="6534" formatCode="General">
                        <c:v>0.68102099999999999</c:v>
                      </c:pt>
                      <c:pt idx="6535" formatCode="General">
                        <c:v>1.1785920000000001</c:v>
                      </c:pt>
                      <c:pt idx="6536" formatCode="General">
                        <c:v>1.1785920000000001</c:v>
                      </c:pt>
                      <c:pt idx="6537" formatCode="General">
                        <c:v>0.36542000000000002</c:v>
                      </c:pt>
                      <c:pt idx="6538" formatCode="General">
                        <c:v>0.36542000000000002</c:v>
                      </c:pt>
                      <c:pt idx="6539" formatCode="General">
                        <c:v>0.36542000000000002</c:v>
                      </c:pt>
                      <c:pt idx="6540" formatCode="General">
                        <c:v>-0.48508600000000002</c:v>
                      </c:pt>
                      <c:pt idx="6541" formatCode="General">
                        <c:v>-0.48508600000000002</c:v>
                      </c:pt>
                      <c:pt idx="6542" formatCode="General">
                        <c:v>-0.43651200000000001</c:v>
                      </c:pt>
                      <c:pt idx="6543" formatCode="General">
                        <c:v>-0.43651200000000001</c:v>
                      </c:pt>
                      <c:pt idx="6544" formatCode="General">
                        <c:v>-0.122659</c:v>
                      </c:pt>
                      <c:pt idx="6545" formatCode="General">
                        <c:v>-0.122659</c:v>
                      </c:pt>
                      <c:pt idx="6546" formatCode="General">
                        <c:v>-0.122659</c:v>
                      </c:pt>
                      <c:pt idx="6547" formatCode="General">
                        <c:v>0.13264400000000001</c:v>
                      </c:pt>
                      <c:pt idx="6548" formatCode="General">
                        <c:v>0.13264400000000001</c:v>
                      </c:pt>
                      <c:pt idx="6549" formatCode="General">
                        <c:v>0.16911399999999999</c:v>
                      </c:pt>
                      <c:pt idx="6550" formatCode="General">
                        <c:v>0.16911399999999999</c:v>
                      </c:pt>
                      <c:pt idx="6551" formatCode="General">
                        <c:v>0.16911399999999999</c:v>
                      </c:pt>
                      <c:pt idx="6552" formatCode="General">
                        <c:v>1.1545E-2</c:v>
                      </c:pt>
                      <c:pt idx="6553" formatCode="General">
                        <c:v>1.1545E-2</c:v>
                      </c:pt>
                      <c:pt idx="6554" formatCode="General">
                        <c:v>-0.14782799999999999</c:v>
                      </c:pt>
                      <c:pt idx="6555" formatCode="General">
                        <c:v>-0.14782799999999999</c:v>
                      </c:pt>
                      <c:pt idx="6556" formatCode="General">
                        <c:v>-0.153423</c:v>
                      </c:pt>
                      <c:pt idx="6557" formatCode="General">
                        <c:v>-0.153423</c:v>
                      </c:pt>
                      <c:pt idx="6558" formatCode="General">
                        <c:v>-0.153423</c:v>
                      </c:pt>
                      <c:pt idx="6559" formatCode="General">
                        <c:v>-6.1850000000000004E-3</c:v>
                      </c:pt>
                      <c:pt idx="6560" formatCode="General">
                        <c:v>-6.1850000000000004E-3</c:v>
                      </c:pt>
                      <c:pt idx="6561" formatCode="General">
                        <c:v>-1.2362E-2</c:v>
                      </c:pt>
                      <c:pt idx="6562" formatCode="General">
                        <c:v>-1.2362E-2</c:v>
                      </c:pt>
                      <c:pt idx="6563" formatCode="General">
                        <c:v>-1.2362E-2</c:v>
                      </c:pt>
                      <c:pt idx="6564" formatCode="General">
                        <c:v>-0.159803</c:v>
                      </c:pt>
                      <c:pt idx="6565" formatCode="General">
                        <c:v>-0.159803</c:v>
                      </c:pt>
                      <c:pt idx="6566" formatCode="General">
                        <c:v>-0.103647</c:v>
                      </c:pt>
                      <c:pt idx="6567" formatCode="General">
                        <c:v>-0.103647</c:v>
                      </c:pt>
                      <c:pt idx="6568" formatCode="General">
                        <c:v>-3.4389000000000003E-2</c:v>
                      </c:pt>
                      <c:pt idx="6569" formatCode="General">
                        <c:v>-3.4389000000000003E-2</c:v>
                      </c:pt>
                      <c:pt idx="6570" formatCode="General">
                        <c:v>-3.4389000000000003E-2</c:v>
                      </c:pt>
                      <c:pt idx="6571" formatCode="General">
                        <c:v>0.179508</c:v>
                      </c:pt>
                      <c:pt idx="6572" formatCode="General">
                        <c:v>0.179508</c:v>
                      </c:pt>
                      <c:pt idx="6573" formatCode="General">
                        <c:v>0.246028</c:v>
                      </c:pt>
                      <c:pt idx="6574" formatCode="General">
                        <c:v>0.246028</c:v>
                      </c:pt>
                      <c:pt idx="6575" formatCode="General">
                        <c:v>0.246028</c:v>
                      </c:pt>
                      <c:pt idx="6576" formatCode="General">
                        <c:v>-2.7442999999999999E-2</c:v>
                      </c:pt>
                      <c:pt idx="6577" formatCode="General">
                        <c:v>-2.7442999999999999E-2</c:v>
                      </c:pt>
                      <c:pt idx="6578" formatCode="General">
                        <c:v>-0.11913799999999999</c:v>
                      </c:pt>
                      <c:pt idx="6579" formatCode="General">
                        <c:v>-0.11913799999999999</c:v>
                      </c:pt>
                      <c:pt idx="6580" formatCode="General">
                        <c:v>0.29049199999999997</c:v>
                      </c:pt>
                      <c:pt idx="6581" formatCode="General">
                        <c:v>0.29049199999999997</c:v>
                      </c:pt>
                      <c:pt idx="6582" formatCode="General">
                        <c:v>0.29049199999999997</c:v>
                      </c:pt>
                      <c:pt idx="6583" formatCode="General">
                        <c:v>2.5876E-2</c:v>
                      </c:pt>
                      <c:pt idx="6584" formatCode="General">
                        <c:v>2.5876E-2</c:v>
                      </c:pt>
                      <c:pt idx="6585" formatCode="General">
                        <c:v>-7.4223999999999998E-2</c:v>
                      </c:pt>
                      <c:pt idx="6586" formatCode="General">
                        <c:v>-7.4223999999999998E-2</c:v>
                      </c:pt>
                      <c:pt idx="6587" formatCode="General">
                        <c:v>-7.4223999999999998E-2</c:v>
                      </c:pt>
                      <c:pt idx="6588" formatCode="General">
                        <c:v>-1.4226000000000001E-2</c:v>
                      </c:pt>
                      <c:pt idx="6589" formatCode="General">
                        <c:v>-1.4226000000000001E-2</c:v>
                      </c:pt>
                      <c:pt idx="6590" formatCode="General">
                        <c:v>-5.2380999999999997E-2</c:v>
                      </c:pt>
                      <c:pt idx="6591" formatCode="General">
                        <c:v>-5.2380999999999997E-2</c:v>
                      </c:pt>
                      <c:pt idx="6592" formatCode="General">
                        <c:v>-4.0524999999999999E-2</c:v>
                      </c:pt>
                      <c:pt idx="6593" formatCode="General">
                        <c:v>-4.0524999999999999E-2</c:v>
                      </c:pt>
                      <c:pt idx="6594" formatCode="General">
                        <c:v>-4.0524999999999999E-2</c:v>
                      </c:pt>
                      <c:pt idx="6595" formatCode="General">
                        <c:v>-9.0781000000000001E-2</c:v>
                      </c:pt>
                      <c:pt idx="6596" formatCode="General">
                        <c:v>-9.0781000000000001E-2</c:v>
                      </c:pt>
                      <c:pt idx="6597" formatCode="General">
                        <c:v>2.4389999999999998E-2</c:v>
                      </c:pt>
                      <c:pt idx="6598" formatCode="General">
                        <c:v>2.4389999999999998E-2</c:v>
                      </c:pt>
                      <c:pt idx="6599" formatCode="General">
                        <c:v>2.4389999999999998E-2</c:v>
                      </c:pt>
                      <c:pt idx="6600" formatCode="General">
                        <c:v>-7.6089000000000004E-2</c:v>
                      </c:pt>
                      <c:pt idx="6601" formatCode="General">
                        <c:v>-7.6089000000000004E-2</c:v>
                      </c:pt>
                      <c:pt idx="6602" formatCode="General">
                        <c:v>-4.6412000000000002E-2</c:v>
                      </c:pt>
                      <c:pt idx="6603" formatCode="General">
                        <c:v>-4.6412000000000002E-2</c:v>
                      </c:pt>
                      <c:pt idx="6604" formatCode="General">
                        <c:v>-4.6412000000000002E-2</c:v>
                      </c:pt>
                      <c:pt idx="6605" formatCode="General">
                        <c:v>-8.9598999999999998E-2</c:v>
                      </c:pt>
                      <c:pt idx="6606" formatCode="General">
                        <c:v>-8.9598999999999998E-2</c:v>
                      </c:pt>
                      <c:pt idx="6607" formatCode="General">
                        <c:v>-0.285719</c:v>
                      </c:pt>
                      <c:pt idx="6608" formatCode="General">
                        <c:v>-0.285719</c:v>
                      </c:pt>
                      <c:pt idx="6609" formatCode="General">
                        <c:v>0.13689000000000001</c:v>
                      </c:pt>
                      <c:pt idx="6610" formatCode="General">
                        <c:v>0.13689000000000001</c:v>
                      </c:pt>
                      <c:pt idx="6611" formatCode="General">
                        <c:v>0.13689000000000001</c:v>
                      </c:pt>
                      <c:pt idx="6612" formatCode="General">
                        <c:v>-0.45930100000000001</c:v>
                      </c:pt>
                      <c:pt idx="6613" formatCode="General">
                        <c:v>-0.45930100000000001</c:v>
                      </c:pt>
                      <c:pt idx="6614" formatCode="General">
                        <c:v>-9.2848E-2</c:v>
                      </c:pt>
                      <c:pt idx="6615" formatCode="General">
                        <c:v>-9.2848E-2</c:v>
                      </c:pt>
                      <c:pt idx="6616" formatCode="General">
                        <c:v>-4.6905000000000002E-2</c:v>
                      </c:pt>
                      <c:pt idx="6617" formatCode="General">
                        <c:v>-4.6905000000000002E-2</c:v>
                      </c:pt>
                      <c:pt idx="6618" formatCode="General">
                        <c:v>-4.6905000000000002E-2</c:v>
                      </c:pt>
                      <c:pt idx="6619" formatCode="General">
                        <c:v>-0.29480899999999999</c:v>
                      </c:pt>
                      <c:pt idx="6620" formatCode="General">
                        <c:v>-0.29480899999999999</c:v>
                      </c:pt>
                      <c:pt idx="6621" formatCode="General">
                        <c:v>0.17016000000000001</c:v>
                      </c:pt>
                      <c:pt idx="6622" formatCode="General">
                        <c:v>0.17016000000000001</c:v>
                      </c:pt>
                      <c:pt idx="6623" formatCode="General">
                        <c:v>0.17016000000000001</c:v>
                      </c:pt>
                      <c:pt idx="6624" formatCode="General">
                        <c:v>-6.0422999999999998E-2</c:v>
                      </c:pt>
                      <c:pt idx="6625" formatCode="General">
                        <c:v>-6.0422999999999998E-2</c:v>
                      </c:pt>
                      <c:pt idx="6626" formatCode="General">
                        <c:v>-0.415329</c:v>
                      </c:pt>
                      <c:pt idx="6627" formatCode="General">
                        <c:v>-0.415329</c:v>
                      </c:pt>
                      <c:pt idx="6628" formatCode="General">
                        <c:v>-2.347181</c:v>
                      </c:pt>
                      <c:pt idx="6629" formatCode="General">
                        <c:v>-2.347181</c:v>
                      </c:pt>
                      <c:pt idx="6630" formatCode="General">
                        <c:v>-2.347181</c:v>
                      </c:pt>
                      <c:pt idx="6631" formatCode="General">
                        <c:v>-2.7415409999999998</c:v>
                      </c:pt>
                      <c:pt idx="6632" formatCode="General">
                        <c:v>-2.7415409999999998</c:v>
                      </c:pt>
                      <c:pt idx="6633" formatCode="General">
                        <c:v>-0.111891</c:v>
                      </c:pt>
                      <c:pt idx="6634" formatCode="General">
                        <c:v>-0.111891</c:v>
                      </c:pt>
                      <c:pt idx="6635" formatCode="General">
                        <c:v>-0.111891</c:v>
                      </c:pt>
                      <c:pt idx="6636" formatCode="General">
                        <c:v>4.0951240000000002</c:v>
                      </c:pt>
                      <c:pt idx="6637" formatCode="General">
                        <c:v>4.0951240000000002</c:v>
                      </c:pt>
                      <c:pt idx="6638" formatCode="General">
                        <c:v>-0.68405899999999997</c:v>
                      </c:pt>
                      <c:pt idx="6639" formatCode="General">
                        <c:v>-0.68405899999999997</c:v>
                      </c:pt>
                      <c:pt idx="6640" formatCode="General">
                        <c:v>-0.54879500000000003</c:v>
                      </c:pt>
                      <c:pt idx="6641" formatCode="General">
                        <c:v>-0.54879500000000003</c:v>
                      </c:pt>
                      <c:pt idx="6642" formatCode="General">
                        <c:v>-0.54879500000000003</c:v>
                      </c:pt>
                      <c:pt idx="6643" formatCode="General">
                        <c:v>0.29363699999999998</c:v>
                      </c:pt>
                      <c:pt idx="6644" formatCode="General">
                        <c:v>0.29363699999999998</c:v>
                      </c:pt>
                      <c:pt idx="6645" formatCode="General">
                        <c:v>-0.25007000000000001</c:v>
                      </c:pt>
                      <c:pt idx="6646" formatCode="General">
                        <c:v>-0.25007000000000001</c:v>
                      </c:pt>
                      <c:pt idx="6647" formatCode="General">
                        <c:v>-0.25007000000000001</c:v>
                      </c:pt>
                      <c:pt idx="6648" formatCode="General">
                        <c:v>-0.30584699999999998</c:v>
                      </c:pt>
                      <c:pt idx="6649" formatCode="General">
                        <c:v>-0.30584699999999998</c:v>
                      </c:pt>
                      <c:pt idx="6650" formatCode="General">
                        <c:v>-0.20752599999999999</c:v>
                      </c:pt>
                      <c:pt idx="6651" formatCode="General">
                        <c:v>-0.20752599999999999</c:v>
                      </c:pt>
                      <c:pt idx="6652" formatCode="General">
                        <c:v>-0.20752599999999999</c:v>
                      </c:pt>
                      <c:pt idx="6653" formatCode="General">
                        <c:v>1.7706E-2</c:v>
                      </c:pt>
                      <c:pt idx="6654" formatCode="General">
                        <c:v>1.7706E-2</c:v>
                      </c:pt>
                      <c:pt idx="6655" formatCode="General">
                        <c:v>-4.9993999999999997E-2</c:v>
                      </c:pt>
                      <c:pt idx="6656" formatCode="General">
                        <c:v>-4.9993999999999997E-2</c:v>
                      </c:pt>
                      <c:pt idx="6657" formatCode="General">
                        <c:v>-0.152472</c:v>
                      </c:pt>
                      <c:pt idx="6658" formatCode="General">
                        <c:v>-0.152472</c:v>
                      </c:pt>
                      <c:pt idx="6659" formatCode="General">
                        <c:v>-0.152472</c:v>
                      </c:pt>
                      <c:pt idx="6660" formatCode="General">
                        <c:v>-7.6127E-2</c:v>
                      </c:pt>
                      <c:pt idx="6661" formatCode="General">
                        <c:v>-7.6127E-2</c:v>
                      </c:pt>
                      <c:pt idx="6662" formatCode="General">
                        <c:v>-5.1049999999999998E-2</c:v>
                      </c:pt>
                      <c:pt idx="6663" formatCode="General">
                        <c:v>-5.1049999999999998E-2</c:v>
                      </c:pt>
                      <c:pt idx="6664" formatCode="General">
                        <c:v>-0.135048</c:v>
                      </c:pt>
                      <c:pt idx="6665" formatCode="General">
                        <c:v>-0.135048</c:v>
                      </c:pt>
                      <c:pt idx="6666" formatCode="General">
                        <c:v>-0.135048</c:v>
                      </c:pt>
                      <c:pt idx="6667" formatCode="General">
                        <c:v>-5.2922999999999998E-2</c:v>
                      </c:pt>
                      <c:pt idx="6668" formatCode="General">
                        <c:v>-5.2922999999999998E-2</c:v>
                      </c:pt>
                      <c:pt idx="6669" formatCode="General">
                        <c:v>-4.0407999999999999E-2</c:v>
                      </c:pt>
                      <c:pt idx="6670" formatCode="General">
                        <c:v>-4.0407999999999999E-2</c:v>
                      </c:pt>
                      <c:pt idx="6671" formatCode="General">
                        <c:v>-4.0407999999999999E-2</c:v>
                      </c:pt>
                      <c:pt idx="6672" formatCode="General">
                        <c:v>-8.1604999999999997E-2</c:v>
                      </c:pt>
                      <c:pt idx="6673" formatCode="General">
                        <c:v>-8.1604999999999997E-2</c:v>
                      </c:pt>
                      <c:pt idx="6674" formatCode="General">
                        <c:v>-8.8787000000000005E-2</c:v>
                      </c:pt>
                      <c:pt idx="6675" formatCode="General">
                        <c:v>-8.8787000000000005E-2</c:v>
                      </c:pt>
                      <c:pt idx="6676" formatCode="General">
                        <c:v>-1.6417999999999999E-2</c:v>
                      </c:pt>
                      <c:pt idx="6677" formatCode="General">
                        <c:v>-1.6417999999999999E-2</c:v>
                      </c:pt>
                      <c:pt idx="6678" formatCode="General">
                        <c:v>-1.6417999999999999E-2</c:v>
                      </c:pt>
                      <c:pt idx="6679" formatCode="General">
                        <c:v>-0.15393499999999999</c:v>
                      </c:pt>
                      <c:pt idx="6680" formatCode="General">
                        <c:v>-0.15393499999999999</c:v>
                      </c:pt>
                      <c:pt idx="6681" formatCode="General">
                        <c:v>-9.1787999999999995E-2</c:v>
                      </c:pt>
                      <c:pt idx="6682" formatCode="General">
                        <c:v>-9.1787999999999995E-2</c:v>
                      </c:pt>
                      <c:pt idx="6683" formatCode="General">
                        <c:v>-9.1787999999999995E-2</c:v>
                      </c:pt>
                      <c:pt idx="6684" formatCode="General">
                        <c:v>0.20002600000000001</c:v>
                      </c:pt>
                      <c:pt idx="6685" formatCode="General">
                        <c:v>0.20002600000000001</c:v>
                      </c:pt>
                      <c:pt idx="6686" formatCode="General">
                        <c:v>-0.14003299999999999</c:v>
                      </c:pt>
                      <c:pt idx="6687" formatCode="General">
                        <c:v>-0.14003299999999999</c:v>
                      </c:pt>
                      <c:pt idx="6688" formatCode="General">
                        <c:v>-0.14003299999999999</c:v>
                      </c:pt>
                      <c:pt idx="6689" formatCode="General">
                        <c:v>-8.5866999999999999E-2</c:v>
                      </c:pt>
                      <c:pt idx="6690" formatCode="General">
                        <c:v>-8.5866999999999999E-2</c:v>
                      </c:pt>
                      <c:pt idx="6691" formatCode="General">
                        <c:v>-3.8490000000000003E-2</c:v>
                      </c:pt>
                      <c:pt idx="6692" formatCode="General">
                        <c:v>-3.8490000000000003E-2</c:v>
                      </c:pt>
                      <c:pt idx="6693" formatCode="General">
                        <c:v>-1.3919000000000001E-2</c:v>
                      </c:pt>
                      <c:pt idx="6694" formatCode="General">
                        <c:v>-1.3919000000000001E-2</c:v>
                      </c:pt>
                      <c:pt idx="6695" formatCode="General">
                        <c:v>-1.3919000000000001E-2</c:v>
                      </c:pt>
                      <c:pt idx="6696" formatCode="General">
                        <c:v>1.3174999999999999E-2</c:v>
                      </c:pt>
                      <c:pt idx="6697" formatCode="General">
                        <c:v>1.3174999999999999E-2</c:v>
                      </c:pt>
                      <c:pt idx="6698" formatCode="General">
                        <c:v>3.0481000000000001E-2</c:v>
                      </c:pt>
                      <c:pt idx="6699" formatCode="General">
                        <c:v>3.0481000000000001E-2</c:v>
                      </c:pt>
                      <c:pt idx="6700" formatCode="General">
                        <c:v>-2.120047</c:v>
                      </c:pt>
                      <c:pt idx="6701" formatCode="General">
                        <c:v>-2.120047</c:v>
                      </c:pt>
                      <c:pt idx="6702" formatCode="General">
                        <c:v>-2.120047</c:v>
                      </c:pt>
                      <c:pt idx="6703" formatCode="General">
                        <c:v>-0.395561</c:v>
                      </c:pt>
                      <c:pt idx="6704" formatCode="General">
                        <c:v>-0.395561</c:v>
                      </c:pt>
                      <c:pt idx="6705" formatCode="General">
                        <c:v>0.25508399999999998</c:v>
                      </c:pt>
                      <c:pt idx="6706" formatCode="General">
                        <c:v>0.25508399999999998</c:v>
                      </c:pt>
                      <c:pt idx="6707" formatCode="General">
                        <c:v>0.25508399999999998</c:v>
                      </c:pt>
                      <c:pt idx="6708" formatCode="General">
                        <c:v>-0.23500299999999999</c:v>
                      </c:pt>
                      <c:pt idx="6709" formatCode="General">
                        <c:v>-0.23500299999999999</c:v>
                      </c:pt>
                      <c:pt idx="6710" formatCode="General">
                        <c:v>-2.7984999999999999E-2</c:v>
                      </c:pt>
                      <c:pt idx="6711" formatCode="General">
                        <c:v>-2.7984999999999999E-2</c:v>
                      </c:pt>
                      <c:pt idx="6712" formatCode="General">
                        <c:v>-2.7984999999999999E-2</c:v>
                      </c:pt>
                      <c:pt idx="6713" formatCode="General">
                        <c:v>1.673E-3</c:v>
                      </c:pt>
                      <c:pt idx="6714" formatCode="General">
                        <c:v>1.673E-3</c:v>
                      </c:pt>
                      <c:pt idx="6715" formatCode="General">
                        <c:v>-0.38934099999999999</c:v>
                      </c:pt>
                      <c:pt idx="6716" formatCode="General">
                        <c:v>-0.38934099999999999</c:v>
                      </c:pt>
                      <c:pt idx="6717" formatCode="General">
                        <c:v>0.10571999999999999</c:v>
                      </c:pt>
                      <c:pt idx="6718" formatCode="General">
                        <c:v>0.10571999999999999</c:v>
                      </c:pt>
                      <c:pt idx="6719" formatCode="General">
                        <c:v>0.10571999999999999</c:v>
                      </c:pt>
                      <c:pt idx="6720" formatCode="General">
                        <c:v>0.249306</c:v>
                      </c:pt>
                      <c:pt idx="6721" formatCode="General">
                        <c:v>0.249306</c:v>
                      </c:pt>
                      <c:pt idx="6722" formatCode="General">
                        <c:v>1.511825</c:v>
                      </c:pt>
                      <c:pt idx="6723" formatCode="General">
                        <c:v>1.511825</c:v>
                      </c:pt>
                      <c:pt idx="6724" formatCode="General">
                        <c:v>1.511825</c:v>
                      </c:pt>
                      <c:pt idx="6725" formatCode="General">
                        <c:v>0.39795000000000003</c:v>
                      </c:pt>
                      <c:pt idx="6726" formatCode="General">
                        <c:v>0.39795000000000003</c:v>
                      </c:pt>
                      <c:pt idx="6727" formatCode="General">
                        <c:v>-0.34578100000000001</c:v>
                      </c:pt>
                      <c:pt idx="6728" formatCode="General">
                        <c:v>-0.34578100000000001</c:v>
                      </c:pt>
                      <c:pt idx="6729" formatCode="General">
                        <c:v>-0.209595</c:v>
                      </c:pt>
                      <c:pt idx="6730" formatCode="General">
                        <c:v>-0.209595</c:v>
                      </c:pt>
                      <c:pt idx="6731" formatCode="General">
                        <c:v>-0.209595</c:v>
                      </c:pt>
                      <c:pt idx="6732" formatCode="General">
                        <c:v>0.40607599999999999</c:v>
                      </c:pt>
                      <c:pt idx="6733" formatCode="General">
                        <c:v>0.40607599999999999</c:v>
                      </c:pt>
                      <c:pt idx="6734" formatCode="General">
                        <c:v>0.543215</c:v>
                      </c:pt>
                      <c:pt idx="6735" formatCode="General">
                        <c:v>0.543215</c:v>
                      </c:pt>
                      <c:pt idx="6736" formatCode="General">
                        <c:v>0.543215</c:v>
                      </c:pt>
                      <c:pt idx="6737" formatCode="General">
                        <c:v>-0.49410700000000002</c:v>
                      </c:pt>
                      <c:pt idx="6738" formatCode="General">
                        <c:v>-0.49410700000000002</c:v>
                      </c:pt>
                      <c:pt idx="6739" formatCode="General">
                        <c:v>3.4180950000000001</c:v>
                      </c:pt>
                      <c:pt idx="6740" formatCode="General">
                        <c:v>3.4180950000000001</c:v>
                      </c:pt>
                      <c:pt idx="6741" formatCode="General">
                        <c:v>-0.98779600000000001</c:v>
                      </c:pt>
                      <c:pt idx="6742" formatCode="General">
                        <c:v>-0.98779600000000001</c:v>
                      </c:pt>
                      <c:pt idx="6743" formatCode="General">
                        <c:v>-0.98779600000000001</c:v>
                      </c:pt>
                      <c:pt idx="6744" formatCode="General">
                        <c:v>-2.0684930000000001</c:v>
                      </c:pt>
                      <c:pt idx="6745" formatCode="General">
                        <c:v>-2.0684930000000001</c:v>
                      </c:pt>
                      <c:pt idx="6746" formatCode="General">
                        <c:v>-3.2265820000000001</c:v>
                      </c:pt>
                      <c:pt idx="6747" formatCode="General">
                        <c:v>-3.2265820000000001</c:v>
                      </c:pt>
                      <c:pt idx="6748" formatCode="General">
                        <c:v>-3.2265820000000001</c:v>
                      </c:pt>
                      <c:pt idx="6749" formatCode="General">
                        <c:v>-1.816838</c:v>
                      </c:pt>
                      <c:pt idx="6750" formatCode="General">
                        <c:v>-1.816838</c:v>
                      </c:pt>
                      <c:pt idx="6751" formatCode="General">
                        <c:v>0.57936299999999996</c:v>
                      </c:pt>
                      <c:pt idx="6752" formatCode="General">
                        <c:v>0.57936299999999996</c:v>
                      </c:pt>
                      <c:pt idx="6753" formatCode="General">
                        <c:v>-1.632619</c:v>
                      </c:pt>
                      <c:pt idx="6754" formatCode="General">
                        <c:v>-1.632619</c:v>
                      </c:pt>
                      <c:pt idx="6755" formatCode="General">
                        <c:v>-1.632619</c:v>
                      </c:pt>
                      <c:pt idx="6756" formatCode="General">
                        <c:v>-0.49264599999999997</c:v>
                      </c:pt>
                      <c:pt idx="6757" formatCode="General">
                        <c:v>-0.49264599999999997</c:v>
                      </c:pt>
                      <c:pt idx="6758" formatCode="General">
                        <c:v>1.091939</c:v>
                      </c:pt>
                      <c:pt idx="6759" formatCode="General">
                        <c:v>1.091939</c:v>
                      </c:pt>
                      <c:pt idx="6760" formatCode="General">
                        <c:v>1.091939</c:v>
                      </c:pt>
                      <c:pt idx="6761" formatCode="General">
                        <c:v>-0.349387</c:v>
                      </c:pt>
                      <c:pt idx="6762" formatCode="General">
                        <c:v>-0.349387</c:v>
                      </c:pt>
                      <c:pt idx="6763" formatCode="General">
                        <c:v>-0.63785999999999998</c:v>
                      </c:pt>
                      <c:pt idx="6764" formatCode="General">
                        <c:v>-0.63785999999999998</c:v>
                      </c:pt>
                      <c:pt idx="6765" formatCode="General">
                        <c:v>-0.118535</c:v>
                      </c:pt>
                      <c:pt idx="6766" formatCode="General">
                        <c:v>-0.118535</c:v>
                      </c:pt>
                      <c:pt idx="6767" formatCode="General">
                        <c:v>-0.118535</c:v>
                      </c:pt>
                      <c:pt idx="6768" formatCode="General">
                        <c:v>-0.34903699999999999</c:v>
                      </c:pt>
                      <c:pt idx="6769" formatCode="General">
                        <c:v>-0.34903699999999999</c:v>
                      </c:pt>
                      <c:pt idx="6770" formatCode="General">
                        <c:v>0.11158</c:v>
                      </c:pt>
                      <c:pt idx="6771" formatCode="General">
                        <c:v>0.11158</c:v>
                      </c:pt>
                      <c:pt idx="6772" formatCode="General">
                        <c:v>0.11158</c:v>
                      </c:pt>
                      <c:pt idx="6773" formatCode="General">
                        <c:v>-0.47189999999999999</c:v>
                      </c:pt>
                    </c:numCache>
                  </c:numRef>
                </c:val>
                <c:smooth val="0"/>
                <c:extLst xmlns:c15="http://schemas.microsoft.com/office/drawing/2012/chart">
                  <c:ext xmlns:c16="http://schemas.microsoft.com/office/drawing/2014/chart" uri="{C3380CC4-5D6E-409C-BE32-E72D297353CC}">
                    <c16:uniqueId val="{00000005-43EC-46CB-B0D5-EC04BFD7EDA6}"/>
                  </c:ext>
                </c:extLst>
              </c15:ser>
            </c15:filteredLineSeries>
          </c:ext>
        </c:extLst>
      </c:lineChart>
      <c:lineChart>
        <c:grouping val="standard"/>
        <c:varyColors val="0"/>
        <c:ser>
          <c:idx val="3"/>
          <c:order val="3"/>
          <c:tx>
            <c:strRef>
              <c:f>Data!$G$1</c:f>
              <c:strCache>
                <c:ptCount val="1"/>
                <c:pt idx="0">
                  <c:v>GYROSCOPE X (rad/s)</c:v>
                </c:pt>
              </c:strCache>
            </c:strRef>
          </c:tx>
          <c:spPr>
            <a:ln w="12700" cap="rnd">
              <a:solidFill>
                <a:srgbClr val="00B0F0"/>
              </a:solidFill>
              <a:round/>
            </a:ln>
            <a:effectLst/>
          </c:spPr>
          <c:marker>
            <c:symbol val="none"/>
          </c:marker>
          <c:cat>
            <c:numRef>
              <c:f>Data!$R$2:$R$6775</c:f>
              <c:numCache>
                <c:formatCode>General</c:formatCode>
                <c:ptCount val="6774"/>
                <c:pt idx="0">
                  <c:v>25</c:v>
                </c:pt>
                <c:pt idx="1">
                  <c:v>75</c:v>
                </c:pt>
                <c:pt idx="2">
                  <c:v>124</c:v>
                </c:pt>
                <c:pt idx="3">
                  <c:v>174</c:v>
                </c:pt>
                <c:pt idx="4">
                  <c:v>224</c:v>
                </c:pt>
                <c:pt idx="5">
                  <c:v>274</c:v>
                </c:pt>
                <c:pt idx="6">
                  <c:v>325</c:v>
                </c:pt>
                <c:pt idx="7">
                  <c:v>375</c:v>
                </c:pt>
                <c:pt idx="8">
                  <c:v>424</c:v>
                </c:pt>
                <c:pt idx="9">
                  <c:v>474</c:v>
                </c:pt>
                <c:pt idx="10">
                  <c:v>525</c:v>
                </c:pt>
                <c:pt idx="11">
                  <c:v>575</c:v>
                </c:pt>
                <c:pt idx="12">
                  <c:v>625</c:v>
                </c:pt>
                <c:pt idx="13">
                  <c:v>675</c:v>
                </c:pt>
                <c:pt idx="14">
                  <c:v>725</c:v>
                </c:pt>
                <c:pt idx="15">
                  <c:v>775</c:v>
                </c:pt>
                <c:pt idx="16">
                  <c:v>825</c:v>
                </c:pt>
                <c:pt idx="17">
                  <c:v>874</c:v>
                </c:pt>
                <c:pt idx="18">
                  <c:v>924</c:v>
                </c:pt>
                <c:pt idx="19">
                  <c:v>974</c:v>
                </c:pt>
                <c:pt idx="20">
                  <c:v>1024</c:v>
                </c:pt>
                <c:pt idx="21">
                  <c:v>1075</c:v>
                </c:pt>
                <c:pt idx="22">
                  <c:v>1124</c:v>
                </c:pt>
                <c:pt idx="23">
                  <c:v>1174</c:v>
                </c:pt>
                <c:pt idx="24">
                  <c:v>1225</c:v>
                </c:pt>
                <c:pt idx="25">
                  <c:v>1274</c:v>
                </c:pt>
                <c:pt idx="26">
                  <c:v>1324</c:v>
                </c:pt>
                <c:pt idx="27">
                  <c:v>1374</c:v>
                </c:pt>
                <c:pt idx="28">
                  <c:v>1424</c:v>
                </c:pt>
                <c:pt idx="29">
                  <c:v>1474</c:v>
                </c:pt>
                <c:pt idx="30">
                  <c:v>1524</c:v>
                </c:pt>
                <c:pt idx="31">
                  <c:v>1575</c:v>
                </c:pt>
                <c:pt idx="32">
                  <c:v>1625</c:v>
                </c:pt>
                <c:pt idx="33">
                  <c:v>1675</c:v>
                </c:pt>
                <c:pt idx="34">
                  <c:v>1725</c:v>
                </c:pt>
                <c:pt idx="35">
                  <c:v>1775</c:v>
                </c:pt>
                <c:pt idx="36">
                  <c:v>1829</c:v>
                </c:pt>
                <c:pt idx="37">
                  <c:v>1874</c:v>
                </c:pt>
                <c:pt idx="38">
                  <c:v>1925</c:v>
                </c:pt>
                <c:pt idx="39">
                  <c:v>1975</c:v>
                </c:pt>
                <c:pt idx="40">
                  <c:v>2025</c:v>
                </c:pt>
                <c:pt idx="41">
                  <c:v>2074</c:v>
                </c:pt>
                <c:pt idx="42">
                  <c:v>2125</c:v>
                </c:pt>
                <c:pt idx="43">
                  <c:v>2175</c:v>
                </c:pt>
                <c:pt idx="44">
                  <c:v>2224</c:v>
                </c:pt>
                <c:pt idx="45">
                  <c:v>2275</c:v>
                </c:pt>
                <c:pt idx="46">
                  <c:v>2325</c:v>
                </c:pt>
                <c:pt idx="47">
                  <c:v>2374</c:v>
                </c:pt>
                <c:pt idx="48">
                  <c:v>2424</c:v>
                </c:pt>
                <c:pt idx="49">
                  <c:v>2474</c:v>
                </c:pt>
                <c:pt idx="50">
                  <c:v>2524</c:v>
                </c:pt>
                <c:pt idx="51">
                  <c:v>2574</c:v>
                </c:pt>
                <c:pt idx="52">
                  <c:v>2624</c:v>
                </c:pt>
                <c:pt idx="53">
                  <c:v>2674</c:v>
                </c:pt>
                <c:pt idx="54">
                  <c:v>2725</c:v>
                </c:pt>
                <c:pt idx="55">
                  <c:v>2775</c:v>
                </c:pt>
                <c:pt idx="56">
                  <c:v>2825</c:v>
                </c:pt>
                <c:pt idx="57">
                  <c:v>2874</c:v>
                </c:pt>
                <c:pt idx="58">
                  <c:v>2924</c:v>
                </c:pt>
                <c:pt idx="59">
                  <c:v>2975</c:v>
                </c:pt>
                <c:pt idx="60">
                  <c:v>3025</c:v>
                </c:pt>
                <c:pt idx="61">
                  <c:v>3075</c:v>
                </c:pt>
                <c:pt idx="62">
                  <c:v>3124</c:v>
                </c:pt>
                <c:pt idx="63">
                  <c:v>3174</c:v>
                </c:pt>
                <c:pt idx="64">
                  <c:v>3224</c:v>
                </c:pt>
                <c:pt idx="65">
                  <c:v>3274</c:v>
                </c:pt>
                <c:pt idx="66">
                  <c:v>3325</c:v>
                </c:pt>
                <c:pt idx="67">
                  <c:v>3374</c:v>
                </c:pt>
                <c:pt idx="68">
                  <c:v>3425</c:v>
                </c:pt>
                <c:pt idx="69">
                  <c:v>3474</c:v>
                </c:pt>
                <c:pt idx="70">
                  <c:v>3525</c:v>
                </c:pt>
                <c:pt idx="71">
                  <c:v>3575</c:v>
                </c:pt>
                <c:pt idx="72">
                  <c:v>3625</c:v>
                </c:pt>
                <c:pt idx="73">
                  <c:v>3675</c:v>
                </c:pt>
                <c:pt idx="74">
                  <c:v>3725</c:v>
                </c:pt>
                <c:pt idx="75">
                  <c:v>3775</c:v>
                </c:pt>
                <c:pt idx="76">
                  <c:v>3824</c:v>
                </c:pt>
                <c:pt idx="77">
                  <c:v>3874</c:v>
                </c:pt>
                <c:pt idx="78">
                  <c:v>3924</c:v>
                </c:pt>
                <c:pt idx="79">
                  <c:v>3974</c:v>
                </c:pt>
                <c:pt idx="80">
                  <c:v>4025</c:v>
                </c:pt>
                <c:pt idx="81">
                  <c:v>4075</c:v>
                </c:pt>
                <c:pt idx="82">
                  <c:v>4124</c:v>
                </c:pt>
                <c:pt idx="83">
                  <c:v>4175</c:v>
                </c:pt>
                <c:pt idx="84">
                  <c:v>4226</c:v>
                </c:pt>
                <c:pt idx="85">
                  <c:v>4274</c:v>
                </c:pt>
                <c:pt idx="86">
                  <c:v>4325</c:v>
                </c:pt>
                <c:pt idx="87">
                  <c:v>4374</c:v>
                </c:pt>
                <c:pt idx="88">
                  <c:v>4425</c:v>
                </c:pt>
                <c:pt idx="89">
                  <c:v>4474</c:v>
                </c:pt>
                <c:pt idx="90">
                  <c:v>4525</c:v>
                </c:pt>
                <c:pt idx="91">
                  <c:v>4575</c:v>
                </c:pt>
                <c:pt idx="92">
                  <c:v>4624</c:v>
                </c:pt>
                <c:pt idx="93">
                  <c:v>4675</c:v>
                </c:pt>
                <c:pt idx="94">
                  <c:v>4724</c:v>
                </c:pt>
                <c:pt idx="95">
                  <c:v>4775</c:v>
                </c:pt>
                <c:pt idx="96">
                  <c:v>4824</c:v>
                </c:pt>
                <c:pt idx="97">
                  <c:v>4874</c:v>
                </c:pt>
                <c:pt idx="98">
                  <c:v>4925</c:v>
                </c:pt>
                <c:pt idx="99">
                  <c:v>4975</c:v>
                </c:pt>
                <c:pt idx="100">
                  <c:v>5024</c:v>
                </c:pt>
                <c:pt idx="101">
                  <c:v>5074</c:v>
                </c:pt>
                <c:pt idx="102">
                  <c:v>5124</c:v>
                </c:pt>
                <c:pt idx="103">
                  <c:v>5174</c:v>
                </c:pt>
                <c:pt idx="104">
                  <c:v>5226</c:v>
                </c:pt>
                <c:pt idx="105">
                  <c:v>5274</c:v>
                </c:pt>
                <c:pt idx="106">
                  <c:v>5324</c:v>
                </c:pt>
                <c:pt idx="107">
                  <c:v>5374</c:v>
                </c:pt>
                <c:pt idx="108">
                  <c:v>5425</c:v>
                </c:pt>
                <c:pt idx="109">
                  <c:v>5479</c:v>
                </c:pt>
                <c:pt idx="110">
                  <c:v>5524</c:v>
                </c:pt>
                <c:pt idx="111">
                  <c:v>5575</c:v>
                </c:pt>
                <c:pt idx="112">
                  <c:v>5625</c:v>
                </c:pt>
                <c:pt idx="113">
                  <c:v>5675</c:v>
                </c:pt>
                <c:pt idx="114">
                  <c:v>5724</c:v>
                </c:pt>
                <c:pt idx="115">
                  <c:v>5774</c:v>
                </c:pt>
                <c:pt idx="116">
                  <c:v>5825</c:v>
                </c:pt>
                <c:pt idx="117">
                  <c:v>5875</c:v>
                </c:pt>
                <c:pt idx="118">
                  <c:v>5925</c:v>
                </c:pt>
                <c:pt idx="119">
                  <c:v>5975</c:v>
                </c:pt>
                <c:pt idx="120">
                  <c:v>6024</c:v>
                </c:pt>
                <c:pt idx="121">
                  <c:v>6074</c:v>
                </c:pt>
                <c:pt idx="122">
                  <c:v>6124</c:v>
                </c:pt>
                <c:pt idx="123">
                  <c:v>6174</c:v>
                </c:pt>
                <c:pt idx="124">
                  <c:v>6224</c:v>
                </c:pt>
                <c:pt idx="125">
                  <c:v>6274</c:v>
                </c:pt>
                <c:pt idx="126">
                  <c:v>6325</c:v>
                </c:pt>
                <c:pt idx="127">
                  <c:v>6375</c:v>
                </c:pt>
                <c:pt idx="128">
                  <c:v>6425</c:v>
                </c:pt>
                <c:pt idx="129">
                  <c:v>6475</c:v>
                </c:pt>
                <c:pt idx="130">
                  <c:v>6525</c:v>
                </c:pt>
                <c:pt idx="131">
                  <c:v>6574</c:v>
                </c:pt>
                <c:pt idx="132">
                  <c:v>6624</c:v>
                </c:pt>
                <c:pt idx="133">
                  <c:v>6675</c:v>
                </c:pt>
                <c:pt idx="134">
                  <c:v>6725</c:v>
                </c:pt>
                <c:pt idx="135">
                  <c:v>6775</c:v>
                </c:pt>
                <c:pt idx="136">
                  <c:v>6825</c:v>
                </c:pt>
                <c:pt idx="137">
                  <c:v>6874</c:v>
                </c:pt>
                <c:pt idx="138">
                  <c:v>6925</c:v>
                </c:pt>
                <c:pt idx="139">
                  <c:v>6974</c:v>
                </c:pt>
                <c:pt idx="140">
                  <c:v>7025</c:v>
                </c:pt>
                <c:pt idx="141">
                  <c:v>7074</c:v>
                </c:pt>
                <c:pt idx="142">
                  <c:v>7125</c:v>
                </c:pt>
                <c:pt idx="143">
                  <c:v>7174</c:v>
                </c:pt>
                <c:pt idx="144">
                  <c:v>7225</c:v>
                </c:pt>
                <c:pt idx="145">
                  <c:v>7275</c:v>
                </c:pt>
                <c:pt idx="146">
                  <c:v>7325</c:v>
                </c:pt>
                <c:pt idx="147">
                  <c:v>7375</c:v>
                </c:pt>
                <c:pt idx="148">
                  <c:v>7425</c:v>
                </c:pt>
                <c:pt idx="149">
                  <c:v>7475</c:v>
                </c:pt>
                <c:pt idx="150">
                  <c:v>7524</c:v>
                </c:pt>
                <c:pt idx="151">
                  <c:v>7575</c:v>
                </c:pt>
                <c:pt idx="152">
                  <c:v>7625</c:v>
                </c:pt>
                <c:pt idx="153">
                  <c:v>7674</c:v>
                </c:pt>
                <c:pt idx="154">
                  <c:v>7724</c:v>
                </c:pt>
                <c:pt idx="155">
                  <c:v>7775</c:v>
                </c:pt>
                <c:pt idx="156">
                  <c:v>7825</c:v>
                </c:pt>
                <c:pt idx="157">
                  <c:v>7875</c:v>
                </c:pt>
                <c:pt idx="158">
                  <c:v>7925</c:v>
                </c:pt>
                <c:pt idx="159">
                  <c:v>7975</c:v>
                </c:pt>
                <c:pt idx="160">
                  <c:v>8024</c:v>
                </c:pt>
                <c:pt idx="161">
                  <c:v>8074</c:v>
                </c:pt>
                <c:pt idx="162">
                  <c:v>8124</c:v>
                </c:pt>
                <c:pt idx="163">
                  <c:v>8175</c:v>
                </c:pt>
                <c:pt idx="164">
                  <c:v>8224</c:v>
                </c:pt>
                <c:pt idx="165">
                  <c:v>8275</c:v>
                </c:pt>
                <c:pt idx="166">
                  <c:v>8324</c:v>
                </c:pt>
                <c:pt idx="167">
                  <c:v>8374</c:v>
                </c:pt>
                <c:pt idx="168">
                  <c:v>8424</c:v>
                </c:pt>
                <c:pt idx="169">
                  <c:v>8474</c:v>
                </c:pt>
                <c:pt idx="170">
                  <c:v>8525</c:v>
                </c:pt>
                <c:pt idx="171">
                  <c:v>8575</c:v>
                </c:pt>
                <c:pt idx="172">
                  <c:v>8625</c:v>
                </c:pt>
                <c:pt idx="173">
                  <c:v>8674</c:v>
                </c:pt>
                <c:pt idx="174">
                  <c:v>8724</c:v>
                </c:pt>
                <c:pt idx="175">
                  <c:v>8775</c:v>
                </c:pt>
                <c:pt idx="176">
                  <c:v>8825</c:v>
                </c:pt>
                <c:pt idx="177">
                  <c:v>8875</c:v>
                </c:pt>
                <c:pt idx="178">
                  <c:v>8924</c:v>
                </c:pt>
                <c:pt idx="179">
                  <c:v>8975</c:v>
                </c:pt>
                <c:pt idx="180">
                  <c:v>9025</c:v>
                </c:pt>
                <c:pt idx="181">
                  <c:v>9074</c:v>
                </c:pt>
                <c:pt idx="182">
                  <c:v>9124</c:v>
                </c:pt>
                <c:pt idx="183">
                  <c:v>9174</c:v>
                </c:pt>
                <c:pt idx="184">
                  <c:v>9227</c:v>
                </c:pt>
                <c:pt idx="185">
                  <c:v>9274</c:v>
                </c:pt>
                <c:pt idx="186">
                  <c:v>9325</c:v>
                </c:pt>
                <c:pt idx="187">
                  <c:v>9375</c:v>
                </c:pt>
                <c:pt idx="188">
                  <c:v>9425</c:v>
                </c:pt>
                <c:pt idx="189">
                  <c:v>9474</c:v>
                </c:pt>
                <c:pt idx="190">
                  <c:v>9525</c:v>
                </c:pt>
                <c:pt idx="191">
                  <c:v>9575</c:v>
                </c:pt>
                <c:pt idx="192">
                  <c:v>9625</c:v>
                </c:pt>
                <c:pt idx="193">
                  <c:v>9674</c:v>
                </c:pt>
                <c:pt idx="194">
                  <c:v>9724</c:v>
                </c:pt>
                <c:pt idx="195">
                  <c:v>9774</c:v>
                </c:pt>
                <c:pt idx="196">
                  <c:v>9825</c:v>
                </c:pt>
                <c:pt idx="197">
                  <c:v>9874</c:v>
                </c:pt>
                <c:pt idx="198">
                  <c:v>9924</c:v>
                </c:pt>
                <c:pt idx="199">
                  <c:v>9974</c:v>
                </c:pt>
                <c:pt idx="200">
                  <c:v>10025</c:v>
                </c:pt>
                <c:pt idx="201">
                  <c:v>10075</c:v>
                </c:pt>
                <c:pt idx="202">
                  <c:v>10124</c:v>
                </c:pt>
                <c:pt idx="203">
                  <c:v>10174</c:v>
                </c:pt>
                <c:pt idx="204">
                  <c:v>10225</c:v>
                </c:pt>
                <c:pt idx="205">
                  <c:v>10274</c:v>
                </c:pt>
                <c:pt idx="206">
                  <c:v>10324</c:v>
                </c:pt>
                <c:pt idx="207">
                  <c:v>10375</c:v>
                </c:pt>
                <c:pt idx="208">
                  <c:v>10424</c:v>
                </c:pt>
                <c:pt idx="209">
                  <c:v>10475</c:v>
                </c:pt>
                <c:pt idx="210">
                  <c:v>10525</c:v>
                </c:pt>
                <c:pt idx="211">
                  <c:v>10574</c:v>
                </c:pt>
                <c:pt idx="212">
                  <c:v>10625</c:v>
                </c:pt>
                <c:pt idx="213">
                  <c:v>10674</c:v>
                </c:pt>
                <c:pt idx="214">
                  <c:v>10724</c:v>
                </c:pt>
                <c:pt idx="215">
                  <c:v>10774</c:v>
                </c:pt>
                <c:pt idx="216">
                  <c:v>10824</c:v>
                </c:pt>
                <c:pt idx="217">
                  <c:v>10874</c:v>
                </c:pt>
                <c:pt idx="218">
                  <c:v>10924</c:v>
                </c:pt>
                <c:pt idx="219">
                  <c:v>10974</c:v>
                </c:pt>
                <c:pt idx="220">
                  <c:v>11024</c:v>
                </c:pt>
                <c:pt idx="221">
                  <c:v>11074</c:v>
                </c:pt>
                <c:pt idx="222">
                  <c:v>11125</c:v>
                </c:pt>
                <c:pt idx="223">
                  <c:v>11175</c:v>
                </c:pt>
                <c:pt idx="224">
                  <c:v>11225</c:v>
                </c:pt>
                <c:pt idx="225">
                  <c:v>11274</c:v>
                </c:pt>
                <c:pt idx="226">
                  <c:v>11325</c:v>
                </c:pt>
                <c:pt idx="227">
                  <c:v>11375</c:v>
                </c:pt>
                <c:pt idx="228">
                  <c:v>11424</c:v>
                </c:pt>
                <c:pt idx="229">
                  <c:v>11475</c:v>
                </c:pt>
                <c:pt idx="230">
                  <c:v>11525</c:v>
                </c:pt>
                <c:pt idx="231">
                  <c:v>11576</c:v>
                </c:pt>
                <c:pt idx="232">
                  <c:v>11625</c:v>
                </c:pt>
                <c:pt idx="233">
                  <c:v>11674</c:v>
                </c:pt>
                <c:pt idx="234">
                  <c:v>11725</c:v>
                </c:pt>
                <c:pt idx="235">
                  <c:v>11775</c:v>
                </c:pt>
                <c:pt idx="236">
                  <c:v>11825</c:v>
                </c:pt>
                <c:pt idx="237">
                  <c:v>11875</c:v>
                </c:pt>
                <c:pt idx="238">
                  <c:v>11925</c:v>
                </c:pt>
                <c:pt idx="239">
                  <c:v>11975</c:v>
                </c:pt>
                <c:pt idx="240">
                  <c:v>12025</c:v>
                </c:pt>
                <c:pt idx="241">
                  <c:v>12074</c:v>
                </c:pt>
                <c:pt idx="242">
                  <c:v>12124</c:v>
                </c:pt>
                <c:pt idx="243">
                  <c:v>12174</c:v>
                </c:pt>
                <c:pt idx="244">
                  <c:v>12225</c:v>
                </c:pt>
                <c:pt idx="245">
                  <c:v>12274</c:v>
                </c:pt>
                <c:pt idx="246">
                  <c:v>12324</c:v>
                </c:pt>
                <c:pt idx="247">
                  <c:v>12375</c:v>
                </c:pt>
                <c:pt idx="248">
                  <c:v>12424</c:v>
                </c:pt>
                <c:pt idx="249">
                  <c:v>12474</c:v>
                </c:pt>
                <c:pt idx="250">
                  <c:v>12525</c:v>
                </c:pt>
                <c:pt idx="251">
                  <c:v>12574</c:v>
                </c:pt>
                <c:pt idx="252">
                  <c:v>12624</c:v>
                </c:pt>
                <c:pt idx="253">
                  <c:v>12674</c:v>
                </c:pt>
                <c:pt idx="254">
                  <c:v>12725</c:v>
                </c:pt>
                <c:pt idx="255">
                  <c:v>12774</c:v>
                </c:pt>
                <c:pt idx="256">
                  <c:v>12825</c:v>
                </c:pt>
                <c:pt idx="257">
                  <c:v>12875</c:v>
                </c:pt>
                <c:pt idx="258">
                  <c:v>12925</c:v>
                </c:pt>
                <c:pt idx="259">
                  <c:v>12974</c:v>
                </c:pt>
                <c:pt idx="260">
                  <c:v>13024</c:v>
                </c:pt>
                <c:pt idx="261">
                  <c:v>13074</c:v>
                </c:pt>
                <c:pt idx="262">
                  <c:v>13125</c:v>
                </c:pt>
                <c:pt idx="263">
                  <c:v>13175</c:v>
                </c:pt>
                <c:pt idx="264">
                  <c:v>13224</c:v>
                </c:pt>
                <c:pt idx="265">
                  <c:v>13274</c:v>
                </c:pt>
                <c:pt idx="266">
                  <c:v>13324</c:v>
                </c:pt>
                <c:pt idx="267">
                  <c:v>13375</c:v>
                </c:pt>
                <c:pt idx="268">
                  <c:v>13425</c:v>
                </c:pt>
                <c:pt idx="269">
                  <c:v>13474</c:v>
                </c:pt>
                <c:pt idx="270">
                  <c:v>13525</c:v>
                </c:pt>
                <c:pt idx="271">
                  <c:v>13574</c:v>
                </c:pt>
                <c:pt idx="272">
                  <c:v>13624</c:v>
                </c:pt>
                <c:pt idx="273">
                  <c:v>13675</c:v>
                </c:pt>
                <c:pt idx="274">
                  <c:v>13725</c:v>
                </c:pt>
                <c:pt idx="275">
                  <c:v>13775</c:v>
                </c:pt>
                <c:pt idx="276">
                  <c:v>13824</c:v>
                </c:pt>
                <c:pt idx="277">
                  <c:v>13874</c:v>
                </c:pt>
                <c:pt idx="278">
                  <c:v>13925</c:v>
                </c:pt>
                <c:pt idx="279">
                  <c:v>13975</c:v>
                </c:pt>
                <c:pt idx="280">
                  <c:v>14025</c:v>
                </c:pt>
                <c:pt idx="281">
                  <c:v>14074</c:v>
                </c:pt>
                <c:pt idx="282">
                  <c:v>14124</c:v>
                </c:pt>
                <c:pt idx="283">
                  <c:v>14174</c:v>
                </c:pt>
                <c:pt idx="284">
                  <c:v>14225</c:v>
                </c:pt>
                <c:pt idx="285">
                  <c:v>14274</c:v>
                </c:pt>
                <c:pt idx="286">
                  <c:v>14325</c:v>
                </c:pt>
                <c:pt idx="287">
                  <c:v>14375</c:v>
                </c:pt>
                <c:pt idx="288">
                  <c:v>14425</c:v>
                </c:pt>
                <c:pt idx="289">
                  <c:v>14475</c:v>
                </c:pt>
                <c:pt idx="290">
                  <c:v>14525</c:v>
                </c:pt>
                <c:pt idx="291">
                  <c:v>14575</c:v>
                </c:pt>
                <c:pt idx="292">
                  <c:v>14625</c:v>
                </c:pt>
                <c:pt idx="293">
                  <c:v>14674</c:v>
                </c:pt>
                <c:pt idx="294">
                  <c:v>14724</c:v>
                </c:pt>
                <c:pt idx="295">
                  <c:v>14774</c:v>
                </c:pt>
                <c:pt idx="296">
                  <c:v>14825</c:v>
                </c:pt>
                <c:pt idx="297">
                  <c:v>14875</c:v>
                </c:pt>
                <c:pt idx="298">
                  <c:v>14924</c:v>
                </c:pt>
                <c:pt idx="299">
                  <c:v>14975</c:v>
                </c:pt>
                <c:pt idx="300">
                  <c:v>15025</c:v>
                </c:pt>
                <c:pt idx="301">
                  <c:v>15075</c:v>
                </c:pt>
                <c:pt idx="302">
                  <c:v>15125</c:v>
                </c:pt>
                <c:pt idx="303">
                  <c:v>15175</c:v>
                </c:pt>
                <c:pt idx="304">
                  <c:v>15224</c:v>
                </c:pt>
                <c:pt idx="305">
                  <c:v>15275</c:v>
                </c:pt>
                <c:pt idx="306">
                  <c:v>15324</c:v>
                </c:pt>
                <c:pt idx="307">
                  <c:v>15375</c:v>
                </c:pt>
                <c:pt idx="308">
                  <c:v>15424</c:v>
                </c:pt>
                <c:pt idx="309">
                  <c:v>15474</c:v>
                </c:pt>
                <c:pt idx="310">
                  <c:v>15525</c:v>
                </c:pt>
                <c:pt idx="311">
                  <c:v>15574</c:v>
                </c:pt>
                <c:pt idx="312">
                  <c:v>15625</c:v>
                </c:pt>
                <c:pt idx="313">
                  <c:v>15674</c:v>
                </c:pt>
                <c:pt idx="314">
                  <c:v>15725</c:v>
                </c:pt>
                <c:pt idx="315">
                  <c:v>15774</c:v>
                </c:pt>
                <c:pt idx="316">
                  <c:v>15824</c:v>
                </c:pt>
                <c:pt idx="317">
                  <c:v>15874</c:v>
                </c:pt>
                <c:pt idx="318">
                  <c:v>15924</c:v>
                </c:pt>
                <c:pt idx="319">
                  <c:v>15974</c:v>
                </c:pt>
                <c:pt idx="320">
                  <c:v>16025</c:v>
                </c:pt>
                <c:pt idx="321">
                  <c:v>16075</c:v>
                </c:pt>
                <c:pt idx="322">
                  <c:v>16125</c:v>
                </c:pt>
                <c:pt idx="323">
                  <c:v>16175</c:v>
                </c:pt>
                <c:pt idx="324">
                  <c:v>16225</c:v>
                </c:pt>
                <c:pt idx="325">
                  <c:v>16275</c:v>
                </c:pt>
                <c:pt idx="326">
                  <c:v>16325</c:v>
                </c:pt>
                <c:pt idx="327">
                  <c:v>16375</c:v>
                </c:pt>
                <c:pt idx="328">
                  <c:v>16425</c:v>
                </c:pt>
                <c:pt idx="329">
                  <c:v>16475</c:v>
                </c:pt>
                <c:pt idx="330">
                  <c:v>16524</c:v>
                </c:pt>
                <c:pt idx="331">
                  <c:v>16574</c:v>
                </c:pt>
                <c:pt idx="332">
                  <c:v>16625</c:v>
                </c:pt>
                <c:pt idx="333">
                  <c:v>16675</c:v>
                </c:pt>
                <c:pt idx="334">
                  <c:v>16724</c:v>
                </c:pt>
                <c:pt idx="335">
                  <c:v>16775</c:v>
                </c:pt>
                <c:pt idx="336">
                  <c:v>16824</c:v>
                </c:pt>
                <c:pt idx="337">
                  <c:v>16875</c:v>
                </c:pt>
                <c:pt idx="338">
                  <c:v>16924</c:v>
                </c:pt>
                <c:pt idx="339">
                  <c:v>16974</c:v>
                </c:pt>
                <c:pt idx="340">
                  <c:v>17025</c:v>
                </c:pt>
                <c:pt idx="341">
                  <c:v>17074</c:v>
                </c:pt>
                <c:pt idx="342">
                  <c:v>17125</c:v>
                </c:pt>
                <c:pt idx="343">
                  <c:v>17175</c:v>
                </c:pt>
                <c:pt idx="344">
                  <c:v>17225</c:v>
                </c:pt>
                <c:pt idx="345">
                  <c:v>17274</c:v>
                </c:pt>
                <c:pt idx="346">
                  <c:v>17325</c:v>
                </c:pt>
                <c:pt idx="347">
                  <c:v>17374</c:v>
                </c:pt>
                <c:pt idx="348">
                  <c:v>17424</c:v>
                </c:pt>
                <c:pt idx="349">
                  <c:v>17475</c:v>
                </c:pt>
                <c:pt idx="350">
                  <c:v>17524</c:v>
                </c:pt>
                <c:pt idx="351">
                  <c:v>17574</c:v>
                </c:pt>
                <c:pt idx="352">
                  <c:v>17625</c:v>
                </c:pt>
                <c:pt idx="353">
                  <c:v>17674</c:v>
                </c:pt>
                <c:pt idx="354">
                  <c:v>17724</c:v>
                </c:pt>
                <c:pt idx="355">
                  <c:v>17775</c:v>
                </c:pt>
                <c:pt idx="356">
                  <c:v>17825</c:v>
                </c:pt>
                <c:pt idx="357">
                  <c:v>17875</c:v>
                </c:pt>
                <c:pt idx="358">
                  <c:v>17925</c:v>
                </c:pt>
                <c:pt idx="359">
                  <c:v>17976</c:v>
                </c:pt>
                <c:pt idx="360">
                  <c:v>18025</c:v>
                </c:pt>
                <c:pt idx="361">
                  <c:v>18074</c:v>
                </c:pt>
                <c:pt idx="362">
                  <c:v>18125</c:v>
                </c:pt>
                <c:pt idx="363">
                  <c:v>18177</c:v>
                </c:pt>
                <c:pt idx="364">
                  <c:v>18225</c:v>
                </c:pt>
                <c:pt idx="365">
                  <c:v>18275</c:v>
                </c:pt>
                <c:pt idx="366">
                  <c:v>18325</c:v>
                </c:pt>
                <c:pt idx="367">
                  <c:v>18374</c:v>
                </c:pt>
                <c:pt idx="368">
                  <c:v>18425</c:v>
                </c:pt>
                <c:pt idx="369">
                  <c:v>18474</c:v>
                </c:pt>
                <c:pt idx="370">
                  <c:v>18524</c:v>
                </c:pt>
                <c:pt idx="371">
                  <c:v>18575</c:v>
                </c:pt>
                <c:pt idx="372">
                  <c:v>18624</c:v>
                </c:pt>
                <c:pt idx="373">
                  <c:v>18675</c:v>
                </c:pt>
                <c:pt idx="374">
                  <c:v>18724</c:v>
                </c:pt>
                <c:pt idx="375">
                  <c:v>18775</c:v>
                </c:pt>
                <c:pt idx="376">
                  <c:v>18824</c:v>
                </c:pt>
                <c:pt idx="377">
                  <c:v>18875</c:v>
                </c:pt>
                <c:pt idx="378">
                  <c:v>18925</c:v>
                </c:pt>
                <c:pt idx="379">
                  <c:v>18975</c:v>
                </c:pt>
                <c:pt idx="380">
                  <c:v>19025</c:v>
                </c:pt>
                <c:pt idx="381">
                  <c:v>19075</c:v>
                </c:pt>
                <c:pt idx="382">
                  <c:v>19125</c:v>
                </c:pt>
                <c:pt idx="383">
                  <c:v>19175</c:v>
                </c:pt>
                <c:pt idx="384">
                  <c:v>19224</c:v>
                </c:pt>
                <c:pt idx="385">
                  <c:v>19274</c:v>
                </c:pt>
                <c:pt idx="386">
                  <c:v>19324</c:v>
                </c:pt>
                <c:pt idx="387">
                  <c:v>19374</c:v>
                </c:pt>
                <c:pt idx="388">
                  <c:v>19425</c:v>
                </c:pt>
                <c:pt idx="389">
                  <c:v>19474</c:v>
                </c:pt>
                <c:pt idx="390">
                  <c:v>19524</c:v>
                </c:pt>
                <c:pt idx="391">
                  <c:v>19575</c:v>
                </c:pt>
                <c:pt idx="392">
                  <c:v>19624</c:v>
                </c:pt>
                <c:pt idx="393">
                  <c:v>19674</c:v>
                </c:pt>
                <c:pt idx="394">
                  <c:v>19725</c:v>
                </c:pt>
                <c:pt idx="395">
                  <c:v>19775</c:v>
                </c:pt>
                <c:pt idx="396">
                  <c:v>19824</c:v>
                </c:pt>
                <c:pt idx="397">
                  <c:v>19874</c:v>
                </c:pt>
                <c:pt idx="398">
                  <c:v>19924</c:v>
                </c:pt>
                <c:pt idx="399">
                  <c:v>19975</c:v>
                </c:pt>
                <c:pt idx="400">
                  <c:v>20025</c:v>
                </c:pt>
                <c:pt idx="401">
                  <c:v>20074</c:v>
                </c:pt>
                <c:pt idx="402">
                  <c:v>20124</c:v>
                </c:pt>
                <c:pt idx="403">
                  <c:v>20174</c:v>
                </c:pt>
                <c:pt idx="404">
                  <c:v>20224</c:v>
                </c:pt>
                <c:pt idx="405">
                  <c:v>20275</c:v>
                </c:pt>
                <c:pt idx="406">
                  <c:v>20324</c:v>
                </c:pt>
                <c:pt idx="407">
                  <c:v>20374</c:v>
                </c:pt>
                <c:pt idx="408">
                  <c:v>20425</c:v>
                </c:pt>
                <c:pt idx="409">
                  <c:v>20474</c:v>
                </c:pt>
                <c:pt idx="410">
                  <c:v>20525</c:v>
                </c:pt>
                <c:pt idx="411">
                  <c:v>20574</c:v>
                </c:pt>
                <c:pt idx="412">
                  <c:v>20625</c:v>
                </c:pt>
                <c:pt idx="413">
                  <c:v>20675</c:v>
                </c:pt>
                <c:pt idx="414">
                  <c:v>20724</c:v>
                </c:pt>
                <c:pt idx="415">
                  <c:v>20774</c:v>
                </c:pt>
                <c:pt idx="416">
                  <c:v>20824</c:v>
                </c:pt>
                <c:pt idx="417">
                  <c:v>20874</c:v>
                </c:pt>
                <c:pt idx="418">
                  <c:v>20924</c:v>
                </c:pt>
                <c:pt idx="419">
                  <c:v>20974</c:v>
                </c:pt>
                <c:pt idx="420">
                  <c:v>21025</c:v>
                </c:pt>
                <c:pt idx="421">
                  <c:v>21075</c:v>
                </c:pt>
                <c:pt idx="422">
                  <c:v>21125</c:v>
                </c:pt>
                <c:pt idx="423">
                  <c:v>21175</c:v>
                </c:pt>
                <c:pt idx="424">
                  <c:v>21225</c:v>
                </c:pt>
                <c:pt idx="425">
                  <c:v>21274</c:v>
                </c:pt>
                <c:pt idx="426">
                  <c:v>21325</c:v>
                </c:pt>
                <c:pt idx="427">
                  <c:v>21374</c:v>
                </c:pt>
                <c:pt idx="428">
                  <c:v>21424</c:v>
                </c:pt>
                <c:pt idx="429">
                  <c:v>21474</c:v>
                </c:pt>
                <c:pt idx="430">
                  <c:v>21525</c:v>
                </c:pt>
                <c:pt idx="431">
                  <c:v>21574</c:v>
                </c:pt>
                <c:pt idx="432">
                  <c:v>21625</c:v>
                </c:pt>
                <c:pt idx="433">
                  <c:v>21675</c:v>
                </c:pt>
                <c:pt idx="434">
                  <c:v>21725</c:v>
                </c:pt>
                <c:pt idx="435">
                  <c:v>21775</c:v>
                </c:pt>
                <c:pt idx="436">
                  <c:v>21826</c:v>
                </c:pt>
                <c:pt idx="437">
                  <c:v>21874</c:v>
                </c:pt>
                <c:pt idx="438">
                  <c:v>21925</c:v>
                </c:pt>
                <c:pt idx="439">
                  <c:v>21974</c:v>
                </c:pt>
                <c:pt idx="440">
                  <c:v>22025</c:v>
                </c:pt>
                <c:pt idx="441">
                  <c:v>22074</c:v>
                </c:pt>
                <c:pt idx="442">
                  <c:v>22124</c:v>
                </c:pt>
                <c:pt idx="443">
                  <c:v>22174</c:v>
                </c:pt>
                <c:pt idx="444">
                  <c:v>22225</c:v>
                </c:pt>
                <c:pt idx="445">
                  <c:v>22275</c:v>
                </c:pt>
                <c:pt idx="446">
                  <c:v>22324</c:v>
                </c:pt>
                <c:pt idx="447">
                  <c:v>22374</c:v>
                </c:pt>
                <c:pt idx="448">
                  <c:v>22425</c:v>
                </c:pt>
                <c:pt idx="449">
                  <c:v>22474</c:v>
                </c:pt>
                <c:pt idx="450">
                  <c:v>22525</c:v>
                </c:pt>
                <c:pt idx="451">
                  <c:v>22574</c:v>
                </c:pt>
                <c:pt idx="452">
                  <c:v>22624</c:v>
                </c:pt>
                <c:pt idx="453">
                  <c:v>22675</c:v>
                </c:pt>
                <c:pt idx="454">
                  <c:v>22724</c:v>
                </c:pt>
                <c:pt idx="455">
                  <c:v>22774</c:v>
                </c:pt>
                <c:pt idx="456">
                  <c:v>22825</c:v>
                </c:pt>
                <c:pt idx="457">
                  <c:v>22874</c:v>
                </c:pt>
                <c:pt idx="458">
                  <c:v>22924</c:v>
                </c:pt>
                <c:pt idx="459">
                  <c:v>22974</c:v>
                </c:pt>
                <c:pt idx="460">
                  <c:v>23024</c:v>
                </c:pt>
                <c:pt idx="461">
                  <c:v>23074</c:v>
                </c:pt>
                <c:pt idx="462">
                  <c:v>23124</c:v>
                </c:pt>
                <c:pt idx="463">
                  <c:v>23175</c:v>
                </c:pt>
                <c:pt idx="464">
                  <c:v>23225</c:v>
                </c:pt>
                <c:pt idx="465">
                  <c:v>23274</c:v>
                </c:pt>
                <c:pt idx="466">
                  <c:v>23324</c:v>
                </c:pt>
                <c:pt idx="467">
                  <c:v>23375</c:v>
                </c:pt>
                <c:pt idx="468">
                  <c:v>23425</c:v>
                </c:pt>
                <c:pt idx="469">
                  <c:v>23475</c:v>
                </c:pt>
                <c:pt idx="470">
                  <c:v>23524</c:v>
                </c:pt>
                <c:pt idx="471">
                  <c:v>23574</c:v>
                </c:pt>
                <c:pt idx="472">
                  <c:v>23625</c:v>
                </c:pt>
                <c:pt idx="473">
                  <c:v>23675</c:v>
                </c:pt>
                <c:pt idx="474">
                  <c:v>23724</c:v>
                </c:pt>
                <c:pt idx="475">
                  <c:v>23775</c:v>
                </c:pt>
                <c:pt idx="476">
                  <c:v>23825</c:v>
                </c:pt>
                <c:pt idx="477">
                  <c:v>23875</c:v>
                </c:pt>
                <c:pt idx="478">
                  <c:v>23924</c:v>
                </c:pt>
                <c:pt idx="479">
                  <c:v>23974</c:v>
                </c:pt>
                <c:pt idx="480">
                  <c:v>24025</c:v>
                </c:pt>
                <c:pt idx="481">
                  <c:v>24074</c:v>
                </c:pt>
                <c:pt idx="482">
                  <c:v>24125</c:v>
                </c:pt>
                <c:pt idx="483">
                  <c:v>24174</c:v>
                </c:pt>
                <c:pt idx="484">
                  <c:v>24224</c:v>
                </c:pt>
                <c:pt idx="485">
                  <c:v>24275</c:v>
                </c:pt>
                <c:pt idx="486">
                  <c:v>24325</c:v>
                </c:pt>
                <c:pt idx="487">
                  <c:v>24375</c:v>
                </c:pt>
                <c:pt idx="488">
                  <c:v>24425</c:v>
                </c:pt>
                <c:pt idx="489">
                  <c:v>24475</c:v>
                </c:pt>
                <c:pt idx="490">
                  <c:v>24524</c:v>
                </c:pt>
                <c:pt idx="491">
                  <c:v>24575</c:v>
                </c:pt>
                <c:pt idx="492">
                  <c:v>24625</c:v>
                </c:pt>
                <c:pt idx="493">
                  <c:v>24676</c:v>
                </c:pt>
                <c:pt idx="494">
                  <c:v>24724</c:v>
                </c:pt>
                <c:pt idx="495">
                  <c:v>24775</c:v>
                </c:pt>
                <c:pt idx="496">
                  <c:v>24824</c:v>
                </c:pt>
                <c:pt idx="497">
                  <c:v>24874</c:v>
                </c:pt>
                <c:pt idx="498">
                  <c:v>24924</c:v>
                </c:pt>
                <c:pt idx="499">
                  <c:v>24974</c:v>
                </c:pt>
                <c:pt idx="500">
                  <c:v>25025</c:v>
                </c:pt>
                <c:pt idx="501">
                  <c:v>25075</c:v>
                </c:pt>
                <c:pt idx="502">
                  <c:v>25125</c:v>
                </c:pt>
                <c:pt idx="503">
                  <c:v>25174</c:v>
                </c:pt>
                <c:pt idx="504">
                  <c:v>25224</c:v>
                </c:pt>
                <c:pt idx="505">
                  <c:v>25275</c:v>
                </c:pt>
                <c:pt idx="506">
                  <c:v>25325</c:v>
                </c:pt>
                <c:pt idx="507">
                  <c:v>25375</c:v>
                </c:pt>
                <c:pt idx="508">
                  <c:v>25425</c:v>
                </c:pt>
                <c:pt idx="509">
                  <c:v>25474</c:v>
                </c:pt>
                <c:pt idx="510">
                  <c:v>25524</c:v>
                </c:pt>
                <c:pt idx="511">
                  <c:v>25574</c:v>
                </c:pt>
                <c:pt idx="512">
                  <c:v>25625</c:v>
                </c:pt>
                <c:pt idx="513">
                  <c:v>25674</c:v>
                </c:pt>
                <c:pt idx="514">
                  <c:v>25725</c:v>
                </c:pt>
                <c:pt idx="515">
                  <c:v>25775</c:v>
                </c:pt>
                <c:pt idx="516">
                  <c:v>25824</c:v>
                </c:pt>
                <c:pt idx="517">
                  <c:v>25875</c:v>
                </c:pt>
                <c:pt idx="518">
                  <c:v>25925</c:v>
                </c:pt>
                <c:pt idx="519">
                  <c:v>25975</c:v>
                </c:pt>
                <c:pt idx="520">
                  <c:v>26024</c:v>
                </c:pt>
                <c:pt idx="521">
                  <c:v>26074</c:v>
                </c:pt>
                <c:pt idx="522">
                  <c:v>26124</c:v>
                </c:pt>
                <c:pt idx="523">
                  <c:v>26175</c:v>
                </c:pt>
                <c:pt idx="524">
                  <c:v>26225</c:v>
                </c:pt>
                <c:pt idx="525">
                  <c:v>26274</c:v>
                </c:pt>
                <c:pt idx="526">
                  <c:v>26324</c:v>
                </c:pt>
                <c:pt idx="527">
                  <c:v>26375</c:v>
                </c:pt>
                <c:pt idx="528">
                  <c:v>26424</c:v>
                </c:pt>
                <c:pt idx="529">
                  <c:v>26475</c:v>
                </c:pt>
                <c:pt idx="530">
                  <c:v>26524</c:v>
                </c:pt>
                <c:pt idx="531">
                  <c:v>26574</c:v>
                </c:pt>
                <c:pt idx="532">
                  <c:v>26625</c:v>
                </c:pt>
                <c:pt idx="533">
                  <c:v>26675</c:v>
                </c:pt>
                <c:pt idx="534">
                  <c:v>26724</c:v>
                </c:pt>
                <c:pt idx="535">
                  <c:v>26774</c:v>
                </c:pt>
                <c:pt idx="536">
                  <c:v>26825</c:v>
                </c:pt>
                <c:pt idx="537">
                  <c:v>26875</c:v>
                </c:pt>
                <c:pt idx="538">
                  <c:v>26925</c:v>
                </c:pt>
                <c:pt idx="539">
                  <c:v>26975</c:v>
                </c:pt>
                <c:pt idx="540">
                  <c:v>27025</c:v>
                </c:pt>
                <c:pt idx="541">
                  <c:v>27074</c:v>
                </c:pt>
                <c:pt idx="542">
                  <c:v>27124</c:v>
                </c:pt>
                <c:pt idx="543">
                  <c:v>27174</c:v>
                </c:pt>
                <c:pt idx="544">
                  <c:v>27225</c:v>
                </c:pt>
                <c:pt idx="545">
                  <c:v>27275</c:v>
                </c:pt>
                <c:pt idx="546">
                  <c:v>27325</c:v>
                </c:pt>
                <c:pt idx="547">
                  <c:v>27374</c:v>
                </c:pt>
                <c:pt idx="548">
                  <c:v>27424</c:v>
                </c:pt>
                <c:pt idx="549">
                  <c:v>27474</c:v>
                </c:pt>
                <c:pt idx="550">
                  <c:v>27525</c:v>
                </c:pt>
                <c:pt idx="551">
                  <c:v>27574</c:v>
                </c:pt>
                <c:pt idx="552">
                  <c:v>27624</c:v>
                </c:pt>
                <c:pt idx="553">
                  <c:v>27674</c:v>
                </c:pt>
                <c:pt idx="554">
                  <c:v>27724</c:v>
                </c:pt>
                <c:pt idx="555">
                  <c:v>27774</c:v>
                </c:pt>
                <c:pt idx="556">
                  <c:v>27825</c:v>
                </c:pt>
                <c:pt idx="557">
                  <c:v>27874</c:v>
                </c:pt>
                <c:pt idx="558">
                  <c:v>27925</c:v>
                </c:pt>
                <c:pt idx="559">
                  <c:v>27974</c:v>
                </c:pt>
                <c:pt idx="560">
                  <c:v>28025</c:v>
                </c:pt>
                <c:pt idx="561">
                  <c:v>28075</c:v>
                </c:pt>
                <c:pt idx="562">
                  <c:v>28125</c:v>
                </c:pt>
                <c:pt idx="563">
                  <c:v>28175</c:v>
                </c:pt>
                <c:pt idx="564">
                  <c:v>28224</c:v>
                </c:pt>
                <c:pt idx="565">
                  <c:v>28275</c:v>
                </c:pt>
                <c:pt idx="566">
                  <c:v>28325</c:v>
                </c:pt>
                <c:pt idx="567">
                  <c:v>28375</c:v>
                </c:pt>
                <c:pt idx="568">
                  <c:v>28425</c:v>
                </c:pt>
                <c:pt idx="569">
                  <c:v>28475</c:v>
                </c:pt>
                <c:pt idx="570">
                  <c:v>28524</c:v>
                </c:pt>
                <c:pt idx="571">
                  <c:v>28574</c:v>
                </c:pt>
                <c:pt idx="572">
                  <c:v>28624</c:v>
                </c:pt>
                <c:pt idx="573">
                  <c:v>28674</c:v>
                </c:pt>
                <c:pt idx="574">
                  <c:v>28725</c:v>
                </c:pt>
                <c:pt idx="575">
                  <c:v>28774</c:v>
                </c:pt>
                <c:pt idx="576">
                  <c:v>28825</c:v>
                </c:pt>
                <c:pt idx="577">
                  <c:v>28874</c:v>
                </c:pt>
                <c:pt idx="578">
                  <c:v>28924</c:v>
                </c:pt>
                <c:pt idx="579">
                  <c:v>28974</c:v>
                </c:pt>
                <c:pt idx="580">
                  <c:v>29025</c:v>
                </c:pt>
                <c:pt idx="581">
                  <c:v>29075</c:v>
                </c:pt>
                <c:pt idx="582">
                  <c:v>29125</c:v>
                </c:pt>
                <c:pt idx="583">
                  <c:v>29174</c:v>
                </c:pt>
                <c:pt idx="584">
                  <c:v>29225</c:v>
                </c:pt>
                <c:pt idx="585">
                  <c:v>29275</c:v>
                </c:pt>
                <c:pt idx="586">
                  <c:v>29325</c:v>
                </c:pt>
                <c:pt idx="587">
                  <c:v>29375</c:v>
                </c:pt>
                <c:pt idx="588">
                  <c:v>29425</c:v>
                </c:pt>
                <c:pt idx="589">
                  <c:v>29474</c:v>
                </c:pt>
                <c:pt idx="590">
                  <c:v>29525</c:v>
                </c:pt>
                <c:pt idx="591">
                  <c:v>29574</c:v>
                </c:pt>
                <c:pt idx="592">
                  <c:v>29625</c:v>
                </c:pt>
                <c:pt idx="593">
                  <c:v>29675</c:v>
                </c:pt>
                <c:pt idx="594">
                  <c:v>29724</c:v>
                </c:pt>
                <c:pt idx="595">
                  <c:v>29774</c:v>
                </c:pt>
                <c:pt idx="596">
                  <c:v>29825</c:v>
                </c:pt>
                <c:pt idx="597">
                  <c:v>29875</c:v>
                </c:pt>
                <c:pt idx="598">
                  <c:v>29924</c:v>
                </c:pt>
                <c:pt idx="599">
                  <c:v>29974</c:v>
                </c:pt>
                <c:pt idx="600">
                  <c:v>30025</c:v>
                </c:pt>
                <c:pt idx="601">
                  <c:v>30075</c:v>
                </c:pt>
                <c:pt idx="602">
                  <c:v>30124</c:v>
                </c:pt>
                <c:pt idx="603">
                  <c:v>30175</c:v>
                </c:pt>
                <c:pt idx="604">
                  <c:v>30224</c:v>
                </c:pt>
                <c:pt idx="605">
                  <c:v>30275</c:v>
                </c:pt>
                <c:pt idx="606">
                  <c:v>30325</c:v>
                </c:pt>
                <c:pt idx="607">
                  <c:v>30374</c:v>
                </c:pt>
                <c:pt idx="608">
                  <c:v>30424</c:v>
                </c:pt>
                <c:pt idx="609">
                  <c:v>30474</c:v>
                </c:pt>
                <c:pt idx="610">
                  <c:v>30524</c:v>
                </c:pt>
                <c:pt idx="611">
                  <c:v>30574</c:v>
                </c:pt>
                <c:pt idx="612">
                  <c:v>30625</c:v>
                </c:pt>
                <c:pt idx="613">
                  <c:v>30674</c:v>
                </c:pt>
                <c:pt idx="614">
                  <c:v>30725</c:v>
                </c:pt>
                <c:pt idx="615">
                  <c:v>30774</c:v>
                </c:pt>
                <c:pt idx="616">
                  <c:v>30825</c:v>
                </c:pt>
                <c:pt idx="617">
                  <c:v>30874</c:v>
                </c:pt>
                <c:pt idx="618">
                  <c:v>30925</c:v>
                </c:pt>
                <c:pt idx="619">
                  <c:v>30974</c:v>
                </c:pt>
                <c:pt idx="620">
                  <c:v>31028</c:v>
                </c:pt>
                <c:pt idx="621">
                  <c:v>31074</c:v>
                </c:pt>
                <c:pt idx="622">
                  <c:v>31124</c:v>
                </c:pt>
                <c:pt idx="623">
                  <c:v>31175</c:v>
                </c:pt>
                <c:pt idx="624">
                  <c:v>31224</c:v>
                </c:pt>
                <c:pt idx="625">
                  <c:v>31275</c:v>
                </c:pt>
                <c:pt idx="626">
                  <c:v>31324</c:v>
                </c:pt>
                <c:pt idx="627">
                  <c:v>31375</c:v>
                </c:pt>
                <c:pt idx="628">
                  <c:v>31425</c:v>
                </c:pt>
                <c:pt idx="629">
                  <c:v>31474</c:v>
                </c:pt>
                <c:pt idx="630">
                  <c:v>31524</c:v>
                </c:pt>
                <c:pt idx="631">
                  <c:v>31575</c:v>
                </c:pt>
                <c:pt idx="632">
                  <c:v>31624</c:v>
                </c:pt>
                <c:pt idx="633">
                  <c:v>31675</c:v>
                </c:pt>
                <c:pt idx="634">
                  <c:v>31725</c:v>
                </c:pt>
                <c:pt idx="635">
                  <c:v>31775</c:v>
                </c:pt>
                <c:pt idx="636">
                  <c:v>31825</c:v>
                </c:pt>
                <c:pt idx="637">
                  <c:v>31876</c:v>
                </c:pt>
                <c:pt idx="638">
                  <c:v>31925</c:v>
                </c:pt>
                <c:pt idx="639">
                  <c:v>31975</c:v>
                </c:pt>
                <c:pt idx="640">
                  <c:v>32024</c:v>
                </c:pt>
                <c:pt idx="641">
                  <c:v>32074</c:v>
                </c:pt>
                <c:pt idx="642">
                  <c:v>32124</c:v>
                </c:pt>
                <c:pt idx="643">
                  <c:v>32174</c:v>
                </c:pt>
                <c:pt idx="644">
                  <c:v>32225</c:v>
                </c:pt>
                <c:pt idx="645">
                  <c:v>32275</c:v>
                </c:pt>
                <c:pt idx="646">
                  <c:v>32324</c:v>
                </c:pt>
                <c:pt idx="647">
                  <c:v>32374</c:v>
                </c:pt>
                <c:pt idx="648">
                  <c:v>32424</c:v>
                </c:pt>
                <c:pt idx="649">
                  <c:v>32475</c:v>
                </c:pt>
                <c:pt idx="650">
                  <c:v>32525</c:v>
                </c:pt>
                <c:pt idx="651">
                  <c:v>32575</c:v>
                </c:pt>
                <c:pt idx="652">
                  <c:v>32625</c:v>
                </c:pt>
                <c:pt idx="653">
                  <c:v>32674</c:v>
                </c:pt>
                <c:pt idx="654">
                  <c:v>32724</c:v>
                </c:pt>
                <c:pt idx="655">
                  <c:v>32774</c:v>
                </c:pt>
                <c:pt idx="656">
                  <c:v>32824</c:v>
                </c:pt>
                <c:pt idx="657">
                  <c:v>32875</c:v>
                </c:pt>
                <c:pt idx="658">
                  <c:v>32925</c:v>
                </c:pt>
                <c:pt idx="659">
                  <c:v>32975</c:v>
                </c:pt>
                <c:pt idx="660">
                  <c:v>33025</c:v>
                </c:pt>
                <c:pt idx="661">
                  <c:v>33074</c:v>
                </c:pt>
                <c:pt idx="662">
                  <c:v>33125</c:v>
                </c:pt>
                <c:pt idx="663">
                  <c:v>33174</c:v>
                </c:pt>
                <c:pt idx="664">
                  <c:v>33225</c:v>
                </c:pt>
                <c:pt idx="665">
                  <c:v>33275</c:v>
                </c:pt>
                <c:pt idx="666">
                  <c:v>33325</c:v>
                </c:pt>
                <c:pt idx="667">
                  <c:v>33374</c:v>
                </c:pt>
                <c:pt idx="668">
                  <c:v>33424</c:v>
                </c:pt>
                <c:pt idx="669">
                  <c:v>33475</c:v>
                </c:pt>
                <c:pt idx="670">
                  <c:v>33525</c:v>
                </c:pt>
                <c:pt idx="671">
                  <c:v>33575</c:v>
                </c:pt>
                <c:pt idx="672">
                  <c:v>33624</c:v>
                </c:pt>
                <c:pt idx="673">
                  <c:v>33675</c:v>
                </c:pt>
                <c:pt idx="674">
                  <c:v>33725</c:v>
                </c:pt>
                <c:pt idx="675">
                  <c:v>33775</c:v>
                </c:pt>
                <c:pt idx="676">
                  <c:v>33825</c:v>
                </c:pt>
                <c:pt idx="677">
                  <c:v>33875</c:v>
                </c:pt>
                <c:pt idx="678">
                  <c:v>33925</c:v>
                </c:pt>
                <c:pt idx="679">
                  <c:v>33975</c:v>
                </c:pt>
                <c:pt idx="680">
                  <c:v>34025</c:v>
                </c:pt>
                <c:pt idx="681">
                  <c:v>34078</c:v>
                </c:pt>
                <c:pt idx="682">
                  <c:v>34124</c:v>
                </c:pt>
                <c:pt idx="683">
                  <c:v>34174</c:v>
                </c:pt>
                <c:pt idx="684">
                  <c:v>34224</c:v>
                </c:pt>
                <c:pt idx="685">
                  <c:v>34275</c:v>
                </c:pt>
                <c:pt idx="686">
                  <c:v>34325</c:v>
                </c:pt>
                <c:pt idx="687">
                  <c:v>34374</c:v>
                </c:pt>
                <c:pt idx="688">
                  <c:v>34424</c:v>
                </c:pt>
                <c:pt idx="689">
                  <c:v>34475</c:v>
                </c:pt>
                <c:pt idx="690">
                  <c:v>34525</c:v>
                </c:pt>
                <c:pt idx="691">
                  <c:v>34575</c:v>
                </c:pt>
                <c:pt idx="692">
                  <c:v>34624</c:v>
                </c:pt>
                <c:pt idx="693">
                  <c:v>34674</c:v>
                </c:pt>
                <c:pt idx="694">
                  <c:v>34724</c:v>
                </c:pt>
                <c:pt idx="695">
                  <c:v>34775</c:v>
                </c:pt>
                <c:pt idx="696">
                  <c:v>34824</c:v>
                </c:pt>
                <c:pt idx="697">
                  <c:v>34874</c:v>
                </c:pt>
                <c:pt idx="698">
                  <c:v>34924</c:v>
                </c:pt>
                <c:pt idx="699">
                  <c:v>34975</c:v>
                </c:pt>
                <c:pt idx="700">
                  <c:v>35024</c:v>
                </c:pt>
                <c:pt idx="701">
                  <c:v>35075</c:v>
                </c:pt>
                <c:pt idx="702">
                  <c:v>35124</c:v>
                </c:pt>
                <c:pt idx="703">
                  <c:v>35174</c:v>
                </c:pt>
                <c:pt idx="704">
                  <c:v>35224</c:v>
                </c:pt>
                <c:pt idx="705">
                  <c:v>35274</c:v>
                </c:pt>
                <c:pt idx="706">
                  <c:v>35325</c:v>
                </c:pt>
                <c:pt idx="707">
                  <c:v>35374</c:v>
                </c:pt>
                <c:pt idx="708">
                  <c:v>35424</c:v>
                </c:pt>
                <c:pt idx="709">
                  <c:v>35474</c:v>
                </c:pt>
                <c:pt idx="710">
                  <c:v>35524</c:v>
                </c:pt>
                <c:pt idx="711">
                  <c:v>35574</c:v>
                </c:pt>
                <c:pt idx="712">
                  <c:v>35624</c:v>
                </c:pt>
                <c:pt idx="713">
                  <c:v>35674</c:v>
                </c:pt>
                <c:pt idx="714">
                  <c:v>35724</c:v>
                </c:pt>
                <c:pt idx="715">
                  <c:v>35774</c:v>
                </c:pt>
                <c:pt idx="716">
                  <c:v>35824</c:v>
                </c:pt>
                <c:pt idx="717">
                  <c:v>35875</c:v>
                </c:pt>
                <c:pt idx="718">
                  <c:v>35925</c:v>
                </c:pt>
                <c:pt idx="719">
                  <c:v>35975</c:v>
                </c:pt>
                <c:pt idx="720">
                  <c:v>36025</c:v>
                </c:pt>
                <c:pt idx="721">
                  <c:v>36075</c:v>
                </c:pt>
                <c:pt idx="722">
                  <c:v>36124</c:v>
                </c:pt>
                <c:pt idx="723">
                  <c:v>36174</c:v>
                </c:pt>
                <c:pt idx="724">
                  <c:v>36224</c:v>
                </c:pt>
                <c:pt idx="725">
                  <c:v>36274</c:v>
                </c:pt>
                <c:pt idx="726">
                  <c:v>36325</c:v>
                </c:pt>
                <c:pt idx="727">
                  <c:v>36375</c:v>
                </c:pt>
                <c:pt idx="728">
                  <c:v>36424</c:v>
                </c:pt>
                <c:pt idx="729">
                  <c:v>36474</c:v>
                </c:pt>
                <c:pt idx="730">
                  <c:v>36524</c:v>
                </c:pt>
                <c:pt idx="731">
                  <c:v>36574</c:v>
                </c:pt>
                <c:pt idx="732">
                  <c:v>36624</c:v>
                </c:pt>
                <c:pt idx="733">
                  <c:v>36675</c:v>
                </c:pt>
                <c:pt idx="734">
                  <c:v>36725</c:v>
                </c:pt>
                <c:pt idx="735">
                  <c:v>36775</c:v>
                </c:pt>
                <c:pt idx="736">
                  <c:v>36825</c:v>
                </c:pt>
                <c:pt idx="737">
                  <c:v>36874</c:v>
                </c:pt>
                <c:pt idx="738">
                  <c:v>36927</c:v>
                </c:pt>
                <c:pt idx="739">
                  <c:v>36975</c:v>
                </c:pt>
                <c:pt idx="740">
                  <c:v>37024</c:v>
                </c:pt>
                <c:pt idx="741">
                  <c:v>37074</c:v>
                </c:pt>
                <c:pt idx="742">
                  <c:v>37124</c:v>
                </c:pt>
                <c:pt idx="743">
                  <c:v>37174</c:v>
                </c:pt>
                <c:pt idx="744">
                  <c:v>37224</c:v>
                </c:pt>
                <c:pt idx="745">
                  <c:v>37277</c:v>
                </c:pt>
                <c:pt idx="746">
                  <c:v>37324</c:v>
                </c:pt>
                <c:pt idx="747">
                  <c:v>37374</c:v>
                </c:pt>
                <c:pt idx="748">
                  <c:v>37424</c:v>
                </c:pt>
                <c:pt idx="749">
                  <c:v>37474</c:v>
                </c:pt>
                <c:pt idx="750">
                  <c:v>37524</c:v>
                </c:pt>
                <c:pt idx="751">
                  <c:v>37575</c:v>
                </c:pt>
                <c:pt idx="752">
                  <c:v>37625</c:v>
                </c:pt>
                <c:pt idx="753">
                  <c:v>37674</c:v>
                </c:pt>
                <c:pt idx="754">
                  <c:v>37724</c:v>
                </c:pt>
                <c:pt idx="755">
                  <c:v>37774</c:v>
                </c:pt>
                <c:pt idx="756">
                  <c:v>37825</c:v>
                </c:pt>
                <c:pt idx="757">
                  <c:v>37875</c:v>
                </c:pt>
                <c:pt idx="758">
                  <c:v>37925</c:v>
                </c:pt>
                <c:pt idx="759">
                  <c:v>37975</c:v>
                </c:pt>
                <c:pt idx="760">
                  <c:v>38025</c:v>
                </c:pt>
                <c:pt idx="761">
                  <c:v>38075</c:v>
                </c:pt>
                <c:pt idx="762">
                  <c:v>38125</c:v>
                </c:pt>
                <c:pt idx="763">
                  <c:v>38174</c:v>
                </c:pt>
                <c:pt idx="764">
                  <c:v>38224</c:v>
                </c:pt>
                <c:pt idx="765">
                  <c:v>38276</c:v>
                </c:pt>
                <c:pt idx="766">
                  <c:v>38324</c:v>
                </c:pt>
                <c:pt idx="767">
                  <c:v>38375</c:v>
                </c:pt>
                <c:pt idx="768">
                  <c:v>38425</c:v>
                </c:pt>
                <c:pt idx="769">
                  <c:v>38475</c:v>
                </c:pt>
                <c:pt idx="770">
                  <c:v>38525</c:v>
                </c:pt>
                <c:pt idx="771">
                  <c:v>38575</c:v>
                </c:pt>
                <c:pt idx="772">
                  <c:v>38624</c:v>
                </c:pt>
                <c:pt idx="773">
                  <c:v>38674</c:v>
                </c:pt>
                <c:pt idx="774">
                  <c:v>38724</c:v>
                </c:pt>
                <c:pt idx="775">
                  <c:v>38774</c:v>
                </c:pt>
                <c:pt idx="776">
                  <c:v>38824</c:v>
                </c:pt>
                <c:pt idx="777">
                  <c:v>38874</c:v>
                </c:pt>
                <c:pt idx="778">
                  <c:v>38924</c:v>
                </c:pt>
                <c:pt idx="779">
                  <c:v>38974</c:v>
                </c:pt>
                <c:pt idx="780">
                  <c:v>39024</c:v>
                </c:pt>
                <c:pt idx="781">
                  <c:v>39075</c:v>
                </c:pt>
                <c:pt idx="782">
                  <c:v>39125</c:v>
                </c:pt>
                <c:pt idx="783">
                  <c:v>39174</c:v>
                </c:pt>
                <c:pt idx="784">
                  <c:v>39224</c:v>
                </c:pt>
                <c:pt idx="785">
                  <c:v>39274</c:v>
                </c:pt>
                <c:pt idx="786">
                  <c:v>39324</c:v>
                </c:pt>
                <c:pt idx="787">
                  <c:v>39375</c:v>
                </c:pt>
                <c:pt idx="788">
                  <c:v>39425</c:v>
                </c:pt>
                <c:pt idx="789">
                  <c:v>39474</c:v>
                </c:pt>
                <c:pt idx="790">
                  <c:v>39524</c:v>
                </c:pt>
                <c:pt idx="791">
                  <c:v>39574</c:v>
                </c:pt>
                <c:pt idx="792">
                  <c:v>39625</c:v>
                </c:pt>
                <c:pt idx="793">
                  <c:v>39674</c:v>
                </c:pt>
                <c:pt idx="794">
                  <c:v>39725</c:v>
                </c:pt>
                <c:pt idx="795">
                  <c:v>39775</c:v>
                </c:pt>
                <c:pt idx="796">
                  <c:v>39825</c:v>
                </c:pt>
                <c:pt idx="797">
                  <c:v>39875</c:v>
                </c:pt>
                <c:pt idx="798">
                  <c:v>39926</c:v>
                </c:pt>
                <c:pt idx="799">
                  <c:v>39976</c:v>
                </c:pt>
                <c:pt idx="800">
                  <c:v>40024</c:v>
                </c:pt>
                <c:pt idx="801">
                  <c:v>40074</c:v>
                </c:pt>
                <c:pt idx="802">
                  <c:v>40124</c:v>
                </c:pt>
                <c:pt idx="803">
                  <c:v>40174</c:v>
                </c:pt>
                <c:pt idx="804">
                  <c:v>40225</c:v>
                </c:pt>
                <c:pt idx="805">
                  <c:v>40274</c:v>
                </c:pt>
                <c:pt idx="806">
                  <c:v>40325</c:v>
                </c:pt>
                <c:pt idx="807">
                  <c:v>40375</c:v>
                </c:pt>
                <c:pt idx="808">
                  <c:v>40425</c:v>
                </c:pt>
                <c:pt idx="809">
                  <c:v>40474</c:v>
                </c:pt>
                <c:pt idx="810">
                  <c:v>40524</c:v>
                </c:pt>
                <c:pt idx="811">
                  <c:v>40575</c:v>
                </c:pt>
                <c:pt idx="812">
                  <c:v>40625</c:v>
                </c:pt>
                <c:pt idx="813">
                  <c:v>40675</c:v>
                </c:pt>
                <c:pt idx="814">
                  <c:v>40724</c:v>
                </c:pt>
                <c:pt idx="815">
                  <c:v>40775</c:v>
                </c:pt>
                <c:pt idx="816">
                  <c:v>40825</c:v>
                </c:pt>
                <c:pt idx="817">
                  <c:v>40874</c:v>
                </c:pt>
                <c:pt idx="818">
                  <c:v>40924</c:v>
                </c:pt>
                <c:pt idx="819">
                  <c:v>40975</c:v>
                </c:pt>
                <c:pt idx="820">
                  <c:v>41024</c:v>
                </c:pt>
                <c:pt idx="821">
                  <c:v>41077</c:v>
                </c:pt>
                <c:pt idx="822">
                  <c:v>41125</c:v>
                </c:pt>
                <c:pt idx="823">
                  <c:v>41175</c:v>
                </c:pt>
                <c:pt idx="824">
                  <c:v>41224</c:v>
                </c:pt>
                <c:pt idx="825">
                  <c:v>41277</c:v>
                </c:pt>
                <c:pt idx="826">
                  <c:v>41325</c:v>
                </c:pt>
                <c:pt idx="827">
                  <c:v>41375</c:v>
                </c:pt>
                <c:pt idx="828">
                  <c:v>41424</c:v>
                </c:pt>
                <c:pt idx="829">
                  <c:v>41474</c:v>
                </c:pt>
                <c:pt idx="830">
                  <c:v>41524</c:v>
                </c:pt>
                <c:pt idx="831">
                  <c:v>41574</c:v>
                </c:pt>
                <c:pt idx="832">
                  <c:v>41624</c:v>
                </c:pt>
                <c:pt idx="833">
                  <c:v>41675</c:v>
                </c:pt>
                <c:pt idx="834">
                  <c:v>41724</c:v>
                </c:pt>
                <c:pt idx="835">
                  <c:v>41775</c:v>
                </c:pt>
                <c:pt idx="836">
                  <c:v>41825</c:v>
                </c:pt>
                <c:pt idx="837">
                  <c:v>41874</c:v>
                </c:pt>
                <c:pt idx="838">
                  <c:v>41924</c:v>
                </c:pt>
                <c:pt idx="839">
                  <c:v>41974</c:v>
                </c:pt>
                <c:pt idx="840">
                  <c:v>42024</c:v>
                </c:pt>
                <c:pt idx="841">
                  <c:v>42075</c:v>
                </c:pt>
                <c:pt idx="842">
                  <c:v>42124</c:v>
                </c:pt>
                <c:pt idx="843">
                  <c:v>42174</c:v>
                </c:pt>
                <c:pt idx="844">
                  <c:v>42224</c:v>
                </c:pt>
                <c:pt idx="845">
                  <c:v>42274</c:v>
                </c:pt>
                <c:pt idx="846">
                  <c:v>42325</c:v>
                </c:pt>
                <c:pt idx="847">
                  <c:v>42375</c:v>
                </c:pt>
                <c:pt idx="848">
                  <c:v>42424</c:v>
                </c:pt>
                <c:pt idx="849">
                  <c:v>42474</c:v>
                </c:pt>
                <c:pt idx="850">
                  <c:v>42525</c:v>
                </c:pt>
                <c:pt idx="851">
                  <c:v>42575</c:v>
                </c:pt>
                <c:pt idx="852">
                  <c:v>42625</c:v>
                </c:pt>
                <c:pt idx="853">
                  <c:v>42675</c:v>
                </c:pt>
                <c:pt idx="854">
                  <c:v>42724</c:v>
                </c:pt>
                <c:pt idx="855">
                  <c:v>42774</c:v>
                </c:pt>
                <c:pt idx="856">
                  <c:v>42825</c:v>
                </c:pt>
                <c:pt idx="857">
                  <c:v>42875</c:v>
                </c:pt>
                <c:pt idx="858">
                  <c:v>42924</c:v>
                </c:pt>
                <c:pt idx="859">
                  <c:v>42974</c:v>
                </c:pt>
                <c:pt idx="860">
                  <c:v>43025</c:v>
                </c:pt>
                <c:pt idx="861">
                  <c:v>43075</c:v>
                </c:pt>
                <c:pt idx="862">
                  <c:v>43125</c:v>
                </c:pt>
                <c:pt idx="863">
                  <c:v>43175</c:v>
                </c:pt>
                <c:pt idx="864">
                  <c:v>43225</c:v>
                </c:pt>
                <c:pt idx="865">
                  <c:v>43275</c:v>
                </c:pt>
                <c:pt idx="866">
                  <c:v>43324</c:v>
                </c:pt>
                <c:pt idx="867">
                  <c:v>43374</c:v>
                </c:pt>
                <c:pt idx="868">
                  <c:v>43424</c:v>
                </c:pt>
                <c:pt idx="869">
                  <c:v>43474</c:v>
                </c:pt>
                <c:pt idx="870">
                  <c:v>43525</c:v>
                </c:pt>
                <c:pt idx="871">
                  <c:v>43575</c:v>
                </c:pt>
                <c:pt idx="872">
                  <c:v>43625</c:v>
                </c:pt>
                <c:pt idx="873">
                  <c:v>43674</c:v>
                </c:pt>
                <c:pt idx="874">
                  <c:v>43724</c:v>
                </c:pt>
                <c:pt idx="875">
                  <c:v>43774</c:v>
                </c:pt>
                <c:pt idx="876">
                  <c:v>43825</c:v>
                </c:pt>
                <c:pt idx="877">
                  <c:v>43875</c:v>
                </c:pt>
                <c:pt idx="878">
                  <c:v>43924</c:v>
                </c:pt>
                <c:pt idx="879">
                  <c:v>43974</c:v>
                </c:pt>
                <c:pt idx="880">
                  <c:v>44025</c:v>
                </c:pt>
                <c:pt idx="881">
                  <c:v>44075</c:v>
                </c:pt>
                <c:pt idx="882">
                  <c:v>44124</c:v>
                </c:pt>
                <c:pt idx="883">
                  <c:v>44175</c:v>
                </c:pt>
                <c:pt idx="884">
                  <c:v>44224</c:v>
                </c:pt>
                <c:pt idx="885">
                  <c:v>44274</c:v>
                </c:pt>
                <c:pt idx="886">
                  <c:v>44324</c:v>
                </c:pt>
                <c:pt idx="887">
                  <c:v>44375</c:v>
                </c:pt>
                <c:pt idx="888">
                  <c:v>44425</c:v>
                </c:pt>
                <c:pt idx="889">
                  <c:v>44475</c:v>
                </c:pt>
                <c:pt idx="890">
                  <c:v>44525</c:v>
                </c:pt>
                <c:pt idx="891">
                  <c:v>44575</c:v>
                </c:pt>
                <c:pt idx="892">
                  <c:v>44624</c:v>
                </c:pt>
                <c:pt idx="893">
                  <c:v>44676</c:v>
                </c:pt>
                <c:pt idx="894">
                  <c:v>44724</c:v>
                </c:pt>
                <c:pt idx="895">
                  <c:v>44774</c:v>
                </c:pt>
                <c:pt idx="896">
                  <c:v>44824</c:v>
                </c:pt>
                <c:pt idx="897">
                  <c:v>44874</c:v>
                </c:pt>
                <c:pt idx="898">
                  <c:v>44925</c:v>
                </c:pt>
                <c:pt idx="899">
                  <c:v>44975</c:v>
                </c:pt>
                <c:pt idx="900">
                  <c:v>45024</c:v>
                </c:pt>
                <c:pt idx="901">
                  <c:v>45074</c:v>
                </c:pt>
                <c:pt idx="902">
                  <c:v>45125</c:v>
                </c:pt>
                <c:pt idx="903">
                  <c:v>45174</c:v>
                </c:pt>
                <c:pt idx="904">
                  <c:v>45224</c:v>
                </c:pt>
                <c:pt idx="905">
                  <c:v>45274</c:v>
                </c:pt>
                <c:pt idx="906">
                  <c:v>45324</c:v>
                </c:pt>
                <c:pt idx="907">
                  <c:v>45375</c:v>
                </c:pt>
                <c:pt idx="908">
                  <c:v>45425</c:v>
                </c:pt>
                <c:pt idx="909">
                  <c:v>45475</c:v>
                </c:pt>
                <c:pt idx="910">
                  <c:v>45524</c:v>
                </c:pt>
                <c:pt idx="911">
                  <c:v>45575</c:v>
                </c:pt>
                <c:pt idx="912">
                  <c:v>45625</c:v>
                </c:pt>
                <c:pt idx="913">
                  <c:v>45675</c:v>
                </c:pt>
                <c:pt idx="914">
                  <c:v>45725</c:v>
                </c:pt>
                <c:pt idx="915">
                  <c:v>45775</c:v>
                </c:pt>
                <c:pt idx="916">
                  <c:v>45825</c:v>
                </c:pt>
                <c:pt idx="917">
                  <c:v>45874</c:v>
                </c:pt>
                <c:pt idx="918">
                  <c:v>45924</c:v>
                </c:pt>
                <c:pt idx="919">
                  <c:v>45974</c:v>
                </c:pt>
                <c:pt idx="920">
                  <c:v>46025</c:v>
                </c:pt>
                <c:pt idx="921">
                  <c:v>46074</c:v>
                </c:pt>
                <c:pt idx="922">
                  <c:v>46124</c:v>
                </c:pt>
                <c:pt idx="923">
                  <c:v>46175</c:v>
                </c:pt>
                <c:pt idx="924">
                  <c:v>46225</c:v>
                </c:pt>
                <c:pt idx="925">
                  <c:v>46274</c:v>
                </c:pt>
                <c:pt idx="926">
                  <c:v>46324</c:v>
                </c:pt>
                <c:pt idx="927">
                  <c:v>46375</c:v>
                </c:pt>
                <c:pt idx="928">
                  <c:v>46425</c:v>
                </c:pt>
                <c:pt idx="929">
                  <c:v>46475</c:v>
                </c:pt>
                <c:pt idx="930">
                  <c:v>46525</c:v>
                </c:pt>
                <c:pt idx="931">
                  <c:v>46575</c:v>
                </c:pt>
                <c:pt idx="932">
                  <c:v>46625</c:v>
                </c:pt>
                <c:pt idx="933">
                  <c:v>46675</c:v>
                </c:pt>
                <c:pt idx="934">
                  <c:v>46724</c:v>
                </c:pt>
                <c:pt idx="935">
                  <c:v>46775</c:v>
                </c:pt>
                <c:pt idx="936">
                  <c:v>46824</c:v>
                </c:pt>
                <c:pt idx="937">
                  <c:v>46874</c:v>
                </c:pt>
                <c:pt idx="938">
                  <c:v>46925</c:v>
                </c:pt>
                <c:pt idx="939">
                  <c:v>46974</c:v>
                </c:pt>
                <c:pt idx="940">
                  <c:v>47026</c:v>
                </c:pt>
                <c:pt idx="941">
                  <c:v>47074</c:v>
                </c:pt>
                <c:pt idx="942">
                  <c:v>47125</c:v>
                </c:pt>
                <c:pt idx="943">
                  <c:v>47175</c:v>
                </c:pt>
                <c:pt idx="944">
                  <c:v>47224</c:v>
                </c:pt>
                <c:pt idx="945">
                  <c:v>47274</c:v>
                </c:pt>
                <c:pt idx="946">
                  <c:v>47324</c:v>
                </c:pt>
                <c:pt idx="947">
                  <c:v>47375</c:v>
                </c:pt>
                <c:pt idx="948">
                  <c:v>47425</c:v>
                </c:pt>
                <c:pt idx="949">
                  <c:v>47474</c:v>
                </c:pt>
                <c:pt idx="950">
                  <c:v>47524</c:v>
                </c:pt>
                <c:pt idx="951">
                  <c:v>47574</c:v>
                </c:pt>
                <c:pt idx="952">
                  <c:v>47624</c:v>
                </c:pt>
                <c:pt idx="953">
                  <c:v>47674</c:v>
                </c:pt>
                <c:pt idx="954">
                  <c:v>47724</c:v>
                </c:pt>
                <c:pt idx="955">
                  <c:v>47775</c:v>
                </c:pt>
                <c:pt idx="956">
                  <c:v>47824</c:v>
                </c:pt>
                <c:pt idx="957">
                  <c:v>47875</c:v>
                </c:pt>
                <c:pt idx="958">
                  <c:v>47925</c:v>
                </c:pt>
                <c:pt idx="959">
                  <c:v>47975</c:v>
                </c:pt>
                <c:pt idx="960">
                  <c:v>48024</c:v>
                </c:pt>
                <c:pt idx="961">
                  <c:v>48074</c:v>
                </c:pt>
                <c:pt idx="962">
                  <c:v>48124</c:v>
                </c:pt>
                <c:pt idx="963">
                  <c:v>48174</c:v>
                </c:pt>
                <c:pt idx="964">
                  <c:v>48225</c:v>
                </c:pt>
                <c:pt idx="965">
                  <c:v>48275</c:v>
                </c:pt>
                <c:pt idx="966">
                  <c:v>48324</c:v>
                </c:pt>
                <c:pt idx="967">
                  <c:v>48374</c:v>
                </c:pt>
                <c:pt idx="968">
                  <c:v>48425</c:v>
                </c:pt>
                <c:pt idx="969">
                  <c:v>48474</c:v>
                </c:pt>
                <c:pt idx="970">
                  <c:v>48524</c:v>
                </c:pt>
                <c:pt idx="971">
                  <c:v>48574</c:v>
                </c:pt>
                <c:pt idx="972">
                  <c:v>48625</c:v>
                </c:pt>
                <c:pt idx="973">
                  <c:v>48674</c:v>
                </c:pt>
                <c:pt idx="974">
                  <c:v>48724</c:v>
                </c:pt>
                <c:pt idx="975">
                  <c:v>48775</c:v>
                </c:pt>
                <c:pt idx="976">
                  <c:v>48824</c:v>
                </c:pt>
                <c:pt idx="977">
                  <c:v>48874</c:v>
                </c:pt>
                <c:pt idx="978">
                  <c:v>48924</c:v>
                </c:pt>
                <c:pt idx="979">
                  <c:v>48974</c:v>
                </c:pt>
                <c:pt idx="980">
                  <c:v>49024</c:v>
                </c:pt>
                <c:pt idx="981">
                  <c:v>49075</c:v>
                </c:pt>
                <c:pt idx="982">
                  <c:v>49125</c:v>
                </c:pt>
                <c:pt idx="983">
                  <c:v>49177</c:v>
                </c:pt>
                <c:pt idx="984">
                  <c:v>49224</c:v>
                </c:pt>
                <c:pt idx="985">
                  <c:v>49274</c:v>
                </c:pt>
                <c:pt idx="986">
                  <c:v>49325</c:v>
                </c:pt>
                <c:pt idx="987">
                  <c:v>49375</c:v>
                </c:pt>
                <c:pt idx="988">
                  <c:v>49425</c:v>
                </c:pt>
                <c:pt idx="989">
                  <c:v>49475</c:v>
                </c:pt>
                <c:pt idx="990">
                  <c:v>49524</c:v>
                </c:pt>
                <c:pt idx="991">
                  <c:v>49574</c:v>
                </c:pt>
                <c:pt idx="992">
                  <c:v>49625</c:v>
                </c:pt>
                <c:pt idx="993">
                  <c:v>49674</c:v>
                </c:pt>
                <c:pt idx="994">
                  <c:v>49724</c:v>
                </c:pt>
                <c:pt idx="995">
                  <c:v>49775</c:v>
                </c:pt>
                <c:pt idx="996">
                  <c:v>49824</c:v>
                </c:pt>
                <c:pt idx="997">
                  <c:v>49874</c:v>
                </c:pt>
                <c:pt idx="998">
                  <c:v>49924</c:v>
                </c:pt>
                <c:pt idx="999">
                  <c:v>49975</c:v>
                </c:pt>
                <c:pt idx="1000">
                  <c:v>50024</c:v>
                </c:pt>
                <c:pt idx="1001">
                  <c:v>50074</c:v>
                </c:pt>
                <c:pt idx="1002">
                  <c:v>50124</c:v>
                </c:pt>
                <c:pt idx="1003">
                  <c:v>50175</c:v>
                </c:pt>
                <c:pt idx="1004">
                  <c:v>50225</c:v>
                </c:pt>
                <c:pt idx="1005">
                  <c:v>50275</c:v>
                </c:pt>
                <c:pt idx="1006">
                  <c:v>50325</c:v>
                </c:pt>
                <c:pt idx="1007">
                  <c:v>50374</c:v>
                </c:pt>
                <c:pt idx="1008">
                  <c:v>50425</c:v>
                </c:pt>
                <c:pt idx="1009">
                  <c:v>50475</c:v>
                </c:pt>
                <c:pt idx="1010">
                  <c:v>50524</c:v>
                </c:pt>
                <c:pt idx="1011">
                  <c:v>50574</c:v>
                </c:pt>
                <c:pt idx="1012">
                  <c:v>50625</c:v>
                </c:pt>
                <c:pt idx="1013">
                  <c:v>50674</c:v>
                </c:pt>
                <c:pt idx="1014">
                  <c:v>50724</c:v>
                </c:pt>
                <c:pt idx="1015">
                  <c:v>50774</c:v>
                </c:pt>
                <c:pt idx="1016">
                  <c:v>50824</c:v>
                </c:pt>
                <c:pt idx="1017">
                  <c:v>50874</c:v>
                </c:pt>
                <c:pt idx="1018">
                  <c:v>50924</c:v>
                </c:pt>
                <c:pt idx="1019">
                  <c:v>50974</c:v>
                </c:pt>
                <c:pt idx="1020">
                  <c:v>51025</c:v>
                </c:pt>
                <c:pt idx="1021">
                  <c:v>51075</c:v>
                </c:pt>
                <c:pt idx="1022">
                  <c:v>51124</c:v>
                </c:pt>
                <c:pt idx="1023">
                  <c:v>51175</c:v>
                </c:pt>
                <c:pt idx="1024">
                  <c:v>51226</c:v>
                </c:pt>
                <c:pt idx="1025">
                  <c:v>51274</c:v>
                </c:pt>
                <c:pt idx="1026">
                  <c:v>51324</c:v>
                </c:pt>
                <c:pt idx="1027">
                  <c:v>51374</c:v>
                </c:pt>
                <c:pt idx="1028">
                  <c:v>51425</c:v>
                </c:pt>
                <c:pt idx="1029">
                  <c:v>51475</c:v>
                </c:pt>
                <c:pt idx="1030">
                  <c:v>51524</c:v>
                </c:pt>
                <c:pt idx="1031">
                  <c:v>51574</c:v>
                </c:pt>
                <c:pt idx="1032">
                  <c:v>51624</c:v>
                </c:pt>
                <c:pt idx="1033">
                  <c:v>51674</c:v>
                </c:pt>
                <c:pt idx="1034">
                  <c:v>51724</c:v>
                </c:pt>
                <c:pt idx="1035">
                  <c:v>51774</c:v>
                </c:pt>
                <c:pt idx="1036">
                  <c:v>51824</c:v>
                </c:pt>
                <c:pt idx="1037">
                  <c:v>51874</c:v>
                </c:pt>
                <c:pt idx="1038">
                  <c:v>51925</c:v>
                </c:pt>
                <c:pt idx="1039">
                  <c:v>51974</c:v>
                </c:pt>
                <c:pt idx="1040">
                  <c:v>52025</c:v>
                </c:pt>
                <c:pt idx="1041">
                  <c:v>52075</c:v>
                </c:pt>
                <c:pt idx="1042">
                  <c:v>52125</c:v>
                </c:pt>
                <c:pt idx="1043">
                  <c:v>52174</c:v>
                </c:pt>
                <c:pt idx="1044">
                  <c:v>52224</c:v>
                </c:pt>
                <c:pt idx="1045">
                  <c:v>52275</c:v>
                </c:pt>
                <c:pt idx="1046">
                  <c:v>52324</c:v>
                </c:pt>
                <c:pt idx="1047">
                  <c:v>52374</c:v>
                </c:pt>
                <c:pt idx="1048">
                  <c:v>52424</c:v>
                </c:pt>
                <c:pt idx="1049">
                  <c:v>52474</c:v>
                </c:pt>
                <c:pt idx="1050">
                  <c:v>52524</c:v>
                </c:pt>
                <c:pt idx="1051">
                  <c:v>52574</c:v>
                </c:pt>
                <c:pt idx="1052">
                  <c:v>52624</c:v>
                </c:pt>
                <c:pt idx="1053">
                  <c:v>52674</c:v>
                </c:pt>
                <c:pt idx="1054">
                  <c:v>52725</c:v>
                </c:pt>
                <c:pt idx="1055">
                  <c:v>52775</c:v>
                </c:pt>
                <c:pt idx="1056">
                  <c:v>52825</c:v>
                </c:pt>
                <c:pt idx="1057">
                  <c:v>52874</c:v>
                </c:pt>
                <c:pt idx="1058">
                  <c:v>52927</c:v>
                </c:pt>
                <c:pt idx="1059">
                  <c:v>52974</c:v>
                </c:pt>
                <c:pt idx="1060">
                  <c:v>53025</c:v>
                </c:pt>
                <c:pt idx="1061">
                  <c:v>53075</c:v>
                </c:pt>
                <c:pt idx="1062">
                  <c:v>53124</c:v>
                </c:pt>
                <c:pt idx="1063">
                  <c:v>53174</c:v>
                </c:pt>
                <c:pt idx="1064">
                  <c:v>53225</c:v>
                </c:pt>
                <c:pt idx="1065">
                  <c:v>53274</c:v>
                </c:pt>
                <c:pt idx="1066">
                  <c:v>53325</c:v>
                </c:pt>
                <c:pt idx="1067">
                  <c:v>53374</c:v>
                </c:pt>
                <c:pt idx="1068">
                  <c:v>53424</c:v>
                </c:pt>
                <c:pt idx="1069">
                  <c:v>53475</c:v>
                </c:pt>
                <c:pt idx="1070">
                  <c:v>53524</c:v>
                </c:pt>
                <c:pt idx="1071">
                  <c:v>53574</c:v>
                </c:pt>
                <c:pt idx="1072">
                  <c:v>53624</c:v>
                </c:pt>
                <c:pt idx="1073">
                  <c:v>53675</c:v>
                </c:pt>
                <c:pt idx="1074">
                  <c:v>53724</c:v>
                </c:pt>
                <c:pt idx="1075">
                  <c:v>53775</c:v>
                </c:pt>
                <c:pt idx="1076">
                  <c:v>53826</c:v>
                </c:pt>
                <c:pt idx="1077">
                  <c:v>53875</c:v>
                </c:pt>
                <c:pt idx="1078">
                  <c:v>53924</c:v>
                </c:pt>
                <c:pt idx="1079">
                  <c:v>53974</c:v>
                </c:pt>
                <c:pt idx="1080">
                  <c:v>54026</c:v>
                </c:pt>
                <c:pt idx="1081">
                  <c:v>54074</c:v>
                </c:pt>
                <c:pt idx="1082">
                  <c:v>54125</c:v>
                </c:pt>
                <c:pt idx="1083">
                  <c:v>54175</c:v>
                </c:pt>
                <c:pt idx="1084">
                  <c:v>54225</c:v>
                </c:pt>
                <c:pt idx="1085">
                  <c:v>54275</c:v>
                </c:pt>
                <c:pt idx="1086">
                  <c:v>54324</c:v>
                </c:pt>
                <c:pt idx="1087">
                  <c:v>54375</c:v>
                </c:pt>
                <c:pt idx="1088">
                  <c:v>54425</c:v>
                </c:pt>
                <c:pt idx="1089">
                  <c:v>54474</c:v>
                </c:pt>
                <c:pt idx="1090">
                  <c:v>54525</c:v>
                </c:pt>
                <c:pt idx="1091">
                  <c:v>54574</c:v>
                </c:pt>
                <c:pt idx="1092">
                  <c:v>54624</c:v>
                </c:pt>
                <c:pt idx="1093">
                  <c:v>54675</c:v>
                </c:pt>
                <c:pt idx="1094">
                  <c:v>54724</c:v>
                </c:pt>
                <c:pt idx="1095">
                  <c:v>54775</c:v>
                </c:pt>
                <c:pt idx="1096">
                  <c:v>54824</c:v>
                </c:pt>
                <c:pt idx="1097">
                  <c:v>54875</c:v>
                </c:pt>
                <c:pt idx="1098">
                  <c:v>54925</c:v>
                </c:pt>
                <c:pt idx="1099">
                  <c:v>54975</c:v>
                </c:pt>
                <c:pt idx="1100">
                  <c:v>55024</c:v>
                </c:pt>
                <c:pt idx="1101">
                  <c:v>55074</c:v>
                </c:pt>
                <c:pt idx="1102">
                  <c:v>55124</c:v>
                </c:pt>
                <c:pt idx="1103">
                  <c:v>55174</c:v>
                </c:pt>
                <c:pt idx="1104">
                  <c:v>55224</c:v>
                </c:pt>
                <c:pt idx="1105">
                  <c:v>55275</c:v>
                </c:pt>
                <c:pt idx="1106">
                  <c:v>55325</c:v>
                </c:pt>
                <c:pt idx="1107">
                  <c:v>55375</c:v>
                </c:pt>
                <c:pt idx="1108">
                  <c:v>55425</c:v>
                </c:pt>
                <c:pt idx="1109">
                  <c:v>55475</c:v>
                </c:pt>
                <c:pt idx="1110">
                  <c:v>55524</c:v>
                </c:pt>
                <c:pt idx="1111">
                  <c:v>55574</c:v>
                </c:pt>
                <c:pt idx="1112">
                  <c:v>55625</c:v>
                </c:pt>
                <c:pt idx="1113">
                  <c:v>55674</c:v>
                </c:pt>
                <c:pt idx="1114">
                  <c:v>55725</c:v>
                </c:pt>
                <c:pt idx="1115">
                  <c:v>55775</c:v>
                </c:pt>
                <c:pt idx="1116">
                  <c:v>55824</c:v>
                </c:pt>
                <c:pt idx="1117">
                  <c:v>55874</c:v>
                </c:pt>
                <c:pt idx="1118">
                  <c:v>55924</c:v>
                </c:pt>
                <c:pt idx="1119">
                  <c:v>55975</c:v>
                </c:pt>
                <c:pt idx="1120">
                  <c:v>56025</c:v>
                </c:pt>
                <c:pt idx="1121">
                  <c:v>56074</c:v>
                </c:pt>
                <c:pt idx="1122">
                  <c:v>56124</c:v>
                </c:pt>
                <c:pt idx="1123">
                  <c:v>56175</c:v>
                </c:pt>
                <c:pt idx="1124">
                  <c:v>56225</c:v>
                </c:pt>
                <c:pt idx="1125">
                  <c:v>56275</c:v>
                </c:pt>
                <c:pt idx="1126">
                  <c:v>56324</c:v>
                </c:pt>
                <c:pt idx="1127">
                  <c:v>56375</c:v>
                </c:pt>
                <c:pt idx="1128">
                  <c:v>56424</c:v>
                </c:pt>
                <c:pt idx="1129">
                  <c:v>56475</c:v>
                </c:pt>
                <c:pt idx="1130">
                  <c:v>56524</c:v>
                </c:pt>
                <c:pt idx="1131">
                  <c:v>56575</c:v>
                </c:pt>
                <c:pt idx="1132">
                  <c:v>56624</c:v>
                </c:pt>
                <c:pt idx="1133">
                  <c:v>56675</c:v>
                </c:pt>
                <c:pt idx="1134">
                  <c:v>56724</c:v>
                </c:pt>
                <c:pt idx="1135">
                  <c:v>56774</c:v>
                </c:pt>
                <c:pt idx="1136">
                  <c:v>56824</c:v>
                </c:pt>
                <c:pt idx="1137">
                  <c:v>56874</c:v>
                </c:pt>
                <c:pt idx="1138">
                  <c:v>56924</c:v>
                </c:pt>
                <c:pt idx="1139">
                  <c:v>56974</c:v>
                </c:pt>
                <c:pt idx="1140">
                  <c:v>57024</c:v>
                </c:pt>
                <c:pt idx="1141">
                  <c:v>57075</c:v>
                </c:pt>
                <c:pt idx="1142">
                  <c:v>57125</c:v>
                </c:pt>
                <c:pt idx="1143">
                  <c:v>57175</c:v>
                </c:pt>
                <c:pt idx="1144">
                  <c:v>57224</c:v>
                </c:pt>
                <c:pt idx="1145">
                  <c:v>57275</c:v>
                </c:pt>
                <c:pt idx="1146">
                  <c:v>57324</c:v>
                </c:pt>
                <c:pt idx="1147">
                  <c:v>57375</c:v>
                </c:pt>
                <c:pt idx="1148">
                  <c:v>57424</c:v>
                </c:pt>
                <c:pt idx="1149">
                  <c:v>57475</c:v>
                </c:pt>
                <c:pt idx="1150">
                  <c:v>57525</c:v>
                </c:pt>
                <c:pt idx="1151">
                  <c:v>57575</c:v>
                </c:pt>
                <c:pt idx="1152">
                  <c:v>57625</c:v>
                </c:pt>
                <c:pt idx="1153">
                  <c:v>57674</c:v>
                </c:pt>
                <c:pt idx="1154">
                  <c:v>57725</c:v>
                </c:pt>
                <c:pt idx="1155">
                  <c:v>57774</c:v>
                </c:pt>
                <c:pt idx="1156">
                  <c:v>57826</c:v>
                </c:pt>
                <c:pt idx="1157">
                  <c:v>57875</c:v>
                </c:pt>
                <c:pt idx="1158">
                  <c:v>57925</c:v>
                </c:pt>
                <c:pt idx="1159">
                  <c:v>57974</c:v>
                </c:pt>
                <c:pt idx="1160">
                  <c:v>58024</c:v>
                </c:pt>
                <c:pt idx="1161">
                  <c:v>58074</c:v>
                </c:pt>
                <c:pt idx="1162">
                  <c:v>58124</c:v>
                </c:pt>
                <c:pt idx="1163">
                  <c:v>58174</c:v>
                </c:pt>
                <c:pt idx="1164">
                  <c:v>58225</c:v>
                </c:pt>
                <c:pt idx="1165">
                  <c:v>58275</c:v>
                </c:pt>
                <c:pt idx="1166">
                  <c:v>58325</c:v>
                </c:pt>
                <c:pt idx="1167">
                  <c:v>58375</c:v>
                </c:pt>
                <c:pt idx="1168">
                  <c:v>58425</c:v>
                </c:pt>
                <c:pt idx="1169">
                  <c:v>58474</c:v>
                </c:pt>
                <c:pt idx="1170">
                  <c:v>58524</c:v>
                </c:pt>
                <c:pt idx="1171">
                  <c:v>58575</c:v>
                </c:pt>
                <c:pt idx="1172">
                  <c:v>58625</c:v>
                </c:pt>
                <c:pt idx="1173">
                  <c:v>58674</c:v>
                </c:pt>
                <c:pt idx="1174">
                  <c:v>58725</c:v>
                </c:pt>
                <c:pt idx="1175">
                  <c:v>58775</c:v>
                </c:pt>
                <c:pt idx="1176">
                  <c:v>58825</c:v>
                </c:pt>
                <c:pt idx="1177">
                  <c:v>58874</c:v>
                </c:pt>
                <c:pt idx="1178">
                  <c:v>58924</c:v>
                </c:pt>
                <c:pt idx="1179">
                  <c:v>58974</c:v>
                </c:pt>
                <c:pt idx="1180">
                  <c:v>59025</c:v>
                </c:pt>
                <c:pt idx="1181">
                  <c:v>59075</c:v>
                </c:pt>
                <c:pt idx="1182">
                  <c:v>59124</c:v>
                </c:pt>
                <c:pt idx="1183">
                  <c:v>59175</c:v>
                </c:pt>
                <c:pt idx="1184">
                  <c:v>59225</c:v>
                </c:pt>
                <c:pt idx="1185">
                  <c:v>59275</c:v>
                </c:pt>
                <c:pt idx="1186">
                  <c:v>59325</c:v>
                </c:pt>
                <c:pt idx="1187">
                  <c:v>59375</c:v>
                </c:pt>
                <c:pt idx="1188">
                  <c:v>59425</c:v>
                </c:pt>
                <c:pt idx="1189">
                  <c:v>59475</c:v>
                </c:pt>
                <c:pt idx="1190">
                  <c:v>59524</c:v>
                </c:pt>
                <c:pt idx="1191">
                  <c:v>59574</c:v>
                </c:pt>
                <c:pt idx="1192">
                  <c:v>59625</c:v>
                </c:pt>
                <c:pt idx="1193">
                  <c:v>59674</c:v>
                </c:pt>
                <c:pt idx="1194">
                  <c:v>59725</c:v>
                </c:pt>
                <c:pt idx="1195">
                  <c:v>59774</c:v>
                </c:pt>
                <c:pt idx="1196">
                  <c:v>59824</c:v>
                </c:pt>
                <c:pt idx="1197">
                  <c:v>59875</c:v>
                </c:pt>
                <c:pt idx="1198">
                  <c:v>59925</c:v>
                </c:pt>
                <c:pt idx="1199">
                  <c:v>59975</c:v>
                </c:pt>
                <c:pt idx="1200">
                  <c:v>60025</c:v>
                </c:pt>
                <c:pt idx="1201">
                  <c:v>60074</c:v>
                </c:pt>
                <c:pt idx="1202">
                  <c:v>60124</c:v>
                </c:pt>
                <c:pt idx="1203">
                  <c:v>60175</c:v>
                </c:pt>
                <c:pt idx="1204">
                  <c:v>60225</c:v>
                </c:pt>
                <c:pt idx="1205">
                  <c:v>60275</c:v>
                </c:pt>
                <c:pt idx="1206">
                  <c:v>60324</c:v>
                </c:pt>
                <c:pt idx="1207">
                  <c:v>60374</c:v>
                </c:pt>
                <c:pt idx="1208">
                  <c:v>60425</c:v>
                </c:pt>
                <c:pt idx="1209">
                  <c:v>60475</c:v>
                </c:pt>
                <c:pt idx="1210">
                  <c:v>60524</c:v>
                </c:pt>
                <c:pt idx="1211">
                  <c:v>60574</c:v>
                </c:pt>
                <c:pt idx="1212">
                  <c:v>60625</c:v>
                </c:pt>
                <c:pt idx="1213">
                  <c:v>60675</c:v>
                </c:pt>
                <c:pt idx="1214">
                  <c:v>60724</c:v>
                </c:pt>
                <c:pt idx="1215">
                  <c:v>60775</c:v>
                </c:pt>
                <c:pt idx="1216">
                  <c:v>60825</c:v>
                </c:pt>
                <c:pt idx="1217">
                  <c:v>60875</c:v>
                </c:pt>
                <c:pt idx="1218">
                  <c:v>60927</c:v>
                </c:pt>
                <c:pt idx="1219">
                  <c:v>60975</c:v>
                </c:pt>
                <c:pt idx="1220">
                  <c:v>61025</c:v>
                </c:pt>
                <c:pt idx="1221">
                  <c:v>61074</c:v>
                </c:pt>
                <c:pt idx="1222">
                  <c:v>61124</c:v>
                </c:pt>
                <c:pt idx="1223">
                  <c:v>61174</c:v>
                </c:pt>
                <c:pt idx="1224">
                  <c:v>61225</c:v>
                </c:pt>
                <c:pt idx="1225">
                  <c:v>61274</c:v>
                </c:pt>
                <c:pt idx="1226">
                  <c:v>61324</c:v>
                </c:pt>
                <c:pt idx="1227">
                  <c:v>61374</c:v>
                </c:pt>
                <c:pt idx="1228">
                  <c:v>61425</c:v>
                </c:pt>
                <c:pt idx="1229">
                  <c:v>61474</c:v>
                </c:pt>
                <c:pt idx="1230">
                  <c:v>61525</c:v>
                </c:pt>
                <c:pt idx="1231">
                  <c:v>61574</c:v>
                </c:pt>
                <c:pt idx="1232">
                  <c:v>61625</c:v>
                </c:pt>
                <c:pt idx="1233">
                  <c:v>61674</c:v>
                </c:pt>
                <c:pt idx="1234">
                  <c:v>61725</c:v>
                </c:pt>
                <c:pt idx="1235">
                  <c:v>61774</c:v>
                </c:pt>
                <c:pt idx="1236">
                  <c:v>61828</c:v>
                </c:pt>
                <c:pt idx="1237">
                  <c:v>61874</c:v>
                </c:pt>
                <c:pt idx="1238">
                  <c:v>61924</c:v>
                </c:pt>
                <c:pt idx="1239">
                  <c:v>61974</c:v>
                </c:pt>
                <c:pt idx="1240">
                  <c:v>62025</c:v>
                </c:pt>
                <c:pt idx="1241">
                  <c:v>62075</c:v>
                </c:pt>
                <c:pt idx="1242">
                  <c:v>62124</c:v>
                </c:pt>
                <c:pt idx="1243">
                  <c:v>62175</c:v>
                </c:pt>
                <c:pt idx="1244">
                  <c:v>62224</c:v>
                </c:pt>
                <c:pt idx="1245">
                  <c:v>62275</c:v>
                </c:pt>
                <c:pt idx="1246">
                  <c:v>62324</c:v>
                </c:pt>
                <c:pt idx="1247">
                  <c:v>62375</c:v>
                </c:pt>
                <c:pt idx="1248">
                  <c:v>62425</c:v>
                </c:pt>
                <c:pt idx="1249">
                  <c:v>62474</c:v>
                </c:pt>
                <c:pt idx="1250">
                  <c:v>62525</c:v>
                </c:pt>
                <c:pt idx="1251">
                  <c:v>62575</c:v>
                </c:pt>
                <c:pt idx="1252">
                  <c:v>62625</c:v>
                </c:pt>
                <c:pt idx="1253">
                  <c:v>62675</c:v>
                </c:pt>
                <c:pt idx="1254">
                  <c:v>62724</c:v>
                </c:pt>
                <c:pt idx="1255">
                  <c:v>62775</c:v>
                </c:pt>
                <c:pt idx="1256">
                  <c:v>62824</c:v>
                </c:pt>
                <c:pt idx="1257">
                  <c:v>62874</c:v>
                </c:pt>
                <c:pt idx="1258">
                  <c:v>62924</c:v>
                </c:pt>
                <c:pt idx="1259">
                  <c:v>62974</c:v>
                </c:pt>
                <c:pt idx="1260">
                  <c:v>63024</c:v>
                </c:pt>
                <c:pt idx="1261">
                  <c:v>63075</c:v>
                </c:pt>
                <c:pt idx="1262">
                  <c:v>63125</c:v>
                </c:pt>
                <c:pt idx="1263">
                  <c:v>63175</c:v>
                </c:pt>
                <c:pt idx="1264">
                  <c:v>63224</c:v>
                </c:pt>
                <c:pt idx="1265">
                  <c:v>63274</c:v>
                </c:pt>
                <c:pt idx="1266">
                  <c:v>63324</c:v>
                </c:pt>
                <c:pt idx="1267">
                  <c:v>63375</c:v>
                </c:pt>
                <c:pt idx="1268">
                  <c:v>63425</c:v>
                </c:pt>
                <c:pt idx="1269">
                  <c:v>63474</c:v>
                </c:pt>
                <c:pt idx="1270">
                  <c:v>63525</c:v>
                </c:pt>
                <c:pt idx="1271">
                  <c:v>63575</c:v>
                </c:pt>
                <c:pt idx="1272">
                  <c:v>63624</c:v>
                </c:pt>
                <c:pt idx="1273">
                  <c:v>63675</c:v>
                </c:pt>
                <c:pt idx="1274">
                  <c:v>63725</c:v>
                </c:pt>
                <c:pt idx="1275">
                  <c:v>63775</c:v>
                </c:pt>
                <c:pt idx="1276">
                  <c:v>63824</c:v>
                </c:pt>
                <c:pt idx="1277">
                  <c:v>63875</c:v>
                </c:pt>
                <c:pt idx="1278">
                  <c:v>63925</c:v>
                </c:pt>
                <c:pt idx="1279">
                  <c:v>63974</c:v>
                </c:pt>
                <c:pt idx="1280">
                  <c:v>64024</c:v>
                </c:pt>
                <c:pt idx="1281">
                  <c:v>64074</c:v>
                </c:pt>
                <c:pt idx="1282">
                  <c:v>64125</c:v>
                </c:pt>
                <c:pt idx="1283">
                  <c:v>64175</c:v>
                </c:pt>
                <c:pt idx="1284">
                  <c:v>64225</c:v>
                </c:pt>
                <c:pt idx="1285">
                  <c:v>64275</c:v>
                </c:pt>
                <c:pt idx="1286">
                  <c:v>64324</c:v>
                </c:pt>
                <c:pt idx="1287">
                  <c:v>64374</c:v>
                </c:pt>
                <c:pt idx="1288">
                  <c:v>64425</c:v>
                </c:pt>
                <c:pt idx="1289">
                  <c:v>64474</c:v>
                </c:pt>
                <c:pt idx="1290">
                  <c:v>64525</c:v>
                </c:pt>
                <c:pt idx="1291">
                  <c:v>64575</c:v>
                </c:pt>
                <c:pt idx="1292">
                  <c:v>64624</c:v>
                </c:pt>
                <c:pt idx="1293">
                  <c:v>64675</c:v>
                </c:pt>
                <c:pt idx="1294">
                  <c:v>64724</c:v>
                </c:pt>
                <c:pt idx="1295">
                  <c:v>64774</c:v>
                </c:pt>
                <c:pt idx="1296">
                  <c:v>64825</c:v>
                </c:pt>
                <c:pt idx="1297">
                  <c:v>64875</c:v>
                </c:pt>
                <c:pt idx="1298">
                  <c:v>64925</c:v>
                </c:pt>
                <c:pt idx="1299">
                  <c:v>64975</c:v>
                </c:pt>
                <c:pt idx="1300">
                  <c:v>65025</c:v>
                </c:pt>
                <c:pt idx="1301">
                  <c:v>65075</c:v>
                </c:pt>
                <c:pt idx="1302">
                  <c:v>65124</c:v>
                </c:pt>
                <c:pt idx="1303">
                  <c:v>65174</c:v>
                </c:pt>
                <c:pt idx="1304">
                  <c:v>65225</c:v>
                </c:pt>
                <c:pt idx="1305">
                  <c:v>65274</c:v>
                </c:pt>
                <c:pt idx="1306">
                  <c:v>65324</c:v>
                </c:pt>
                <c:pt idx="1307">
                  <c:v>65374</c:v>
                </c:pt>
                <c:pt idx="1308">
                  <c:v>65425</c:v>
                </c:pt>
                <c:pt idx="1309">
                  <c:v>65474</c:v>
                </c:pt>
                <c:pt idx="1310">
                  <c:v>65524</c:v>
                </c:pt>
                <c:pt idx="1311">
                  <c:v>65575</c:v>
                </c:pt>
                <c:pt idx="1312">
                  <c:v>65625</c:v>
                </c:pt>
                <c:pt idx="1313">
                  <c:v>65675</c:v>
                </c:pt>
                <c:pt idx="1314">
                  <c:v>65724</c:v>
                </c:pt>
                <c:pt idx="1315">
                  <c:v>65775</c:v>
                </c:pt>
                <c:pt idx="1316">
                  <c:v>65825</c:v>
                </c:pt>
                <c:pt idx="1317">
                  <c:v>65875</c:v>
                </c:pt>
                <c:pt idx="1318">
                  <c:v>65925</c:v>
                </c:pt>
                <c:pt idx="1319">
                  <c:v>65974</c:v>
                </c:pt>
                <c:pt idx="1320">
                  <c:v>66024</c:v>
                </c:pt>
                <c:pt idx="1321">
                  <c:v>66075</c:v>
                </c:pt>
                <c:pt idx="1322">
                  <c:v>66125</c:v>
                </c:pt>
                <c:pt idx="1323">
                  <c:v>66174</c:v>
                </c:pt>
                <c:pt idx="1324">
                  <c:v>66224</c:v>
                </c:pt>
                <c:pt idx="1325">
                  <c:v>66275</c:v>
                </c:pt>
                <c:pt idx="1326">
                  <c:v>66324</c:v>
                </c:pt>
                <c:pt idx="1327">
                  <c:v>66374</c:v>
                </c:pt>
                <c:pt idx="1328">
                  <c:v>66425</c:v>
                </c:pt>
                <c:pt idx="1329">
                  <c:v>66475</c:v>
                </c:pt>
                <c:pt idx="1330">
                  <c:v>66525</c:v>
                </c:pt>
                <c:pt idx="1331">
                  <c:v>66575</c:v>
                </c:pt>
                <c:pt idx="1332">
                  <c:v>66624</c:v>
                </c:pt>
                <c:pt idx="1333">
                  <c:v>66675</c:v>
                </c:pt>
                <c:pt idx="1334">
                  <c:v>66725</c:v>
                </c:pt>
                <c:pt idx="1335">
                  <c:v>66774</c:v>
                </c:pt>
                <c:pt idx="1336">
                  <c:v>66824</c:v>
                </c:pt>
                <c:pt idx="1337">
                  <c:v>66874</c:v>
                </c:pt>
                <c:pt idx="1338">
                  <c:v>66925</c:v>
                </c:pt>
                <c:pt idx="1339">
                  <c:v>66974</c:v>
                </c:pt>
                <c:pt idx="1340">
                  <c:v>67024</c:v>
                </c:pt>
                <c:pt idx="1341">
                  <c:v>67074</c:v>
                </c:pt>
                <c:pt idx="1342">
                  <c:v>67124</c:v>
                </c:pt>
                <c:pt idx="1343">
                  <c:v>67175</c:v>
                </c:pt>
                <c:pt idx="1344">
                  <c:v>67225</c:v>
                </c:pt>
                <c:pt idx="1345">
                  <c:v>67275</c:v>
                </c:pt>
                <c:pt idx="1346">
                  <c:v>67325</c:v>
                </c:pt>
                <c:pt idx="1347">
                  <c:v>67375</c:v>
                </c:pt>
                <c:pt idx="1348">
                  <c:v>67424</c:v>
                </c:pt>
                <c:pt idx="1349">
                  <c:v>67474</c:v>
                </c:pt>
                <c:pt idx="1350">
                  <c:v>67524</c:v>
                </c:pt>
                <c:pt idx="1351">
                  <c:v>67574</c:v>
                </c:pt>
                <c:pt idx="1352">
                  <c:v>67624</c:v>
                </c:pt>
                <c:pt idx="1353">
                  <c:v>67674</c:v>
                </c:pt>
                <c:pt idx="1354">
                  <c:v>67724</c:v>
                </c:pt>
                <c:pt idx="1355">
                  <c:v>67774</c:v>
                </c:pt>
                <c:pt idx="1356">
                  <c:v>67824</c:v>
                </c:pt>
                <c:pt idx="1357">
                  <c:v>67874</c:v>
                </c:pt>
                <c:pt idx="1358">
                  <c:v>67924</c:v>
                </c:pt>
                <c:pt idx="1359">
                  <c:v>67974</c:v>
                </c:pt>
                <c:pt idx="1360">
                  <c:v>68024</c:v>
                </c:pt>
                <c:pt idx="1361">
                  <c:v>68075</c:v>
                </c:pt>
                <c:pt idx="1362">
                  <c:v>68125</c:v>
                </c:pt>
                <c:pt idx="1363">
                  <c:v>68175</c:v>
                </c:pt>
                <c:pt idx="1364">
                  <c:v>68225</c:v>
                </c:pt>
                <c:pt idx="1365">
                  <c:v>68274</c:v>
                </c:pt>
                <c:pt idx="1366">
                  <c:v>68325</c:v>
                </c:pt>
                <c:pt idx="1367">
                  <c:v>68375</c:v>
                </c:pt>
                <c:pt idx="1368">
                  <c:v>68426</c:v>
                </c:pt>
                <c:pt idx="1369">
                  <c:v>68474</c:v>
                </c:pt>
                <c:pt idx="1370">
                  <c:v>68525</c:v>
                </c:pt>
                <c:pt idx="1371">
                  <c:v>68579</c:v>
                </c:pt>
                <c:pt idx="1372">
                  <c:v>68624</c:v>
                </c:pt>
                <c:pt idx="1373">
                  <c:v>68674</c:v>
                </c:pt>
                <c:pt idx="1374">
                  <c:v>68725</c:v>
                </c:pt>
                <c:pt idx="1375">
                  <c:v>68775</c:v>
                </c:pt>
                <c:pt idx="1376">
                  <c:v>68824</c:v>
                </c:pt>
                <c:pt idx="1377">
                  <c:v>68876</c:v>
                </c:pt>
                <c:pt idx="1378">
                  <c:v>68925</c:v>
                </c:pt>
                <c:pt idx="1379">
                  <c:v>68975</c:v>
                </c:pt>
                <c:pt idx="1380">
                  <c:v>69025</c:v>
                </c:pt>
                <c:pt idx="1381">
                  <c:v>69075</c:v>
                </c:pt>
                <c:pt idx="1382">
                  <c:v>69124</c:v>
                </c:pt>
                <c:pt idx="1383">
                  <c:v>69175</c:v>
                </c:pt>
                <c:pt idx="1384">
                  <c:v>69224</c:v>
                </c:pt>
                <c:pt idx="1385">
                  <c:v>69274</c:v>
                </c:pt>
                <c:pt idx="1386">
                  <c:v>69324</c:v>
                </c:pt>
                <c:pt idx="1387">
                  <c:v>69375</c:v>
                </c:pt>
                <c:pt idx="1388">
                  <c:v>69425</c:v>
                </c:pt>
                <c:pt idx="1389">
                  <c:v>69475</c:v>
                </c:pt>
                <c:pt idx="1390">
                  <c:v>69525</c:v>
                </c:pt>
                <c:pt idx="1391">
                  <c:v>69574</c:v>
                </c:pt>
                <c:pt idx="1392">
                  <c:v>69625</c:v>
                </c:pt>
                <c:pt idx="1393">
                  <c:v>69675</c:v>
                </c:pt>
                <c:pt idx="1394">
                  <c:v>69725</c:v>
                </c:pt>
                <c:pt idx="1395">
                  <c:v>69775</c:v>
                </c:pt>
                <c:pt idx="1396">
                  <c:v>69825</c:v>
                </c:pt>
                <c:pt idx="1397">
                  <c:v>69876</c:v>
                </c:pt>
                <c:pt idx="1398">
                  <c:v>69924</c:v>
                </c:pt>
                <c:pt idx="1399">
                  <c:v>69975</c:v>
                </c:pt>
                <c:pt idx="1400">
                  <c:v>70024</c:v>
                </c:pt>
                <c:pt idx="1401">
                  <c:v>70075</c:v>
                </c:pt>
                <c:pt idx="1402">
                  <c:v>70125</c:v>
                </c:pt>
                <c:pt idx="1403">
                  <c:v>70175</c:v>
                </c:pt>
                <c:pt idx="1404">
                  <c:v>70224</c:v>
                </c:pt>
                <c:pt idx="1405">
                  <c:v>70275</c:v>
                </c:pt>
                <c:pt idx="1406">
                  <c:v>70326</c:v>
                </c:pt>
                <c:pt idx="1407">
                  <c:v>70375</c:v>
                </c:pt>
                <c:pt idx="1408">
                  <c:v>70425</c:v>
                </c:pt>
                <c:pt idx="1409">
                  <c:v>70474</c:v>
                </c:pt>
                <c:pt idx="1410">
                  <c:v>70524</c:v>
                </c:pt>
                <c:pt idx="1411">
                  <c:v>70575</c:v>
                </c:pt>
                <c:pt idx="1412">
                  <c:v>70625</c:v>
                </c:pt>
                <c:pt idx="1413">
                  <c:v>70675</c:v>
                </c:pt>
                <c:pt idx="1414">
                  <c:v>70724</c:v>
                </c:pt>
                <c:pt idx="1415">
                  <c:v>70776</c:v>
                </c:pt>
                <c:pt idx="1416">
                  <c:v>70825</c:v>
                </c:pt>
                <c:pt idx="1417">
                  <c:v>70874</c:v>
                </c:pt>
                <c:pt idx="1418">
                  <c:v>70925</c:v>
                </c:pt>
                <c:pt idx="1419">
                  <c:v>70974</c:v>
                </c:pt>
                <c:pt idx="1420">
                  <c:v>71024</c:v>
                </c:pt>
                <c:pt idx="1421">
                  <c:v>71074</c:v>
                </c:pt>
                <c:pt idx="1422">
                  <c:v>71126</c:v>
                </c:pt>
                <c:pt idx="1423">
                  <c:v>71175</c:v>
                </c:pt>
                <c:pt idx="1424">
                  <c:v>71225</c:v>
                </c:pt>
                <c:pt idx="1425">
                  <c:v>71274</c:v>
                </c:pt>
                <c:pt idx="1426">
                  <c:v>71324</c:v>
                </c:pt>
                <c:pt idx="1427">
                  <c:v>71374</c:v>
                </c:pt>
                <c:pt idx="1428">
                  <c:v>71424</c:v>
                </c:pt>
                <c:pt idx="1429">
                  <c:v>71474</c:v>
                </c:pt>
                <c:pt idx="1430">
                  <c:v>71524</c:v>
                </c:pt>
                <c:pt idx="1431">
                  <c:v>71575</c:v>
                </c:pt>
                <c:pt idx="1432">
                  <c:v>71624</c:v>
                </c:pt>
                <c:pt idx="1433">
                  <c:v>71675</c:v>
                </c:pt>
                <c:pt idx="1434">
                  <c:v>71725</c:v>
                </c:pt>
                <c:pt idx="1435">
                  <c:v>71774</c:v>
                </c:pt>
                <c:pt idx="1436">
                  <c:v>71824</c:v>
                </c:pt>
                <c:pt idx="1437">
                  <c:v>71875</c:v>
                </c:pt>
                <c:pt idx="1438">
                  <c:v>71924</c:v>
                </c:pt>
                <c:pt idx="1439">
                  <c:v>71975</c:v>
                </c:pt>
                <c:pt idx="1440">
                  <c:v>72025</c:v>
                </c:pt>
                <c:pt idx="1441">
                  <c:v>72074</c:v>
                </c:pt>
                <c:pt idx="1442">
                  <c:v>72124</c:v>
                </c:pt>
                <c:pt idx="1443">
                  <c:v>72174</c:v>
                </c:pt>
                <c:pt idx="1444">
                  <c:v>72225</c:v>
                </c:pt>
                <c:pt idx="1445">
                  <c:v>72275</c:v>
                </c:pt>
                <c:pt idx="1446">
                  <c:v>72328</c:v>
                </c:pt>
                <c:pt idx="1447">
                  <c:v>72375</c:v>
                </c:pt>
                <c:pt idx="1448">
                  <c:v>72424</c:v>
                </c:pt>
                <c:pt idx="1449">
                  <c:v>72475</c:v>
                </c:pt>
                <c:pt idx="1450">
                  <c:v>72524</c:v>
                </c:pt>
                <c:pt idx="1451">
                  <c:v>72575</c:v>
                </c:pt>
                <c:pt idx="1452">
                  <c:v>72624</c:v>
                </c:pt>
                <c:pt idx="1453">
                  <c:v>72674</c:v>
                </c:pt>
                <c:pt idx="1454">
                  <c:v>72725</c:v>
                </c:pt>
                <c:pt idx="1455">
                  <c:v>72775</c:v>
                </c:pt>
                <c:pt idx="1456">
                  <c:v>72824</c:v>
                </c:pt>
                <c:pt idx="1457">
                  <c:v>72875</c:v>
                </c:pt>
                <c:pt idx="1458">
                  <c:v>72925</c:v>
                </c:pt>
                <c:pt idx="1459">
                  <c:v>72975</c:v>
                </c:pt>
                <c:pt idx="1460">
                  <c:v>73025</c:v>
                </c:pt>
                <c:pt idx="1461">
                  <c:v>73075</c:v>
                </c:pt>
                <c:pt idx="1462">
                  <c:v>73126</c:v>
                </c:pt>
                <c:pt idx="1463">
                  <c:v>73175</c:v>
                </c:pt>
                <c:pt idx="1464">
                  <c:v>73225</c:v>
                </c:pt>
                <c:pt idx="1465">
                  <c:v>73275</c:v>
                </c:pt>
                <c:pt idx="1466">
                  <c:v>73327</c:v>
                </c:pt>
                <c:pt idx="1467">
                  <c:v>73374</c:v>
                </c:pt>
                <c:pt idx="1468">
                  <c:v>73425</c:v>
                </c:pt>
                <c:pt idx="1469">
                  <c:v>73475</c:v>
                </c:pt>
                <c:pt idx="1470">
                  <c:v>73524</c:v>
                </c:pt>
                <c:pt idx="1471">
                  <c:v>73574</c:v>
                </c:pt>
                <c:pt idx="1472">
                  <c:v>73624</c:v>
                </c:pt>
                <c:pt idx="1473">
                  <c:v>73674</c:v>
                </c:pt>
                <c:pt idx="1474">
                  <c:v>73724</c:v>
                </c:pt>
                <c:pt idx="1475">
                  <c:v>73774</c:v>
                </c:pt>
                <c:pt idx="1476">
                  <c:v>73825</c:v>
                </c:pt>
                <c:pt idx="1477">
                  <c:v>73874</c:v>
                </c:pt>
                <c:pt idx="1478">
                  <c:v>73925</c:v>
                </c:pt>
                <c:pt idx="1479">
                  <c:v>73975</c:v>
                </c:pt>
                <c:pt idx="1480">
                  <c:v>74025</c:v>
                </c:pt>
                <c:pt idx="1481">
                  <c:v>74075</c:v>
                </c:pt>
                <c:pt idx="1482">
                  <c:v>74125</c:v>
                </c:pt>
                <c:pt idx="1483">
                  <c:v>74174</c:v>
                </c:pt>
                <c:pt idx="1484">
                  <c:v>74224</c:v>
                </c:pt>
                <c:pt idx="1485">
                  <c:v>74276</c:v>
                </c:pt>
                <c:pt idx="1486">
                  <c:v>74332</c:v>
                </c:pt>
                <c:pt idx="1487">
                  <c:v>74375</c:v>
                </c:pt>
                <c:pt idx="1488">
                  <c:v>74425</c:v>
                </c:pt>
                <c:pt idx="1489">
                  <c:v>74475</c:v>
                </c:pt>
                <c:pt idx="1490">
                  <c:v>74525</c:v>
                </c:pt>
                <c:pt idx="1491">
                  <c:v>74574</c:v>
                </c:pt>
                <c:pt idx="1492">
                  <c:v>74624</c:v>
                </c:pt>
                <c:pt idx="1493">
                  <c:v>74674</c:v>
                </c:pt>
                <c:pt idx="1494">
                  <c:v>74725</c:v>
                </c:pt>
                <c:pt idx="1495">
                  <c:v>74775</c:v>
                </c:pt>
                <c:pt idx="1496">
                  <c:v>74825</c:v>
                </c:pt>
                <c:pt idx="1497">
                  <c:v>74875</c:v>
                </c:pt>
                <c:pt idx="1498">
                  <c:v>74924</c:v>
                </c:pt>
                <c:pt idx="1499">
                  <c:v>74975</c:v>
                </c:pt>
                <c:pt idx="1500">
                  <c:v>75025</c:v>
                </c:pt>
                <c:pt idx="1501">
                  <c:v>75074</c:v>
                </c:pt>
                <c:pt idx="1502">
                  <c:v>75125</c:v>
                </c:pt>
                <c:pt idx="1503">
                  <c:v>75174</c:v>
                </c:pt>
                <c:pt idx="1504">
                  <c:v>75225</c:v>
                </c:pt>
                <c:pt idx="1505">
                  <c:v>75274</c:v>
                </c:pt>
                <c:pt idx="1506">
                  <c:v>75326</c:v>
                </c:pt>
                <c:pt idx="1507">
                  <c:v>75375</c:v>
                </c:pt>
                <c:pt idx="1508">
                  <c:v>75425</c:v>
                </c:pt>
                <c:pt idx="1509">
                  <c:v>75475</c:v>
                </c:pt>
                <c:pt idx="1510">
                  <c:v>75524</c:v>
                </c:pt>
                <c:pt idx="1511">
                  <c:v>75575</c:v>
                </c:pt>
                <c:pt idx="1512">
                  <c:v>75624</c:v>
                </c:pt>
                <c:pt idx="1513">
                  <c:v>75674</c:v>
                </c:pt>
                <c:pt idx="1514">
                  <c:v>75724</c:v>
                </c:pt>
                <c:pt idx="1515">
                  <c:v>75775</c:v>
                </c:pt>
                <c:pt idx="1516">
                  <c:v>75825</c:v>
                </c:pt>
                <c:pt idx="1517">
                  <c:v>75876</c:v>
                </c:pt>
                <c:pt idx="1518">
                  <c:v>75924</c:v>
                </c:pt>
                <c:pt idx="1519">
                  <c:v>75974</c:v>
                </c:pt>
                <c:pt idx="1520">
                  <c:v>76025</c:v>
                </c:pt>
                <c:pt idx="1521">
                  <c:v>76075</c:v>
                </c:pt>
                <c:pt idx="1522">
                  <c:v>76125</c:v>
                </c:pt>
                <c:pt idx="1523">
                  <c:v>76175</c:v>
                </c:pt>
                <c:pt idx="1524">
                  <c:v>76225</c:v>
                </c:pt>
                <c:pt idx="1525">
                  <c:v>76274</c:v>
                </c:pt>
                <c:pt idx="1526">
                  <c:v>76324</c:v>
                </c:pt>
                <c:pt idx="1527">
                  <c:v>76374</c:v>
                </c:pt>
                <c:pt idx="1528">
                  <c:v>76426</c:v>
                </c:pt>
                <c:pt idx="1529">
                  <c:v>76474</c:v>
                </c:pt>
                <c:pt idx="1530">
                  <c:v>76524</c:v>
                </c:pt>
                <c:pt idx="1531">
                  <c:v>76574</c:v>
                </c:pt>
                <c:pt idx="1532">
                  <c:v>76625</c:v>
                </c:pt>
                <c:pt idx="1533">
                  <c:v>76675</c:v>
                </c:pt>
                <c:pt idx="1534">
                  <c:v>76725</c:v>
                </c:pt>
                <c:pt idx="1535">
                  <c:v>76775</c:v>
                </c:pt>
                <c:pt idx="1536">
                  <c:v>76825</c:v>
                </c:pt>
                <c:pt idx="1537">
                  <c:v>76874</c:v>
                </c:pt>
                <c:pt idx="1538">
                  <c:v>76924</c:v>
                </c:pt>
                <c:pt idx="1539">
                  <c:v>76975</c:v>
                </c:pt>
                <c:pt idx="1540">
                  <c:v>77025</c:v>
                </c:pt>
                <c:pt idx="1541">
                  <c:v>77074</c:v>
                </c:pt>
                <c:pt idx="1542">
                  <c:v>77124</c:v>
                </c:pt>
                <c:pt idx="1543">
                  <c:v>77174</c:v>
                </c:pt>
                <c:pt idx="1544">
                  <c:v>77225</c:v>
                </c:pt>
                <c:pt idx="1545">
                  <c:v>77275</c:v>
                </c:pt>
                <c:pt idx="1546">
                  <c:v>77325</c:v>
                </c:pt>
                <c:pt idx="1547">
                  <c:v>77374</c:v>
                </c:pt>
                <c:pt idx="1548">
                  <c:v>77424</c:v>
                </c:pt>
                <c:pt idx="1549">
                  <c:v>77475</c:v>
                </c:pt>
                <c:pt idx="1550">
                  <c:v>77525</c:v>
                </c:pt>
                <c:pt idx="1551">
                  <c:v>77574</c:v>
                </c:pt>
                <c:pt idx="1552">
                  <c:v>77624</c:v>
                </c:pt>
                <c:pt idx="1553">
                  <c:v>77675</c:v>
                </c:pt>
                <c:pt idx="1554">
                  <c:v>77725</c:v>
                </c:pt>
                <c:pt idx="1555">
                  <c:v>77774</c:v>
                </c:pt>
                <c:pt idx="1556">
                  <c:v>77824</c:v>
                </c:pt>
                <c:pt idx="1557">
                  <c:v>77874</c:v>
                </c:pt>
                <c:pt idx="1558">
                  <c:v>77924</c:v>
                </c:pt>
                <c:pt idx="1559">
                  <c:v>77975</c:v>
                </c:pt>
                <c:pt idx="1560">
                  <c:v>78025</c:v>
                </c:pt>
                <c:pt idx="1561">
                  <c:v>78074</c:v>
                </c:pt>
                <c:pt idx="1562">
                  <c:v>78124</c:v>
                </c:pt>
                <c:pt idx="1563">
                  <c:v>78174</c:v>
                </c:pt>
                <c:pt idx="1564">
                  <c:v>78225</c:v>
                </c:pt>
                <c:pt idx="1565">
                  <c:v>78275</c:v>
                </c:pt>
                <c:pt idx="1566">
                  <c:v>78324</c:v>
                </c:pt>
                <c:pt idx="1567">
                  <c:v>78374</c:v>
                </c:pt>
                <c:pt idx="1568">
                  <c:v>78424</c:v>
                </c:pt>
                <c:pt idx="1569">
                  <c:v>78474</c:v>
                </c:pt>
                <c:pt idx="1570">
                  <c:v>78524</c:v>
                </c:pt>
                <c:pt idx="1571">
                  <c:v>78574</c:v>
                </c:pt>
                <c:pt idx="1572">
                  <c:v>78625</c:v>
                </c:pt>
                <c:pt idx="1573">
                  <c:v>78674</c:v>
                </c:pt>
                <c:pt idx="1574">
                  <c:v>78724</c:v>
                </c:pt>
                <c:pt idx="1575">
                  <c:v>78775</c:v>
                </c:pt>
                <c:pt idx="1576">
                  <c:v>78824</c:v>
                </c:pt>
                <c:pt idx="1577">
                  <c:v>78874</c:v>
                </c:pt>
                <c:pt idx="1578">
                  <c:v>78924</c:v>
                </c:pt>
                <c:pt idx="1579">
                  <c:v>78974</c:v>
                </c:pt>
                <c:pt idx="1580">
                  <c:v>79024</c:v>
                </c:pt>
                <c:pt idx="1581">
                  <c:v>79075</c:v>
                </c:pt>
                <c:pt idx="1582">
                  <c:v>79125</c:v>
                </c:pt>
                <c:pt idx="1583">
                  <c:v>79175</c:v>
                </c:pt>
                <c:pt idx="1584">
                  <c:v>79224</c:v>
                </c:pt>
                <c:pt idx="1585">
                  <c:v>79274</c:v>
                </c:pt>
                <c:pt idx="1586">
                  <c:v>79324</c:v>
                </c:pt>
                <c:pt idx="1587">
                  <c:v>79375</c:v>
                </c:pt>
                <c:pt idx="1588">
                  <c:v>79425</c:v>
                </c:pt>
                <c:pt idx="1589">
                  <c:v>79474</c:v>
                </c:pt>
                <c:pt idx="1590">
                  <c:v>79524</c:v>
                </c:pt>
                <c:pt idx="1591">
                  <c:v>79575</c:v>
                </c:pt>
                <c:pt idx="1592">
                  <c:v>79625</c:v>
                </c:pt>
                <c:pt idx="1593">
                  <c:v>79674</c:v>
                </c:pt>
                <c:pt idx="1594">
                  <c:v>79725</c:v>
                </c:pt>
                <c:pt idx="1595">
                  <c:v>79775</c:v>
                </c:pt>
                <c:pt idx="1596">
                  <c:v>79824</c:v>
                </c:pt>
                <c:pt idx="1597">
                  <c:v>79874</c:v>
                </c:pt>
                <c:pt idx="1598">
                  <c:v>79924</c:v>
                </c:pt>
                <c:pt idx="1599">
                  <c:v>79974</c:v>
                </c:pt>
                <c:pt idx="1600">
                  <c:v>80025</c:v>
                </c:pt>
                <c:pt idx="1601">
                  <c:v>80075</c:v>
                </c:pt>
                <c:pt idx="1602">
                  <c:v>80125</c:v>
                </c:pt>
                <c:pt idx="1603">
                  <c:v>80174</c:v>
                </c:pt>
                <c:pt idx="1604">
                  <c:v>80224</c:v>
                </c:pt>
                <c:pt idx="1605">
                  <c:v>80275</c:v>
                </c:pt>
                <c:pt idx="1606">
                  <c:v>80326</c:v>
                </c:pt>
                <c:pt idx="1607">
                  <c:v>80374</c:v>
                </c:pt>
                <c:pt idx="1608">
                  <c:v>80424</c:v>
                </c:pt>
                <c:pt idx="1609">
                  <c:v>80474</c:v>
                </c:pt>
                <c:pt idx="1610">
                  <c:v>80524</c:v>
                </c:pt>
                <c:pt idx="1611">
                  <c:v>80574</c:v>
                </c:pt>
                <c:pt idx="1612">
                  <c:v>80625</c:v>
                </c:pt>
                <c:pt idx="1613">
                  <c:v>80675</c:v>
                </c:pt>
                <c:pt idx="1614">
                  <c:v>80725</c:v>
                </c:pt>
                <c:pt idx="1615">
                  <c:v>80774</c:v>
                </c:pt>
                <c:pt idx="1616">
                  <c:v>80824</c:v>
                </c:pt>
                <c:pt idx="1617">
                  <c:v>80874</c:v>
                </c:pt>
                <c:pt idx="1618">
                  <c:v>80925</c:v>
                </c:pt>
                <c:pt idx="1619">
                  <c:v>80975</c:v>
                </c:pt>
                <c:pt idx="1620">
                  <c:v>81024</c:v>
                </c:pt>
                <c:pt idx="1621">
                  <c:v>81074</c:v>
                </c:pt>
                <c:pt idx="1622">
                  <c:v>81124</c:v>
                </c:pt>
                <c:pt idx="1623">
                  <c:v>81175</c:v>
                </c:pt>
                <c:pt idx="1624">
                  <c:v>81225</c:v>
                </c:pt>
                <c:pt idx="1625">
                  <c:v>81275</c:v>
                </c:pt>
                <c:pt idx="1626">
                  <c:v>81327</c:v>
                </c:pt>
                <c:pt idx="1627">
                  <c:v>81374</c:v>
                </c:pt>
                <c:pt idx="1628">
                  <c:v>81424</c:v>
                </c:pt>
                <c:pt idx="1629">
                  <c:v>81474</c:v>
                </c:pt>
                <c:pt idx="1630">
                  <c:v>81524</c:v>
                </c:pt>
                <c:pt idx="1631">
                  <c:v>81575</c:v>
                </c:pt>
                <c:pt idx="1632">
                  <c:v>81625</c:v>
                </c:pt>
                <c:pt idx="1633">
                  <c:v>81674</c:v>
                </c:pt>
                <c:pt idx="1634">
                  <c:v>81724</c:v>
                </c:pt>
                <c:pt idx="1635">
                  <c:v>81774</c:v>
                </c:pt>
                <c:pt idx="1636">
                  <c:v>81825</c:v>
                </c:pt>
                <c:pt idx="1637">
                  <c:v>81875</c:v>
                </c:pt>
                <c:pt idx="1638">
                  <c:v>81924</c:v>
                </c:pt>
                <c:pt idx="1639">
                  <c:v>81974</c:v>
                </c:pt>
                <c:pt idx="1640">
                  <c:v>82024</c:v>
                </c:pt>
                <c:pt idx="1641">
                  <c:v>82074</c:v>
                </c:pt>
                <c:pt idx="1642">
                  <c:v>82124</c:v>
                </c:pt>
                <c:pt idx="1643">
                  <c:v>82177</c:v>
                </c:pt>
                <c:pt idx="1644">
                  <c:v>82224</c:v>
                </c:pt>
                <c:pt idx="1645">
                  <c:v>82274</c:v>
                </c:pt>
                <c:pt idx="1646">
                  <c:v>82328</c:v>
                </c:pt>
                <c:pt idx="1647">
                  <c:v>82375</c:v>
                </c:pt>
                <c:pt idx="1648">
                  <c:v>82425</c:v>
                </c:pt>
                <c:pt idx="1649">
                  <c:v>82480</c:v>
                </c:pt>
                <c:pt idx="1650">
                  <c:v>82524</c:v>
                </c:pt>
                <c:pt idx="1651">
                  <c:v>82574</c:v>
                </c:pt>
                <c:pt idx="1652">
                  <c:v>82624</c:v>
                </c:pt>
                <c:pt idx="1653">
                  <c:v>82675</c:v>
                </c:pt>
                <c:pt idx="1654">
                  <c:v>82724</c:v>
                </c:pt>
                <c:pt idx="1655">
                  <c:v>82776</c:v>
                </c:pt>
                <c:pt idx="1656">
                  <c:v>82824</c:v>
                </c:pt>
                <c:pt idx="1657">
                  <c:v>82874</c:v>
                </c:pt>
                <c:pt idx="1658">
                  <c:v>82925</c:v>
                </c:pt>
                <c:pt idx="1659">
                  <c:v>82975</c:v>
                </c:pt>
                <c:pt idx="1660">
                  <c:v>83024</c:v>
                </c:pt>
                <c:pt idx="1661">
                  <c:v>83074</c:v>
                </c:pt>
                <c:pt idx="1662">
                  <c:v>83124</c:v>
                </c:pt>
                <c:pt idx="1663">
                  <c:v>83174</c:v>
                </c:pt>
                <c:pt idx="1664">
                  <c:v>83225</c:v>
                </c:pt>
                <c:pt idx="1665">
                  <c:v>83275</c:v>
                </c:pt>
                <c:pt idx="1666">
                  <c:v>83325</c:v>
                </c:pt>
                <c:pt idx="1667">
                  <c:v>83375</c:v>
                </c:pt>
                <c:pt idx="1668">
                  <c:v>83425</c:v>
                </c:pt>
                <c:pt idx="1669">
                  <c:v>83474</c:v>
                </c:pt>
                <c:pt idx="1670">
                  <c:v>83524</c:v>
                </c:pt>
                <c:pt idx="1671">
                  <c:v>83574</c:v>
                </c:pt>
                <c:pt idx="1672">
                  <c:v>83624</c:v>
                </c:pt>
                <c:pt idx="1673">
                  <c:v>83674</c:v>
                </c:pt>
                <c:pt idx="1674">
                  <c:v>83724</c:v>
                </c:pt>
                <c:pt idx="1675">
                  <c:v>83774</c:v>
                </c:pt>
                <c:pt idx="1676">
                  <c:v>83825</c:v>
                </c:pt>
                <c:pt idx="1677">
                  <c:v>83875</c:v>
                </c:pt>
                <c:pt idx="1678">
                  <c:v>83926</c:v>
                </c:pt>
                <c:pt idx="1679">
                  <c:v>83974</c:v>
                </c:pt>
                <c:pt idx="1680">
                  <c:v>84024</c:v>
                </c:pt>
                <c:pt idx="1681">
                  <c:v>84074</c:v>
                </c:pt>
                <c:pt idx="1682">
                  <c:v>84124</c:v>
                </c:pt>
                <c:pt idx="1683">
                  <c:v>84174</c:v>
                </c:pt>
                <c:pt idx="1684">
                  <c:v>84225</c:v>
                </c:pt>
                <c:pt idx="1685">
                  <c:v>84275</c:v>
                </c:pt>
                <c:pt idx="1686">
                  <c:v>84324</c:v>
                </c:pt>
                <c:pt idx="1687">
                  <c:v>84377</c:v>
                </c:pt>
                <c:pt idx="1688">
                  <c:v>84425</c:v>
                </c:pt>
                <c:pt idx="1689">
                  <c:v>84475</c:v>
                </c:pt>
                <c:pt idx="1690">
                  <c:v>84525</c:v>
                </c:pt>
                <c:pt idx="1691">
                  <c:v>84575</c:v>
                </c:pt>
                <c:pt idx="1692">
                  <c:v>84625</c:v>
                </c:pt>
                <c:pt idx="1693">
                  <c:v>84674</c:v>
                </c:pt>
                <c:pt idx="1694">
                  <c:v>84724</c:v>
                </c:pt>
                <c:pt idx="1695">
                  <c:v>84774</c:v>
                </c:pt>
                <c:pt idx="1696">
                  <c:v>84824</c:v>
                </c:pt>
                <c:pt idx="1697">
                  <c:v>84874</c:v>
                </c:pt>
                <c:pt idx="1698">
                  <c:v>84924</c:v>
                </c:pt>
                <c:pt idx="1699">
                  <c:v>84975</c:v>
                </c:pt>
                <c:pt idx="1700">
                  <c:v>85024</c:v>
                </c:pt>
                <c:pt idx="1701">
                  <c:v>85074</c:v>
                </c:pt>
                <c:pt idx="1702">
                  <c:v>85124</c:v>
                </c:pt>
                <c:pt idx="1703">
                  <c:v>85175</c:v>
                </c:pt>
                <c:pt idx="1704">
                  <c:v>85224</c:v>
                </c:pt>
                <c:pt idx="1705">
                  <c:v>85274</c:v>
                </c:pt>
                <c:pt idx="1706">
                  <c:v>85325</c:v>
                </c:pt>
                <c:pt idx="1707">
                  <c:v>85374</c:v>
                </c:pt>
                <c:pt idx="1708">
                  <c:v>85424</c:v>
                </c:pt>
                <c:pt idx="1709">
                  <c:v>85475</c:v>
                </c:pt>
                <c:pt idx="1710">
                  <c:v>85525</c:v>
                </c:pt>
                <c:pt idx="1711">
                  <c:v>85574</c:v>
                </c:pt>
                <c:pt idx="1712">
                  <c:v>85625</c:v>
                </c:pt>
                <c:pt idx="1713">
                  <c:v>85675</c:v>
                </c:pt>
                <c:pt idx="1714">
                  <c:v>85724</c:v>
                </c:pt>
                <c:pt idx="1715">
                  <c:v>85775</c:v>
                </c:pt>
                <c:pt idx="1716">
                  <c:v>85825</c:v>
                </c:pt>
                <c:pt idx="1717">
                  <c:v>85875</c:v>
                </c:pt>
                <c:pt idx="1718">
                  <c:v>85925</c:v>
                </c:pt>
                <c:pt idx="1719">
                  <c:v>85975</c:v>
                </c:pt>
                <c:pt idx="1720">
                  <c:v>86025</c:v>
                </c:pt>
                <c:pt idx="1721">
                  <c:v>86074</c:v>
                </c:pt>
                <c:pt idx="1722">
                  <c:v>86125</c:v>
                </c:pt>
                <c:pt idx="1723">
                  <c:v>86174</c:v>
                </c:pt>
                <c:pt idx="1724">
                  <c:v>86225</c:v>
                </c:pt>
                <c:pt idx="1725">
                  <c:v>86275</c:v>
                </c:pt>
                <c:pt idx="1726">
                  <c:v>86325</c:v>
                </c:pt>
                <c:pt idx="1727">
                  <c:v>86375</c:v>
                </c:pt>
                <c:pt idx="1728">
                  <c:v>86425</c:v>
                </c:pt>
                <c:pt idx="1729">
                  <c:v>86475</c:v>
                </c:pt>
                <c:pt idx="1730">
                  <c:v>86525</c:v>
                </c:pt>
                <c:pt idx="1731">
                  <c:v>86574</c:v>
                </c:pt>
                <c:pt idx="1732">
                  <c:v>86625</c:v>
                </c:pt>
                <c:pt idx="1733">
                  <c:v>86674</c:v>
                </c:pt>
                <c:pt idx="1734">
                  <c:v>86725</c:v>
                </c:pt>
                <c:pt idx="1735">
                  <c:v>86775</c:v>
                </c:pt>
                <c:pt idx="1736">
                  <c:v>86825</c:v>
                </c:pt>
                <c:pt idx="1737">
                  <c:v>86875</c:v>
                </c:pt>
                <c:pt idx="1738">
                  <c:v>86925</c:v>
                </c:pt>
                <c:pt idx="1739">
                  <c:v>86975</c:v>
                </c:pt>
                <c:pt idx="1740">
                  <c:v>87024</c:v>
                </c:pt>
                <c:pt idx="1741">
                  <c:v>87074</c:v>
                </c:pt>
                <c:pt idx="1742">
                  <c:v>87124</c:v>
                </c:pt>
                <c:pt idx="1743">
                  <c:v>87174</c:v>
                </c:pt>
                <c:pt idx="1744">
                  <c:v>87224</c:v>
                </c:pt>
                <c:pt idx="1745">
                  <c:v>87274</c:v>
                </c:pt>
                <c:pt idx="1746">
                  <c:v>87325</c:v>
                </c:pt>
                <c:pt idx="1747">
                  <c:v>87375</c:v>
                </c:pt>
                <c:pt idx="1748">
                  <c:v>87424</c:v>
                </c:pt>
                <c:pt idx="1749">
                  <c:v>87474</c:v>
                </c:pt>
                <c:pt idx="1750">
                  <c:v>87524</c:v>
                </c:pt>
                <c:pt idx="1751">
                  <c:v>87574</c:v>
                </c:pt>
                <c:pt idx="1752">
                  <c:v>87625</c:v>
                </c:pt>
                <c:pt idx="1753">
                  <c:v>87674</c:v>
                </c:pt>
                <c:pt idx="1754">
                  <c:v>87725</c:v>
                </c:pt>
                <c:pt idx="1755">
                  <c:v>87775</c:v>
                </c:pt>
                <c:pt idx="1756">
                  <c:v>87824</c:v>
                </c:pt>
                <c:pt idx="1757">
                  <c:v>87875</c:v>
                </c:pt>
                <c:pt idx="1758">
                  <c:v>87924</c:v>
                </c:pt>
                <c:pt idx="1759">
                  <c:v>87974</c:v>
                </c:pt>
                <c:pt idx="1760">
                  <c:v>88024</c:v>
                </c:pt>
                <c:pt idx="1761">
                  <c:v>88074</c:v>
                </c:pt>
                <c:pt idx="1762">
                  <c:v>88125</c:v>
                </c:pt>
                <c:pt idx="1763">
                  <c:v>88174</c:v>
                </c:pt>
                <c:pt idx="1764">
                  <c:v>88225</c:v>
                </c:pt>
                <c:pt idx="1765">
                  <c:v>88275</c:v>
                </c:pt>
                <c:pt idx="1766">
                  <c:v>88325</c:v>
                </c:pt>
                <c:pt idx="1767">
                  <c:v>88374</c:v>
                </c:pt>
                <c:pt idx="1768">
                  <c:v>88424</c:v>
                </c:pt>
                <c:pt idx="1769">
                  <c:v>88474</c:v>
                </c:pt>
                <c:pt idx="1770">
                  <c:v>88525</c:v>
                </c:pt>
                <c:pt idx="1771">
                  <c:v>88574</c:v>
                </c:pt>
                <c:pt idx="1772">
                  <c:v>88624</c:v>
                </c:pt>
                <c:pt idx="1773">
                  <c:v>88675</c:v>
                </c:pt>
                <c:pt idx="1774">
                  <c:v>88724</c:v>
                </c:pt>
                <c:pt idx="1775">
                  <c:v>88775</c:v>
                </c:pt>
                <c:pt idx="1776">
                  <c:v>88825</c:v>
                </c:pt>
                <c:pt idx="1777">
                  <c:v>88875</c:v>
                </c:pt>
                <c:pt idx="1778">
                  <c:v>88925</c:v>
                </c:pt>
                <c:pt idx="1779">
                  <c:v>88975</c:v>
                </c:pt>
                <c:pt idx="1780">
                  <c:v>89024</c:v>
                </c:pt>
                <c:pt idx="1781">
                  <c:v>89074</c:v>
                </c:pt>
                <c:pt idx="1782">
                  <c:v>89124</c:v>
                </c:pt>
                <c:pt idx="1783">
                  <c:v>89175</c:v>
                </c:pt>
                <c:pt idx="1784">
                  <c:v>89225</c:v>
                </c:pt>
                <c:pt idx="1785">
                  <c:v>89275</c:v>
                </c:pt>
                <c:pt idx="1786">
                  <c:v>89324</c:v>
                </c:pt>
                <c:pt idx="1787">
                  <c:v>89375</c:v>
                </c:pt>
                <c:pt idx="1788">
                  <c:v>89425</c:v>
                </c:pt>
                <c:pt idx="1789">
                  <c:v>89475</c:v>
                </c:pt>
                <c:pt idx="1790">
                  <c:v>89525</c:v>
                </c:pt>
                <c:pt idx="1791">
                  <c:v>89574</c:v>
                </c:pt>
                <c:pt idx="1792">
                  <c:v>89625</c:v>
                </c:pt>
                <c:pt idx="1793">
                  <c:v>89675</c:v>
                </c:pt>
                <c:pt idx="1794">
                  <c:v>89724</c:v>
                </c:pt>
                <c:pt idx="1795">
                  <c:v>89775</c:v>
                </c:pt>
                <c:pt idx="1796">
                  <c:v>89826</c:v>
                </c:pt>
                <c:pt idx="1797">
                  <c:v>89875</c:v>
                </c:pt>
                <c:pt idx="1798">
                  <c:v>89925</c:v>
                </c:pt>
                <c:pt idx="1799">
                  <c:v>89975</c:v>
                </c:pt>
                <c:pt idx="1800">
                  <c:v>90025</c:v>
                </c:pt>
                <c:pt idx="1801">
                  <c:v>90075</c:v>
                </c:pt>
                <c:pt idx="1802">
                  <c:v>90124</c:v>
                </c:pt>
                <c:pt idx="1803">
                  <c:v>90174</c:v>
                </c:pt>
                <c:pt idx="1804">
                  <c:v>90225</c:v>
                </c:pt>
                <c:pt idx="1805">
                  <c:v>90274</c:v>
                </c:pt>
                <c:pt idx="1806">
                  <c:v>90325</c:v>
                </c:pt>
                <c:pt idx="1807">
                  <c:v>90375</c:v>
                </c:pt>
                <c:pt idx="1808">
                  <c:v>90425</c:v>
                </c:pt>
                <c:pt idx="1809">
                  <c:v>90474</c:v>
                </c:pt>
                <c:pt idx="1810">
                  <c:v>90525</c:v>
                </c:pt>
                <c:pt idx="1811">
                  <c:v>90575</c:v>
                </c:pt>
                <c:pt idx="1812">
                  <c:v>90624</c:v>
                </c:pt>
                <c:pt idx="1813">
                  <c:v>90675</c:v>
                </c:pt>
                <c:pt idx="1814">
                  <c:v>90725</c:v>
                </c:pt>
                <c:pt idx="1815">
                  <c:v>90775</c:v>
                </c:pt>
                <c:pt idx="1816">
                  <c:v>90825</c:v>
                </c:pt>
                <c:pt idx="1817">
                  <c:v>90875</c:v>
                </c:pt>
                <c:pt idx="1818">
                  <c:v>90924</c:v>
                </c:pt>
                <c:pt idx="1819">
                  <c:v>90975</c:v>
                </c:pt>
                <c:pt idx="1820">
                  <c:v>91025</c:v>
                </c:pt>
                <c:pt idx="1821">
                  <c:v>91074</c:v>
                </c:pt>
                <c:pt idx="1822">
                  <c:v>91125</c:v>
                </c:pt>
                <c:pt idx="1823">
                  <c:v>91175</c:v>
                </c:pt>
                <c:pt idx="1824">
                  <c:v>91225</c:v>
                </c:pt>
                <c:pt idx="1825">
                  <c:v>91274</c:v>
                </c:pt>
                <c:pt idx="1826">
                  <c:v>91325</c:v>
                </c:pt>
                <c:pt idx="1827">
                  <c:v>91374</c:v>
                </c:pt>
                <c:pt idx="1828">
                  <c:v>91425</c:v>
                </c:pt>
                <c:pt idx="1829">
                  <c:v>91475</c:v>
                </c:pt>
                <c:pt idx="1830">
                  <c:v>91524</c:v>
                </c:pt>
                <c:pt idx="1831">
                  <c:v>91576</c:v>
                </c:pt>
                <c:pt idx="1832">
                  <c:v>91624</c:v>
                </c:pt>
                <c:pt idx="1833">
                  <c:v>91674</c:v>
                </c:pt>
                <c:pt idx="1834">
                  <c:v>91725</c:v>
                </c:pt>
                <c:pt idx="1835">
                  <c:v>91775</c:v>
                </c:pt>
                <c:pt idx="1836">
                  <c:v>91825</c:v>
                </c:pt>
                <c:pt idx="1837">
                  <c:v>91875</c:v>
                </c:pt>
                <c:pt idx="1838">
                  <c:v>91924</c:v>
                </c:pt>
                <c:pt idx="1839">
                  <c:v>91974</c:v>
                </c:pt>
                <c:pt idx="1840">
                  <c:v>92024</c:v>
                </c:pt>
                <c:pt idx="1841">
                  <c:v>92075</c:v>
                </c:pt>
                <c:pt idx="1842">
                  <c:v>92125</c:v>
                </c:pt>
                <c:pt idx="1843">
                  <c:v>92174</c:v>
                </c:pt>
                <c:pt idx="1844">
                  <c:v>92224</c:v>
                </c:pt>
                <c:pt idx="1845">
                  <c:v>92275</c:v>
                </c:pt>
                <c:pt idx="1846">
                  <c:v>92326</c:v>
                </c:pt>
                <c:pt idx="1847">
                  <c:v>92378</c:v>
                </c:pt>
                <c:pt idx="1848">
                  <c:v>92424</c:v>
                </c:pt>
                <c:pt idx="1849">
                  <c:v>92474</c:v>
                </c:pt>
                <c:pt idx="1850">
                  <c:v>92525</c:v>
                </c:pt>
                <c:pt idx="1851">
                  <c:v>92575</c:v>
                </c:pt>
                <c:pt idx="1852">
                  <c:v>92625</c:v>
                </c:pt>
                <c:pt idx="1853">
                  <c:v>92674</c:v>
                </c:pt>
                <c:pt idx="1854">
                  <c:v>92724</c:v>
                </c:pt>
                <c:pt idx="1855">
                  <c:v>92775</c:v>
                </c:pt>
                <c:pt idx="1856">
                  <c:v>92825</c:v>
                </c:pt>
                <c:pt idx="1857">
                  <c:v>92874</c:v>
                </c:pt>
                <c:pt idx="1858">
                  <c:v>92924</c:v>
                </c:pt>
                <c:pt idx="1859">
                  <c:v>92974</c:v>
                </c:pt>
                <c:pt idx="1860">
                  <c:v>93025</c:v>
                </c:pt>
                <c:pt idx="1861">
                  <c:v>93074</c:v>
                </c:pt>
                <c:pt idx="1862">
                  <c:v>93124</c:v>
                </c:pt>
                <c:pt idx="1863">
                  <c:v>93174</c:v>
                </c:pt>
                <c:pt idx="1864">
                  <c:v>93224</c:v>
                </c:pt>
                <c:pt idx="1865">
                  <c:v>93274</c:v>
                </c:pt>
                <c:pt idx="1866">
                  <c:v>93325</c:v>
                </c:pt>
                <c:pt idx="1867">
                  <c:v>93375</c:v>
                </c:pt>
                <c:pt idx="1868">
                  <c:v>93425</c:v>
                </c:pt>
                <c:pt idx="1869">
                  <c:v>93475</c:v>
                </c:pt>
                <c:pt idx="1870">
                  <c:v>93525</c:v>
                </c:pt>
                <c:pt idx="1871">
                  <c:v>93574</c:v>
                </c:pt>
                <c:pt idx="1872">
                  <c:v>93624</c:v>
                </c:pt>
                <c:pt idx="1873">
                  <c:v>93677</c:v>
                </c:pt>
                <c:pt idx="1874">
                  <c:v>93724</c:v>
                </c:pt>
                <c:pt idx="1875">
                  <c:v>93774</c:v>
                </c:pt>
                <c:pt idx="1876">
                  <c:v>93825</c:v>
                </c:pt>
                <c:pt idx="1877">
                  <c:v>93874</c:v>
                </c:pt>
                <c:pt idx="1878">
                  <c:v>93924</c:v>
                </c:pt>
                <c:pt idx="1879">
                  <c:v>93975</c:v>
                </c:pt>
                <c:pt idx="1880">
                  <c:v>94024</c:v>
                </c:pt>
                <c:pt idx="1881">
                  <c:v>94074</c:v>
                </c:pt>
                <c:pt idx="1882">
                  <c:v>94124</c:v>
                </c:pt>
                <c:pt idx="1883">
                  <c:v>94174</c:v>
                </c:pt>
                <c:pt idx="1884">
                  <c:v>94225</c:v>
                </c:pt>
                <c:pt idx="1885">
                  <c:v>94275</c:v>
                </c:pt>
                <c:pt idx="1886">
                  <c:v>94325</c:v>
                </c:pt>
                <c:pt idx="1887">
                  <c:v>94375</c:v>
                </c:pt>
                <c:pt idx="1888">
                  <c:v>94425</c:v>
                </c:pt>
                <c:pt idx="1889">
                  <c:v>94475</c:v>
                </c:pt>
                <c:pt idx="1890">
                  <c:v>94525</c:v>
                </c:pt>
                <c:pt idx="1891">
                  <c:v>94574</c:v>
                </c:pt>
                <c:pt idx="1892">
                  <c:v>94625</c:v>
                </c:pt>
                <c:pt idx="1893">
                  <c:v>94674</c:v>
                </c:pt>
                <c:pt idx="1894">
                  <c:v>94724</c:v>
                </c:pt>
                <c:pt idx="1895">
                  <c:v>94775</c:v>
                </c:pt>
                <c:pt idx="1896">
                  <c:v>94825</c:v>
                </c:pt>
                <c:pt idx="1897">
                  <c:v>94874</c:v>
                </c:pt>
                <c:pt idx="1898">
                  <c:v>94924</c:v>
                </c:pt>
                <c:pt idx="1899">
                  <c:v>94975</c:v>
                </c:pt>
                <c:pt idx="1900">
                  <c:v>95025</c:v>
                </c:pt>
                <c:pt idx="1901">
                  <c:v>95074</c:v>
                </c:pt>
                <c:pt idx="1902">
                  <c:v>95124</c:v>
                </c:pt>
                <c:pt idx="1903">
                  <c:v>95174</c:v>
                </c:pt>
                <c:pt idx="1904">
                  <c:v>95224</c:v>
                </c:pt>
                <c:pt idx="1905">
                  <c:v>95274</c:v>
                </c:pt>
                <c:pt idx="1906">
                  <c:v>95324</c:v>
                </c:pt>
                <c:pt idx="1907">
                  <c:v>95375</c:v>
                </c:pt>
                <c:pt idx="1908">
                  <c:v>95424</c:v>
                </c:pt>
                <c:pt idx="1909">
                  <c:v>95475</c:v>
                </c:pt>
                <c:pt idx="1910">
                  <c:v>95525</c:v>
                </c:pt>
                <c:pt idx="1911">
                  <c:v>95574</c:v>
                </c:pt>
                <c:pt idx="1912">
                  <c:v>95625</c:v>
                </c:pt>
                <c:pt idx="1913">
                  <c:v>95675</c:v>
                </c:pt>
                <c:pt idx="1914">
                  <c:v>95724</c:v>
                </c:pt>
                <c:pt idx="1915">
                  <c:v>95775</c:v>
                </c:pt>
                <c:pt idx="1916">
                  <c:v>95824</c:v>
                </c:pt>
                <c:pt idx="1917">
                  <c:v>95874</c:v>
                </c:pt>
                <c:pt idx="1918">
                  <c:v>95924</c:v>
                </c:pt>
                <c:pt idx="1919">
                  <c:v>95974</c:v>
                </c:pt>
                <c:pt idx="1920">
                  <c:v>96025</c:v>
                </c:pt>
                <c:pt idx="1921">
                  <c:v>96075</c:v>
                </c:pt>
                <c:pt idx="1922">
                  <c:v>96125</c:v>
                </c:pt>
                <c:pt idx="1923">
                  <c:v>96174</c:v>
                </c:pt>
                <c:pt idx="1924">
                  <c:v>96225</c:v>
                </c:pt>
                <c:pt idx="1925">
                  <c:v>96275</c:v>
                </c:pt>
                <c:pt idx="1926">
                  <c:v>96325</c:v>
                </c:pt>
                <c:pt idx="1927">
                  <c:v>96375</c:v>
                </c:pt>
                <c:pt idx="1928">
                  <c:v>96425</c:v>
                </c:pt>
                <c:pt idx="1929">
                  <c:v>96475</c:v>
                </c:pt>
                <c:pt idx="1930">
                  <c:v>96525</c:v>
                </c:pt>
                <c:pt idx="1931">
                  <c:v>96574</c:v>
                </c:pt>
                <c:pt idx="1932">
                  <c:v>96625</c:v>
                </c:pt>
                <c:pt idx="1933">
                  <c:v>96675</c:v>
                </c:pt>
                <c:pt idx="1934">
                  <c:v>96724</c:v>
                </c:pt>
                <c:pt idx="1935">
                  <c:v>96774</c:v>
                </c:pt>
                <c:pt idx="1936">
                  <c:v>96824</c:v>
                </c:pt>
                <c:pt idx="1937">
                  <c:v>96875</c:v>
                </c:pt>
                <c:pt idx="1938">
                  <c:v>96925</c:v>
                </c:pt>
                <c:pt idx="1939">
                  <c:v>96974</c:v>
                </c:pt>
                <c:pt idx="1940">
                  <c:v>97025</c:v>
                </c:pt>
                <c:pt idx="1941">
                  <c:v>97075</c:v>
                </c:pt>
                <c:pt idx="1942">
                  <c:v>97124</c:v>
                </c:pt>
                <c:pt idx="1943">
                  <c:v>97174</c:v>
                </c:pt>
                <c:pt idx="1944">
                  <c:v>97224</c:v>
                </c:pt>
                <c:pt idx="1945">
                  <c:v>97274</c:v>
                </c:pt>
                <c:pt idx="1946">
                  <c:v>97324</c:v>
                </c:pt>
                <c:pt idx="1947">
                  <c:v>97374</c:v>
                </c:pt>
                <c:pt idx="1948">
                  <c:v>97425</c:v>
                </c:pt>
                <c:pt idx="1949">
                  <c:v>97475</c:v>
                </c:pt>
                <c:pt idx="1950">
                  <c:v>97525</c:v>
                </c:pt>
                <c:pt idx="1951">
                  <c:v>97575</c:v>
                </c:pt>
                <c:pt idx="1952">
                  <c:v>97624</c:v>
                </c:pt>
                <c:pt idx="1953">
                  <c:v>97674</c:v>
                </c:pt>
                <c:pt idx="1954">
                  <c:v>97724</c:v>
                </c:pt>
                <c:pt idx="1955">
                  <c:v>97775</c:v>
                </c:pt>
                <c:pt idx="1956">
                  <c:v>97824</c:v>
                </c:pt>
                <c:pt idx="1957">
                  <c:v>97875</c:v>
                </c:pt>
                <c:pt idx="1958">
                  <c:v>97925</c:v>
                </c:pt>
                <c:pt idx="1959">
                  <c:v>97975</c:v>
                </c:pt>
                <c:pt idx="1960">
                  <c:v>98025</c:v>
                </c:pt>
                <c:pt idx="1961">
                  <c:v>98074</c:v>
                </c:pt>
                <c:pt idx="1962">
                  <c:v>98124</c:v>
                </c:pt>
                <c:pt idx="1963">
                  <c:v>98176</c:v>
                </c:pt>
                <c:pt idx="1964">
                  <c:v>98225</c:v>
                </c:pt>
                <c:pt idx="1965">
                  <c:v>98274</c:v>
                </c:pt>
                <c:pt idx="1966">
                  <c:v>98325</c:v>
                </c:pt>
                <c:pt idx="1967">
                  <c:v>98375</c:v>
                </c:pt>
                <c:pt idx="1968">
                  <c:v>98425</c:v>
                </c:pt>
                <c:pt idx="1969">
                  <c:v>98475</c:v>
                </c:pt>
                <c:pt idx="1970">
                  <c:v>98525</c:v>
                </c:pt>
                <c:pt idx="1971">
                  <c:v>98575</c:v>
                </c:pt>
                <c:pt idx="1972">
                  <c:v>98625</c:v>
                </c:pt>
                <c:pt idx="1973">
                  <c:v>98675</c:v>
                </c:pt>
                <c:pt idx="1974">
                  <c:v>98724</c:v>
                </c:pt>
                <c:pt idx="1975">
                  <c:v>98774</c:v>
                </c:pt>
                <c:pt idx="1976">
                  <c:v>98829</c:v>
                </c:pt>
                <c:pt idx="1977">
                  <c:v>98874</c:v>
                </c:pt>
                <c:pt idx="1978">
                  <c:v>98924</c:v>
                </c:pt>
                <c:pt idx="1979">
                  <c:v>98974</c:v>
                </c:pt>
                <c:pt idx="1980">
                  <c:v>99024</c:v>
                </c:pt>
                <c:pt idx="1981">
                  <c:v>99075</c:v>
                </c:pt>
                <c:pt idx="1982">
                  <c:v>99125</c:v>
                </c:pt>
                <c:pt idx="1983">
                  <c:v>99174</c:v>
                </c:pt>
                <c:pt idx="1984">
                  <c:v>99224</c:v>
                </c:pt>
                <c:pt idx="1985">
                  <c:v>99274</c:v>
                </c:pt>
                <c:pt idx="1986">
                  <c:v>99325</c:v>
                </c:pt>
                <c:pt idx="1987">
                  <c:v>99374</c:v>
                </c:pt>
                <c:pt idx="1988">
                  <c:v>99425</c:v>
                </c:pt>
                <c:pt idx="1989">
                  <c:v>99474</c:v>
                </c:pt>
                <c:pt idx="1990">
                  <c:v>99525</c:v>
                </c:pt>
                <c:pt idx="1991">
                  <c:v>99574</c:v>
                </c:pt>
                <c:pt idx="1992">
                  <c:v>99625</c:v>
                </c:pt>
                <c:pt idx="1993">
                  <c:v>99675</c:v>
                </c:pt>
                <c:pt idx="1994">
                  <c:v>99725</c:v>
                </c:pt>
                <c:pt idx="1995">
                  <c:v>99774</c:v>
                </c:pt>
                <c:pt idx="1996">
                  <c:v>99824</c:v>
                </c:pt>
                <c:pt idx="1997">
                  <c:v>99875</c:v>
                </c:pt>
                <c:pt idx="1998">
                  <c:v>99924</c:v>
                </c:pt>
                <c:pt idx="1999">
                  <c:v>99974</c:v>
                </c:pt>
                <c:pt idx="2000">
                  <c:v>100024</c:v>
                </c:pt>
                <c:pt idx="2001">
                  <c:v>100074</c:v>
                </c:pt>
                <c:pt idx="2002">
                  <c:v>100125</c:v>
                </c:pt>
                <c:pt idx="2003">
                  <c:v>100175</c:v>
                </c:pt>
                <c:pt idx="2004">
                  <c:v>100224</c:v>
                </c:pt>
                <c:pt idx="2005">
                  <c:v>100274</c:v>
                </c:pt>
                <c:pt idx="2006">
                  <c:v>100324</c:v>
                </c:pt>
                <c:pt idx="2007">
                  <c:v>100375</c:v>
                </c:pt>
                <c:pt idx="2008">
                  <c:v>100424</c:v>
                </c:pt>
                <c:pt idx="2009">
                  <c:v>100475</c:v>
                </c:pt>
                <c:pt idx="2010">
                  <c:v>100525</c:v>
                </c:pt>
                <c:pt idx="2011">
                  <c:v>100575</c:v>
                </c:pt>
                <c:pt idx="2012">
                  <c:v>100624</c:v>
                </c:pt>
                <c:pt idx="2013">
                  <c:v>100675</c:v>
                </c:pt>
                <c:pt idx="2014">
                  <c:v>100724</c:v>
                </c:pt>
                <c:pt idx="2015">
                  <c:v>100774</c:v>
                </c:pt>
                <c:pt idx="2016">
                  <c:v>100824</c:v>
                </c:pt>
                <c:pt idx="2017">
                  <c:v>100876</c:v>
                </c:pt>
                <c:pt idx="2018">
                  <c:v>100925</c:v>
                </c:pt>
                <c:pt idx="2019">
                  <c:v>100975</c:v>
                </c:pt>
                <c:pt idx="2020">
                  <c:v>101025</c:v>
                </c:pt>
                <c:pt idx="2021">
                  <c:v>101075</c:v>
                </c:pt>
                <c:pt idx="2022">
                  <c:v>101124</c:v>
                </c:pt>
                <c:pt idx="2023">
                  <c:v>101175</c:v>
                </c:pt>
                <c:pt idx="2024">
                  <c:v>101224</c:v>
                </c:pt>
                <c:pt idx="2025">
                  <c:v>101274</c:v>
                </c:pt>
                <c:pt idx="2026">
                  <c:v>101325</c:v>
                </c:pt>
                <c:pt idx="2027">
                  <c:v>101375</c:v>
                </c:pt>
                <c:pt idx="2028">
                  <c:v>101425</c:v>
                </c:pt>
                <c:pt idx="2029">
                  <c:v>101475</c:v>
                </c:pt>
                <c:pt idx="2030">
                  <c:v>101525</c:v>
                </c:pt>
                <c:pt idx="2031">
                  <c:v>101575</c:v>
                </c:pt>
                <c:pt idx="2032">
                  <c:v>101625</c:v>
                </c:pt>
                <c:pt idx="2033">
                  <c:v>101674</c:v>
                </c:pt>
                <c:pt idx="2034">
                  <c:v>101725</c:v>
                </c:pt>
                <c:pt idx="2035">
                  <c:v>101774</c:v>
                </c:pt>
                <c:pt idx="2036">
                  <c:v>101825</c:v>
                </c:pt>
                <c:pt idx="2037">
                  <c:v>101875</c:v>
                </c:pt>
                <c:pt idx="2038">
                  <c:v>101925</c:v>
                </c:pt>
                <c:pt idx="2039">
                  <c:v>101975</c:v>
                </c:pt>
                <c:pt idx="2040">
                  <c:v>102024</c:v>
                </c:pt>
                <c:pt idx="2041">
                  <c:v>102074</c:v>
                </c:pt>
                <c:pt idx="2042">
                  <c:v>102124</c:v>
                </c:pt>
                <c:pt idx="2043">
                  <c:v>102175</c:v>
                </c:pt>
                <c:pt idx="2044">
                  <c:v>102225</c:v>
                </c:pt>
                <c:pt idx="2045">
                  <c:v>102275</c:v>
                </c:pt>
                <c:pt idx="2046">
                  <c:v>102325</c:v>
                </c:pt>
                <c:pt idx="2047">
                  <c:v>102374</c:v>
                </c:pt>
                <c:pt idx="2048">
                  <c:v>102424</c:v>
                </c:pt>
                <c:pt idx="2049">
                  <c:v>102475</c:v>
                </c:pt>
                <c:pt idx="2050">
                  <c:v>102524</c:v>
                </c:pt>
                <c:pt idx="2051">
                  <c:v>102575</c:v>
                </c:pt>
                <c:pt idx="2052">
                  <c:v>102624</c:v>
                </c:pt>
                <c:pt idx="2053">
                  <c:v>102674</c:v>
                </c:pt>
                <c:pt idx="2054">
                  <c:v>102724</c:v>
                </c:pt>
                <c:pt idx="2055">
                  <c:v>102775</c:v>
                </c:pt>
                <c:pt idx="2056">
                  <c:v>102825</c:v>
                </c:pt>
                <c:pt idx="2057">
                  <c:v>102874</c:v>
                </c:pt>
                <c:pt idx="2058">
                  <c:v>102925</c:v>
                </c:pt>
                <c:pt idx="2059">
                  <c:v>102975</c:v>
                </c:pt>
                <c:pt idx="2060">
                  <c:v>103024</c:v>
                </c:pt>
                <c:pt idx="2061">
                  <c:v>103074</c:v>
                </c:pt>
                <c:pt idx="2062">
                  <c:v>103124</c:v>
                </c:pt>
                <c:pt idx="2063">
                  <c:v>103174</c:v>
                </c:pt>
                <c:pt idx="2064">
                  <c:v>103224</c:v>
                </c:pt>
                <c:pt idx="2065">
                  <c:v>103275</c:v>
                </c:pt>
                <c:pt idx="2066">
                  <c:v>103325</c:v>
                </c:pt>
                <c:pt idx="2067">
                  <c:v>103374</c:v>
                </c:pt>
                <c:pt idx="2068">
                  <c:v>103424</c:v>
                </c:pt>
                <c:pt idx="2069">
                  <c:v>103474</c:v>
                </c:pt>
                <c:pt idx="2070">
                  <c:v>103525</c:v>
                </c:pt>
                <c:pt idx="2071">
                  <c:v>103574</c:v>
                </c:pt>
                <c:pt idx="2072">
                  <c:v>103625</c:v>
                </c:pt>
                <c:pt idx="2073">
                  <c:v>103674</c:v>
                </c:pt>
                <c:pt idx="2074">
                  <c:v>103724</c:v>
                </c:pt>
                <c:pt idx="2075">
                  <c:v>103775</c:v>
                </c:pt>
                <c:pt idx="2076">
                  <c:v>103825</c:v>
                </c:pt>
                <c:pt idx="2077">
                  <c:v>103878</c:v>
                </c:pt>
                <c:pt idx="2078">
                  <c:v>103925</c:v>
                </c:pt>
                <c:pt idx="2079">
                  <c:v>103974</c:v>
                </c:pt>
                <c:pt idx="2080">
                  <c:v>104024</c:v>
                </c:pt>
                <c:pt idx="2081">
                  <c:v>104074</c:v>
                </c:pt>
                <c:pt idx="2082">
                  <c:v>104125</c:v>
                </c:pt>
                <c:pt idx="2083">
                  <c:v>104175</c:v>
                </c:pt>
                <c:pt idx="2084">
                  <c:v>104225</c:v>
                </c:pt>
                <c:pt idx="2085">
                  <c:v>104274</c:v>
                </c:pt>
                <c:pt idx="2086">
                  <c:v>104325</c:v>
                </c:pt>
                <c:pt idx="2087">
                  <c:v>104374</c:v>
                </c:pt>
                <c:pt idx="2088">
                  <c:v>104425</c:v>
                </c:pt>
                <c:pt idx="2089">
                  <c:v>104474</c:v>
                </c:pt>
                <c:pt idx="2090">
                  <c:v>104525</c:v>
                </c:pt>
                <c:pt idx="2091">
                  <c:v>104575</c:v>
                </c:pt>
                <c:pt idx="2092">
                  <c:v>104625</c:v>
                </c:pt>
                <c:pt idx="2093">
                  <c:v>104674</c:v>
                </c:pt>
                <c:pt idx="2094">
                  <c:v>104725</c:v>
                </c:pt>
                <c:pt idx="2095">
                  <c:v>104774</c:v>
                </c:pt>
                <c:pt idx="2096">
                  <c:v>104825</c:v>
                </c:pt>
                <c:pt idx="2097">
                  <c:v>104874</c:v>
                </c:pt>
                <c:pt idx="2098">
                  <c:v>104925</c:v>
                </c:pt>
                <c:pt idx="2099">
                  <c:v>104974</c:v>
                </c:pt>
                <c:pt idx="2100">
                  <c:v>105024</c:v>
                </c:pt>
                <c:pt idx="2101">
                  <c:v>105074</c:v>
                </c:pt>
                <c:pt idx="2102">
                  <c:v>105125</c:v>
                </c:pt>
                <c:pt idx="2103">
                  <c:v>105175</c:v>
                </c:pt>
                <c:pt idx="2104">
                  <c:v>105225</c:v>
                </c:pt>
                <c:pt idx="2105">
                  <c:v>105274</c:v>
                </c:pt>
                <c:pt idx="2106">
                  <c:v>105325</c:v>
                </c:pt>
                <c:pt idx="2107">
                  <c:v>105374</c:v>
                </c:pt>
                <c:pt idx="2108">
                  <c:v>105424</c:v>
                </c:pt>
                <c:pt idx="2109">
                  <c:v>105474</c:v>
                </c:pt>
                <c:pt idx="2110">
                  <c:v>105524</c:v>
                </c:pt>
                <c:pt idx="2111">
                  <c:v>105574</c:v>
                </c:pt>
                <c:pt idx="2112">
                  <c:v>105624</c:v>
                </c:pt>
                <c:pt idx="2113">
                  <c:v>105675</c:v>
                </c:pt>
                <c:pt idx="2114">
                  <c:v>105725</c:v>
                </c:pt>
                <c:pt idx="2115">
                  <c:v>105775</c:v>
                </c:pt>
                <c:pt idx="2116">
                  <c:v>105824</c:v>
                </c:pt>
                <c:pt idx="2117">
                  <c:v>105875</c:v>
                </c:pt>
                <c:pt idx="2118">
                  <c:v>105925</c:v>
                </c:pt>
                <c:pt idx="2119">
                  <c:v>105974</c:v>
                </c:pt>
                <c:pt idx="2120">
                  <c:v>106025</c:v>
                </c:pt>
                <c:pt idx="2121">
                  <c:v>106075</c:v>
                </c:pt>
                <c:pt idx="2122">
                  <c:v>106125</c:v>
                </c:pt>
                <c:pt idx="2123">
                  <c:v>106175</c:v>
                </c:pt>
                <c:pt idx="2124">
                  <c:v>106224</c:v>
                </c:pt>
                <c:pt idx="2125">
                  <c:v>106275</c:v>
                </c:pt>
                <c:pt idx="2126">
                  <c:v>106325</c:v>
                </c:pt>
                <c:pt idx="2127">
                  <c:v>106375</c:v>
                </c:pt>
                <c:pt idx="2128">
                  <c:v>106425</c:v>
                </c:pt>
                <c:pt idx="2129">
                  <c:v>106475</c:v>
                </c:pt>
                <c:pt idx="2130">
                  <c:v>106525</c:v>
                </c:pt>
                <c:pt idx="2131">
                  <c:v>106574</c:v>
                </c:pt>
                <c:pt idx="2132">
                  <c:v>106625</c:v>
                </c:pt>
                <c:pt idx="2133">
                  <c:v>106674</c:v>
                </c:pt>
                <c:pt idx="2134">
                  <c:v>106725</c:v>
                </c:pt>
                <c:pt idx="2135">
                  <c:v>106775</c:v>
                </c:pt>
                <c:pt idx="2136">
                  <c:v>106825</c:v>
                </c:pt>
                <c:pt idx="2137">
                  <c:v>106875</c:v>
                </c:pt>
                <c:pt idx="2138">
                  <c:v>106924</c:v>
                </c:pt>
                <c:pt idx="2139">
                  <c:v>106974</c:v>
                </c:pt>
                <c:pt idx="2140">
                  <c:v>107025</c:v>
                </c:pt>
                <c:pt idx="2141">
                  <c:v>107075</c:v>
                </c:pt>
                <c:pt idx="2142">
                  <c:v>107124</c:v>
                </c:pt>
                <c:pt idx="2143">
                  <c:v>107175</c:v>
                </c:pt>
                <c:pt idx="2144">
                  <c:v>107225</c:v>
                </c:pt>
                <c:pt idx="2145">
                  <c:v>107275</c:v>
                </c:pt>
                <c:pt idx="2146">
                  <c:v>107324</c:v>
                </c:pt>
                <c:pt idx="2147">
                  <c:v>107375</c:v>
                </c:pt>
                <c:pt idx="2148">
                  <c:v>107424</c:v>
                </c:pt>
                <c:pt idx="2149">
                  <c:v>107475</c:v>
                </c:pt>
                <c:pt idx="2150">
                  <c:v>107524</c:v>
                </c:pt>
                <c:pt idx="2151">
                  <c:v>107575</c:v>
                </c:pt>
                <c:pt idx="2152">
                  <c:v>107625</c:v>
                </c:pt>
                <c:pt idx="2153">
                  <c:v>107675</c:v>
                </c:pt>
                <c:pt idx="2154">
                  <c:v>107724</c:v>
                </c:pt>
                <c:pt idx="2155">
                  <c:v>107774</c:v>
                </c:pt>
                <c:pt idx="2156">
                  <c:v>107824</c:v>
                </c:pt>
                <c:pt idx="2157">
                  <c:v>107875</c:v>
                </c:pt>
                <c:pt idx="2158">
                  <c:v>107924</c:v>
                </c:pt>
                <c:pt idx="2159">
                  <c:v>107974</c:v>
                </c:pt>
                <c:pt idx="2160">
                  <c:v>108025</c:v>
                </c:pt>
                <c:pt idx="2161">
                  <c:v>108075</c:v>
                </c:pt>
                <c:pt idx="2162">
                  <c:v>108124</c:v>
                </c:pt>
                <c:pt idx="2163">
                  <c:v>108174</c:v>
                </c:pt>
                <c:pt idx="2164">
                  <c:v>108224</c:v>
                </c:pt>
                <c:pt idx="2165">
                  <c:v>108274</c:v>
                </c:pt>
                <c:pt idx="2166">
                  <c:v>108325</c:v>
                </c:pt>
                <c:pt idx="2167">
                  <c:v>108375</c:v>
                </c:pt>
                <c:pt idx="2168">
                  <c:v>108425</c:v>
                </c:pt>
                <c:pt idx="2169">
                  <c:v>108475</c:v>
                </c:pt>
                <c:pt idx="2170">
                  <c:v>108525</c:v>
                </c:pt>
                <c:pt idx="2171">
                  <c:v>108575</c:v>
                </c:pt>
                <c:pt idx="2172">
                  <c:v>108625</c:v>
                </c:pt>
                <c:pt idx="2173">
                  <c:v>108675</c:v>
                </c:pt>
                <c:pt idx="2174">
                  <c:v>108724</c:v>
                </c:pt>
                <c:pt idx="2175">
                  <c:v>108775</c:v>
                </c:pt>
                <c:pt idx="2176">
                  <c:v>108824</c:v>
                </c:pt>
                <c:pt idx="2177">
                  <c:v>108875</c:v>
                </c:pt>
                <c:pt idx="2178">
                  <c:v>108925</c:v>
                </c:pt>
                <c:pt idx="2179">
                  <c:v>108975</c:v>
                </c:pt>
                <c:pt idx="2180">
                  <c:v>109024</c:v>
                </c:pt>
                <c:pt idx="2181">
                  <c:v>109075</c:v>
                </c:pt>
                <c:pt idx="2182">
                  <c:v>109125</c:v>
                </c:pt>
                <c:pt idx="2183">
                  <c:v>109175</c:v>
                </c:pt>
                <c:pt idx="2184">
                  <c:v>109225</c:v>
                </c:pt>
                <c:pt idx="2185">
                  <c:v>109274</c:v>
                </c:pt>
                <c:pt idx="2186">
                  <c:v>109324</c:v>
                </c:pt>
                <c:pt idx="2187">
                  <c:v>109378</c:v>
                </c:pt>
                <c:pt idx="2188">
                  <c:v>109425</c:v>
                </c:pt>
                <c:pt idx="2189">
                  <c:v>109475</c:v>
                </c:pt>
                <c:pt idx="2190">
                  <c:v>109525</c:v>
                </c:pt>
                <c:pt idx="2191">
                  <c:v>109575</c:v>
                </c:pt>
                <c:pt idx="2192">
                  <c:v>109625</c:v>
                </c:pt>
                <c:pt idx="2193">
                  <c:v>109674</c:v>
                </c:pt>
                <c:pt idx="2194">
                  <c:v>109725</c:v>
                </c:pt>
                <c:pt idx="2195">
                  <c:v>109775</c:v>
                </c:pt>
                <c:pt idx="2196">
                  <c:v>109824</c:v>
                </c:pt>
                <c:pt idx="2197">
                  <c:v>109875</c:v>
                </c:pt>
                <c:pt idx="2198">
                  <c:v>109925</c:v>
                </c:pt>
                <c:pt idx="2199">
                  <c:v>109974</c:v>
                </c:pt>
                <c:pt idx="2200">
                  <c:v>110024</c:v>
                </c:pt>
                <c:pt idx="2201">
                  <c:v>110074</c:v>
                </c:pt>
                <c:pt idx="2202">
                  <c:v>110125</c:v>
                </c:pt>
                <c:pt idx="2203">
                  <c:v>110175</c:v>
                </c:pt>
                <c:pt idx="2204">
                  <c:v>110225</c:v>
                </c:pt>
                <c:pt idx="2205">
                  <c:v>110274</c:v>
                </c:pt>
                <c:pt idx="2206">
                  <c:v>110324</c:v>
                </c:pt>
                <c:pt idx="2207">
                  <c:v>110376</c:v>
                </c:pt>
                <c:pt idx="2208">
                  <c:v>110424</c:v>
                </c:pt>
                <c:pt idx="2209">
                  <c:v>110474</c:v>
                </c:pt>
                <c:pt idx="2210">
                  <c:v>110524</c:v>
                </c:pt>
                <c:pt idx="2211">
                  <c:v>110575</c:v>
                </c:pt>
                <c:pt idx="2212">
                  <c:v>110625</c:v>
                </c:pt>
                <c:pt idx="2213">
                  <c:v>110674</c:v>
                </c:pt>
                <c:pt idx="2214">
                  <c:v>110725</c:v>
                </c:pt>
                <c:pt idx="2215">
                  <c:v>110775</c:v>
                </c:pt>
                <c:pt idx="2216">
                  <c:v>110824</c:v>
                </c:pt>
                <c:pt idx="2217">
                  <c:v>110878</c:v>
                </c:pt>
                <c:pt idx="2218">
                  <c:v>110925</c:v>
                </c:pt>
                <c:pt idx="2219">
                  <c:v>110974</c:v>
                </c:pt>
                <c:pt idx="2220">
                  <c:v>111024</c:v>
                </c:pt>
                <c:pt idx="2221">
                  <c:v>111074</c:v>
                </c:pt>
                <c:pt idx="2222">
                  <c:v>111124</c:v>
                </c:pt>
                <c:pt idx="2223">
                  <c:v>111174</c:v>
                </c:pt>
                <c:pt idx="2224">
                  <c:v>111224</c:v>
                </c:pt>
                <c:pt idx="2225">
                  <c:v>111274</c:v>
                </c:pt>
                <c:pt idx="2226">
                  <c:v>111325</c:v>
                </c:pt>
                <c:pt idx="2227">
                  <c:v>111375</c:v>
                </c:pt>
                <c:pt idx="2228">
                  <c:v>111424</c:v>
                </c:pt>
                <c:pt idx="2229">
                  <c:v>111474</c:v>
                </c:pt>
                <c:pt idx="2230">
                  <c:v>111525</c:v>
                </c:pt>
                <c:pt idx="2231">
                  <c:v>111575</c:v>
                </c:pt>
                <c:pt idx="2232">
                  <c:v>111625</c:v>
                </c:pt>
                <c:pt idx="2233">
                  <c:v>111675</c:v>
                </c:pt>
                <c:pt idx="2234">
                  <c:v>111725</c:v>
                </c:pt>
                <c:pt idx="2235">
                  <c:v>111774</c:v>
                </c:pt>
                <c:pt idx="2236">
                  <c:v>111825</c:v>
                </c:pt>
                <c:pt idx="2237">
                  <c:v>111874</c:v>
                </c:pt>
                <c:pt idx="2238">
                  <c:v>111924</c:v>
                </c:pt>
                <c:pt idx="2239">
                  <c:v>111976</c:v>
                </c:pt>
                <c:pt idx="2240">
                  <c:v>112025</c:v>
                </c:pt>
                <c:pt idx="2241">
                  <c:v>112075</c:v>
                </c:pt>
                <c:pt idx="2242">
                  <c:v>112124</c:v>
                </c:pt>
                <c:pt idx="2243">
                  <c:v>112174</c:v>
                </c:pt>
                <c:pt idx="2244">
                  <c:v>112225</c:v>
                </c:pt>
                <c:pt idx="2245">
                  <c:v>112274</c:v>
                </c:pt>
                <c:pt idx="2246">
                  <c:v>112324</c:v>
                </c:pt>
                <c:pt idx="2247">
                  <c:v>112374</c:v>
                </c:pt>
                <c:pt idx="2248">
                  <c:v>112425</c:v>
                </c:pt>
                <c:pt idx="2249">
                  <c:v>112475</c:v>
                </c:pt>
                <c:pt idx="2250">
                  <c:v>112525</c:v>
                </c:pt>
                <c:pt idx="2251">
                  <c:v>112575</c:v>
                </c:pt>
                <c:pt idx="2252">
                  <c:v>112625</c:v>
                </c:pt>
                <c:pt idx="2253">
                  <c:v>112674</c:v>
                </c:pt>
                <c:pt idx="2254">
                  <c:v>112725</c:v>
                </c:pt>
                <c:pt idx="2255">
                  <c:v>112775</c:v>
                </c:pt>
                <c:pt idx="2256">
                  <c:v>112824</c:v>
                </c:pt>
                <c:pt idx="2257">
                  <c:v>112874</c:v>
                </c:pt>
                <c:pt idx="2258">
                  <c:v>112924</c:v>
                </c:pt>
                <c:pt idx="2259">
                  <c:v>112975</c:v>
                </c:pt>
                <c:pt idx="2260">
                  <c:v>113025</c:v>
                </c:pt>
                <c:pt idx="2261">
                  <c:v>113075</c:v>
                </c:pt>
                <c:pt idx="2262">
                  <c:v>113125</c:v>
                </c:pt>
                <c:pt idx="2263">
                  <c:v>113175</c:v>
                </c:pt>
                <c:pt idx="2264">
                  <c:v>113225</c:v>
                </c:pt>
                <c:pt idx="2265">
                  <c:v>113275</c:v>
                </c:pt>
                <c:pt idx="2266">
                  <c:v>113325</c:v>
                </c:pt>
                <c:pt idx="2267">
                  <c:v>113374</c:v>
                </c:pt>
                <c:pt idx="2268">
                  <c:v>113424</c:v>
                </c:pt>
                <c:pt idx="2269">
                  <c:v>113475</c:v>
                </c:pt>
                <c:pt idx="2270">
                  <c:v>113525</c:v>
                </c:pt>
                <c:pt idx="2271">
                  <c:v>113574</c:v>
                </c:pt>
                <c:pt idx="2272">
                  <c:v>113625</c:v>
                </c:pt>
                <c:pt idx="2273">
                  <c:v>113675</c:v>
                </c:pt>
                <c:pt idx="2274">
                  <c:v>113725</c:v>
                </c:pt>
                <c:pt idx="2275">
                  <c:v>113774</c:v>
                </c:pt>
                <c:pt idx="2276">
                  <c:v>113824</c:v>
                </c:pt>
                <c:pt idx="2277">
                  <c:v>113875</c:v>
                </c:pt>
                <c:pt idx="2278">
                  <c:v>113924</c:v>
                </c:pt>
                <c:pt idx="2279">
                  <c:v>113975</c:v>
                </c:pt>
                <c:pt idx="2280">
                  <c:v>114025</c:v>
                </c:pt>
                <c:pt idx="2281">
                  <c:v>114074</c:v>
                </c:pt>
                <c:pt idx="2282">
                  <c:v>114124</c:v>
                </c:pt>
                <c:pt idx="2283">
                  <c:v>114175</c:v>
                </c:pt>
                <c:pt idx="2284">
                  <c:v>114225</c:v>
                </c:pt>
                <c:pt idx="2285">
                  <c:v>114274</c:v>
                </c:pt>
                <c:pt idx="2286">
                  <c:v>114325</c:v>
                </c:pt>
                <c:pt idx="2287">
                  <c:v>114374</c:v>
                </c:pt>
                <c:pt idx="2288">
                  <c:v>114425</c:v>
                </c:pt>
                <c:pt idx="2289">
                  <c:v>114475</c:v>
                </c:pt>
                <c:pt idx="2290">
                  <c:v>114524</c:v>
                </c:pt>
                <c:pt idx="2291">
                  <c:v>114575</c:v>
                </c:pt>
                <c:pt idx="2292">
                  <c:v>114625</c:v>
                </c:pt>
                <c:pt idx="2293">
                  <c:v>114675</c:v>
                </c:pt>
                <c:pt idx="2294">
                  <c:v>114725</c:v>
                </c:pt>
                <c:pt idx="2295">
                  <c:v>114774</c:v>
                </c:pt>
                <c:pt idx="2296">
                  <c:v>114824</c:v>
                </c:pt>
                <c:pt idx="2297">
                  <c:v>114875</c:v>
                </c:pt>
                <c:pt idx="2298">
                  <c:v>114924</c:v>
                </c:pt>
                <c:pt idx="2299">
                  <c:v>114975</c:v>
                </c:pt>
                <c:pt idx="2300">
                  <c:v>115025</c:v>
                </c:pt>
                <c:pt idx="2301">
                  <c:v>115075</c:v>
                </c:pt>
                <c:pt idx="2302">
                  <c:v>115124</c:v>
                </c:pt>
                <c:pt idx="2303">
                  <c:v>115175</c:v>
                </c:pt>
                <c:pt idx="2304">
                  <c:v>115225</c:v>
                </c:pt>
                <c:pt idx="2305">
                  <c:v>115274</c:v>
                </c:pt>
                <c:pt idx="2306">
                  <c:v>115324</c:v>
                </c:pt>
                <c:pt idx="2307">
                  <c:v>115374</c:v>
                </c:pt>
                <c:pt idx="2308">
                  <c:v>115424</c:v>
                </c:pt>
                <c:pt idx="2309">
                  <c:v>115475</c:v>
                </c:pt>
                <c:pt idx="2310">
                  <c:v>115525</c:v>
                </c:pt>
                <c:pt idx="2311">
                  <c:v>115575</c:v>
                </c:pt>
                <c:pt idx="2312">
                  <c:v>115625</c:v>
                </c:pt>
                <c:pt idx="2313">
                  <c:v>115675</c:v>
                </c:pt>
                <c:pt idx="2314">
                  <c:v>115725</c:v>
                </c:pt>
                <c:pt idx="2315">
                  <c:v>115775</c:v>
                </c:pt>
                <c:pt idx="2316">
                  <c:v>115824</c:v>
                </c:pt>
                <c:pt idx="2317">
                  <c:v>115874</c:v>
                </c:pt>
                <c:pt idx="2318">
                  <c:v>115924</c:v>
                </c:pt>
                <c:pt idx="2319">
                  <c:v>115975</c:v>
                </c:pt>
                <c:pt idx="2320">
                  <c:v>116024</c:v>
                </c:pt>
                <c:pt idx="2321">
                  <c:v>116074</c:v>
                </c:pt>
                <c:pt idx="2322">
                  <c:v>116124</c:v>
                </c:pt>
                <c:pt idx="2323">
                  <c:v>116174</c:v>
                </c:pt>
                <c:pt idx="2324">
                  <c:v>116225</c:v>
                </c:pt>
                <c:pt idx="2325">
                  <c:v>116274</c:v>
                </c:pt>
                <c:pt idx="2326">
                  <c:v>116325</c:v>
                </c:pt>
                <c:pt idx="2327">
                  <c:v>116375</c:v>
                </c:pt>
                <c:pt idx="2328">
                  <c:v>116424</c:v>
                </c:pt>
                <c:pt idx="2329">
                  <c:v>116474</c:v>
                </c:pt>
                <c:pt idx="2330">
                  <c:v>116524</c:v>
                </c:pt>
                <c:pt idx="2331">
                  <c:v>116574</c:v>
                </c:pt>
                <c:pt idx="2332">
                  <c:v>116624</c:v>
                </c:pt>
                <c:pt idx="2333">
                  <c:v>116675</c:v>
                </c:pt>
                <c:pt idx="2334">
                  <c:v>116724</c:v>
                </c:pt>
                <c:pt idx="2335">
                  <c:v>116774</c:v>
                </c:pt>
                <c:pt idx="2336">
                  <c:v>116825</c:v>
                </c:pt>
                <c:pt idx="2337">
                  <c:v>116875</c:v>
                </c:pt>
                <c:pt idx="2338">
                  <c:v>116925</c:v>
                </c:pt>
                <c:pt idx="2339">
                  <c:v>116975</c:v>
                </c:pt>
                <c:pt idx="2340">
                  <c:v>117025</c:v>
                </c:pt>
                <c:pt idx="2341">
                  <c:v>117074</c:v>
                </c:pt>
                <c:pt idx="2342">
                  <c:v>117125</c:v>
                </c:pt>
                <c:pt idx="2343">
                  <c:v>117175</c:v>
                </c:pt>
                <c:pt idx="2344">
                  <c:v>117225</c:v>
                </c:pt>
                <c:pt idx="2345">
                  <c:v>117275</c:v>
                </c:pt>
                <c:pt idx="2346">
                  <c:v>117324</c:v>
                </c:pt>
                <c:pt idx="2347">
                  <c:v>117377</c:v>
                </c:pt>
                <c:pt idx="2348">
                  <c:v>117424</c:v>
                </c:pt>
                <c:pt idx="2349">
                  <c:v>117475</c:v>
                </c:pt>
                <c:pt idx="2350">
                  <c:v>117525</c:v>
                </c:pt>
                <c:pt idx="2351">
                  <c:v>117575</c:v>
                </c:pt>
                <c:pt idx="2352">
                  <c:v>117625</c:v>
                </c:pt>
                <c:pt idx="2353">
                  <c:v>117675</c:v>
                </c:pt>
                <c:pt idx="2354">
                  <c:v>117725</c:v>
                </c:pt>
                <c:pt idx="2355">
                  <c:v>117775</c:v>
                </c:pt>
                <c:pt idx="2356">
                  <c:v>117825</c:v>
                </c:pt>
                <c:pt idx="2357">
                  <c:v>117875</c:v>
                </c:pt>
                <c:pt idx="2358">
                  <c:v>117924</c:v>
                </c:pt>
                <c:pt idx="2359">
                  <c:v>117974</c:v>
                </c:pt>
                <c:pt idx="2360">
                  <c:v>118024</c:v>
                </c:pt>
                <c:pt idx="2361">
                  <c:v>118074</c:v>
                </c:pt>
                <c:pt idx="2362">
                  <c:v>118124</c:v>
                </c:pt>
                <c:pt idx="2363">
                  <c:v>118175</c:v>
                </c:pt>
                <c:pt idx="2364">
                  <c:v>118224</c:v>
                </c:pt>
                <c:pt idx="2365">
                  <c:v>118275</c:v>
                </c:pt>
                <c:pt idx="2366">
                  <c:v>118325</c:v>
                </c:pt>
                <c:pt idx="2367">
                  <c:v>118374</c:v>
                </c:pt>
                <c:pt idx="2368">
                  <c:v>118424</c:v>
                </c:pt>
                <c:pt idx="2369">
                  <c:v>118474</c:v>
                </c:pt>
                <c:pt idx="2370">
                  <c:v>118524</c:v>
                </c:pt>
                <c:pt idx="2371">
                  <c:v>118575</c:v>
                </c:pt>
                <c:pt idx="2372">
                  <c:v>118624</c:v>
                </c:pt>
                <c:pt idx="2373">
                  <c:v>118675</c:v>
                </c:pt>
                <c:pt idx="2374">
                  <c:v>118725</c:v>
                </c:pt>
                <c:pt idx="2375">
                  <c:v>118775</c:v>
                </c:pt>
                <c:pt idx="2376">
                  <c:v>118825</c:v>
                </c:pt>
                <c:pt idx="2377">
                  <c:v>118874</c:v>
                </c:pt>
                <c:pt idx="2378">
                  <c:v>118924</c:v>
                </c:pt>
                <c:pt idx="2379">
                  <c:v>118975</c:v>
                </c:pt>
                <c:pt idx="2380">
                  <c:v>119024</c:v>
                </c:pt>
                <c:pt idx="2381">
                  <c:v>119074</c:v>
                </c:pt>
                <c:pt idx="2382">
                  <c:v>119124</c:v>
                </c:pt>
                <c:pt idx="2383">
                  <c:v>119174</c:v>
                </c:pt>
                <c:pt idx="2384">
                  <c:v>119225</c:v>
                </c:pt>
                <c:pt idx="2385">
                  <c:v>119274</c:v>
                </c:pt>
                <c:pt idx="2386">
                  <c:v>119325</c:v>
                </c:pt>
                <c:pt idx="2387">
                  <c:v>119375</c:v>
                </c:pt>
                <c:pt idx="2388">
                  <c:v>119425</c:v>
                </c:pt>
                <c:pt idx="2389">
                  <c:v>119475</c:v>
                </c:pt>
                <c:pt idx="2390">
                  <c:v>119525</c:v>
                </c:pt>
                <c:pt idx="2391">
                  <c:v>119575</c:v>
                </c:pt>
                <c:pt idx="2392">
                  <c:v>119625</c:v>
                </c:pt>
                <c:pt idx="2393">
                  <c:v>119675</c:v>
                </c:pt>
                <c:pt idx="2394">
                  <c:v>119724</c:v>
                </c:pt>
                <c:pt idx="2395">
                  <c:v>119775</c:v>
                </c:pt>
                <c:pt idx="2396">
                  <c:v>119825</c:v>
                </c:pt>
                <c:pt idx="2397">
                  <c:v>119874</c:v>
                </c:pt>
                <c:pt idx="2398">
                  <c:v>119925</c:v>
                </c:pt>
                <c:pt idx="2399">
                  <c:v>119975</c:v>
                </c:pt>
                <c:pt idx="2400">
                  <c:v>120024</c:v>
                </c:pt>
                <c:pt idx="2401">
                  <c:v>120075</c:v>
                </c:pt>
                <c:pt idx="2402">
                  <c:v>120125</c:v>
                </c:pt>
                <c:pt idx="2403">
                  <c:v>120175</c:v>
                </c:pt>
                <c:pt idx="2404">
                  <c:v>120225</c:v>
                </c:pt>
                <c:pt idx="2405">
                  <c:v>120274</c:v>
                </c:pt>
                <c:pt idx="2406">
                  <c:v>120325</c:v>
                </c:pt>
                <c:pt idx="2407">
                  <c:v>120375</c:v>
                </c:pt>
                <c:pt idx="2408">
                  <c:v>120424</c:v>
                </c:pt>
                <c:pt idx="2409">
                  <c:v>120474</c:v>
                </c:pt>
                <c:pt idx="2410">
                  <c:v>120524</c:v>
                </c:pt>
                <c:pt idx="2411">
                  <c:v>120574</c:v>
                </c:pt>
                <c:pt idx="2412">
                  <c:v>120625</c:v>
                </c:pt>
                <c:pt idx="2413">
                  <c:v>120674</c:v>
                </c:pt>
                <c:pt idx="2414">
                  <c:v>120725</c:v>
                </c:pt>
                <c:pt idx="2415">
                  <c:v>120774</c:v>
                </c:pt>
                <c:pt idx="2416">
                  <c:v>120824</c:v>
                </c:pt>
                <c:pt idx="2417">
                  <c:v>120877</c:v>
                </c:pt>
                <c:pt idx="2418">
                  <c:v>120924</c:v>
                </c:pt>
                <c:pt idx="2419">
                  <c:v>120975</c:v>
                </c:pt>
                <c:pt idx="2420">
                  <c:v>121025</c:v>
                </c:pt>
                <c:pt idx="2421">
                  <c:v>121074</c:v>
                </c:pt>
                <c:pt idx="2422">
                  <c:v>121124</c:v>
                </c:pt>
                <c:pt idx="2423">
                  <c:v>121174</c:v>
                </c:pt>
                <c:pt idx="2424">
                  <c:v>121225</c:v>
                </c:pt>
                <c:pt idx="2425">
                  <c:v>121274</c:v>
                </c:pt>
                <c:pt idx="2426">
                  <c:v>121325</c:v>
                </c:pt>
                <c:pt idx="2427">
                  <c:v>121375</c:v>
                </c:pt>
                <c:pt idx="2428">
                  <c:v>121425</c:v>
                </c:pt>
                <c:pt idx="2429">
                  <c:v>121475</c:v>
                </c:pt>
                <c:pt idx="2430">
                  <c:v>121524</c:v>
                </c:pt>
                <c:pt idx="2431">
                  <c:v>121575</c:v>
                </c:pt>
                <c:pt idx="2432">
                  <c:v>121624</c:v>
                </c:pt>
                <c:pt idx="2433">
                  <c:v>121675</c:v>
                </c:pt>
                <c:pt idx="2434">
                  <c:v>121725</c:v>
                </c:pt>
                <c:pt idx="2435">
                  <c:v>121775</c:v>
                </c:pt>
                <c:pt idx="2436">
                  <c:v>121825</c:v>
                </c:pt>
                <c:pt idx="2437">
                  <c:v>121875</c:v>
                </c:pt>
                <c:pt idx="2438">
                  <c:v>121925</c:v>
                </c:pt>
                <c:pt idx="2439">
                  <c:v>121975</c:v>
                </c:pt>
                <c:pt idx="2440">
                  <c:v>122025</c:v>
                </c:pt>
                <c:pt idx="2441">
                  <c:v>122074</c:v>
                </c:pt>
                <c:pt idx="2442">
                  <c:v>122124</c:v>
                </c:pt>
                <c:pt idx="2443">
                  <c:v>122174</c:v>
                </c:pt>
                <c:pt idx="2444">
                  <c:v>122225</c:v>
                </c:pt>
                <c:pt idx="2445">
                  <c:v>122275</c:v>
                </c:pt>
                <c:pt idx="2446">
                  <c:v>122325</c:v>
                </c:pt>
                <c:pt idx="2447">
                  <c:v>122375</c:v>
                </c:pt>
                <c:pt idx="2448">
                  <c:v>122425</c:v>
                </c:pt>
                <c:pt idx="2449">
                  <c:v>122474</c:v>
                </c:pt>
                <c:pt idx="2450">
                  <c:v>122524</c:v>
                </c:pt>
                <c:pt idx="2451">
                  <c:v>122575</c:v>
                </c:pt>
                <c:pt idx="2452">
                  <c:v>122624</c:v>
                </c:pt>
                <c:pt idx="2453">
                  <c:v>122675</c:v>
                </c:pt>
                <c:pt idx="2454">
                  <c:v>122725</c:v>
                </c:pt>
                <c:pt idx="2455">
                  <c:v>122774</c:v>
                </c:pt>
                <c:pt idx="2456">
                  <c:v>122824</c:v>
                </c:pt>
                <c:pt idx="2457">
                  <c:v>122875</c:v>
                </c:pt>
                <c:pt idx="2458">
                  <c:v>122925</c:v>
                </c:pt>
                <c:pt idx="2459">
                  <c:v>122975</c:v>
                </c:pt>
                <c:pt idx="2460">
                  <c:v>123025</c:v>
                </c:pt>
                <c:pt idx="2461">
                  <c:v>123074</c:v>
                </c:pt>
                <c:pt idx="2462">
                  <c:v>123124</c:v>
                </c:pt>
                <c:pt idx="2463">
                  <c:v>123174</c:v>
                </c:pt>
                <c:pt idx="2464">
                  <c:v>123225</c:v>
                </c:pt>
                <c:pt idx="2465">
                  <c:v>123275</c:v>
                </c:pt>
                <c:pt idx="2466">
                  <c:v>123325</c:v>
                </c:pt>
                <c:pt idx="2467">
                  <c:v>123374</c:v>
                </c:pt>
                <c:pt idx="2468">
                  <c:v>123424</c:v>
                </c:pt>
                <c:pt idx="2469">
                  <c:v>123474</c:v>
                </c:pt>
                <c:pt idx="2470">
                  <c:v>123525</c:v>
                </c:pt>
                <c:pt idx="2471">
                  <c:v>123575</c:v>
                </c:pt>
                <c:pt idx="2472">
                  <c:v>123625</c:v>
                </c:pt>
                <c:pt idx="2473">
                  <c:v>123674</c:v>
                </c:pt>
                <c:pt idx="2474">
                  <c:v>123725</c:v>
                </c:pt>
                <c:pt idx="2475">
                  <c:v>123775</c:v>
                </c:pt>
                <c:pt idx="2476">
                  <c:v>123825</c:v>
                </c:pt>
                <c:pt idx="2477">
                  <c:v>123874</c:v>
                </c:pt>
                <c:pt idx="2478">
                  <c:v>123925</c:v>
                </c:pt>
                <c:pt idx="2479">
                  <c:v>123975</c:v>
                </c:pt>
                <c:pt idx="2480">
                  <c:v>124024</c:v>
                </c:pt>
                <c:pt idx="2481">
                  <c:v>124074</c:v>
                </c:pt>
                <c:pt idx="2482">
                  <c:v>124125</c:v>
                </c:pt>
                <c:pt idx="2483">
                  <c:v>124174</c:v>
                </c:pt>
                <c:pt idx="2484">
                  <c:v>124225</c:v>
                </c:pt>
                <c:pt idx="2485">
                  <c:v>124274</c:v>
                </c:pt>
                <c:pt idx="2486">
                  <c:v>124325</c:v>
                </c:pt>
                <c:pt idx="2487">
                  <c:v>124375</c:v>
                </c:pt>
                <c:pt idx="2488">
                  <c:v>124424</c:v>
                </c:pt>
                <c:pt idx="2489">
                  <c:v>124474</c:v>
                </c:pt>
                <c:pt idx="2490">
                  <c:v>124524</c:v>
                </c:pt>
                <c:pt idx="2491">
                  <c:v>124575</c:v>
                </c:pt>
                <c:pt idx="2492">
                  <c:v>124625</c:v>
                </c:pt>
                <c:pt idx="2493">
                  <c:v>124675</c:v>
                </c:pt>
                <c:pt idx="2494">
                  <c:v>124725</c:v>
                </c:pt>
                <c:pt idx="2495">
                  <c:v>124774</c:v>
                </c:pt>
                <c:pt idx="2496">
                  <c:v>124825</c:v>
                </c:pt>
                <c:pt idx="2497">
                  <c:v>124874</c:v>
                </c:pt>
                <c:pt idx="2498">
                  <c:v>124924</c:v>
                </c:pt>
                <c:pt idx="2499">
                  <c:v>124975</c:v>
                </c:pt>
                <c:pt idx="2500">
                  <c:v>125025</c:v>
                </c:pt>
                <c:pt idx="2501">
                  <c:v>125075</c:v>
                </c:pt>
                <c:pt idx="2502">
                  <c:v>125125</c:v>
                </c:pt>
                <c:pt idx="2503">
                  <c:v>125175</c:v>
                </c:pt>
                <c:pt idx="2504">
                  <c:v>125224</c:v>
                </c:pt>
                <c:pt idx="2505">
                  <c:v>125274</c:v>
                </c:pt>
                <c:pt idx="2506">
                  <c:v>125325</c:v>
                </c:pt>
                <c:pt idx="2507">
                  <c:v>125374</c:v>
                </c:pt>
                <c:pt idx="2508">
                  <c:v>125425</c:v>
                </c:pt>
                <c:pt idx="2509">
                  <c:v>125475</c:v>
                </c:pt>
                <c:pt idx="2510">
                  <c:v>125525</c:v>
                </c:pt>
                <c:pt idx="2511">
                  <c:v>125575</c:v>
                </c:pt>
                <c:pt idx="2512">
                  <c:v>125624</c:v>
                </c:pt>
                <c:pt idx="2513">
                  <c:v>125674</c:v>
                </c:pt>
                <c:pt idx="2514">
                  <c:v>125725</c:v>
                </c:pt>
                <c:pt idx="2515">
                  <c:v>125774</c:v>
                </c:pt>
                <c:pt idx="2516">
                  <c:v>125825</c:v>
                </c:pt>
                <c:pt idx="2517">
                  <c:v>125875</c:v>
                </c:pt>
                <c:pt idx="2518">
                  <c:v>125924</c:v>
                </c:pt>
                <c:pt idx="2519">
                  <c:v>125974</c:v>
                </c:pt>
                <c:pt idx="2520">
                  <c:v>126025</c:v>
                </c:pt>
                <c:pt idx="2521">
                  <c:v>126075</c:v>
                </c:pt>
                <c:pt idx="2522">
                  <c:v>126125</c:v>
                </c:pt>
                <c:pt idx="2523">
                  <c:v>126175</c:v>
                </c:pt>
                <c:pt idx="2524">
                  <c:v>126225</c:v>
                </c:pt>
                <c:pt idx="2525">
                  <c:v>126275</c:v>
                </c:pt>
                <c:pt idx="2526">
                  <c:v>126324</c:v>
                </c:pt>
                <c:pt idx="2527">
                  <c:v>126374</c:v>
                </c:pt>
                <c:pt idx="2528">
                  <c:v>126424</c:v>
                </c:pt>
                <c:pt idx="2529">
                  <c:v>126475</c:v>
                </c:pt>
                <c:pt idx="2530">
                  <c:v>126524</c:v>
                </c:pt>
                <c:pt idx="2531">
                  <c:v>126574</c:v>
                </c:pt>
                <c:pt idx="2532">
                  <c:v>126625</c:v>
                </c:pt>
                <c:pt idx="2533">
                  <c:v>126675</c:v>
                </c:pt>
                <c:pt idx="2534">
                  <c:v>126725</c:v>
                </c:pt>
                <c:pt idx="2535">
                  <c:v>126775</c:v>
                </c:pt>
                <c:pt idx="2536">
                  <c:v>126824</c:v>
                </c:pt>
                <c:pt idx="2537">
                  <c:v>126875</c:v>
                </c:pt>
                <c:pt idx="2538">
                  <c:v>126925</c:v>
                </c:pt>
                <c:pt idx="2539">
                  <c:v>126974</c:v>
                </c:pt>
                <c:pt idx="2540">
                  <c:v>127024</c:v>
                </c:pt>
                <c:pt idx="2541">
                  <c:v>127075</c:v>
                </c:pt>
                <c:pt idx="2542">
                  <c:v>127125</c:v>
                </c:pt>
                <c:pt idx="2543">
                  <c:v>127174</c:v>
                </c:pt>
                <c:pt idx="2544">
                  <c:v>127224</c:v>
                </c:pt>
                <c:pt idx="2545">
                  <c:v>127275</c:v>
                </c:pt>
                <c:pt idx="2546">
                  <c:v>127325</c:v>
                </c:pt>
                <c:pt idx="2547">
                  <c:v>127375</c:v>
                </c:pt>
                <c:pt idx="2548">
                  <c:v>127424</c:v>
                </c:pt>
                <c:pt idx="2549">
                  <c:v>127475</c:v>
                </c:pt>
                <c:pt idx="2550">
                  <c:v>127524</c:v>
                </c:pt>
                <c:pt idx="2551">
                  <c:v>127575</c:v>
                </c:pt>
                <c:pt idx="2552">
                  <c:v>127625</c:v>
                </c:pt>
                <c:pt idx="2553">
                  <c:v>127674</c:v>
                </c:pt>
                <c:pt idx="2554">
                  <c:v>127725</c:v>
                </c:pt>
                <c:pt idx="2555">
                  <c:v>127774</c:v>
                </c:pt>
                <c:pt idx="2556">
                  <c:v>127825</c:v>
                </c:pt>
                <c:pt idx="2557">
                  <c:v>127874</c:v>
                </c:pt>
                <c:pt idx="2558">
                  <c:v>127924</c:v>
                </c:pt>
                <c:pt idx="2559">
                  <c:v>127976</c:v>
                </c:pt>
                <c:pt idx="2560">
                  <c:v>128025</c:v>
                </c:pt>
                <c:pt idx="2561">
                  <c:v>128075</c:v>
                </c:pt>
                <c:pt idx="2562">
                  <c:v>128124</c:v>
                </c:pt>
                <c:pt idx="2563">
                  <c:v>128174</c:v>
                </c:pt>
                <c:pt idx="2564">
                  <c:v>128225</c:v>
                </c:pt>
                <c:pt idx="2565">
                  <c:v>128275</c:v>
                </c:pt>
                <c:pt idx="2566">
                  <c:v>128324</c:v>
                </c:pt>
                <c:pt idx="2567">
                  <c:v>128375</c:v>
                </c:pt>
                <c:pt idx="2568">
                  <c:v>128424</c:v>
                </c:pt>
                <c:pt idx="2569">
                  <c:v>128475</c:v>
                </c:pt>
                <c:pt idx="2570">
                  <c:v>128524</c:v>
                </c:pt>
                <c:pt idx="2571">
                  <c:v>128574</c:v>
                </c:pt>
                <c:pt idx="2572">
                  <c:v>128625</c:v>
                </c:pt>
                <c:pt idx="2573">
                  <c:v>128676</c:v>
                </c:pt>
                <c:pt idx="2574">
                  <c:v>128725</c:v>
                </c:pt>
                <c:pt idx="2575">
                  <c:v>128775</c:v>
                </c:pt>
                <c:pt idx="2576">
                  <c:v>128824</c:v>
                </c:pt>
                <c:pt idx="2577">
                  <c:v>128874</c:v>
                </c:pt>
                <c:pt idx="2578">
                  <c:v>128924</c:v>
                </c:pt>
                <c:pt idx="2579">
                  <c:v>128974</c:v>
                </c:pt>
                <c:pt idx="2580">
                  <c:v>129025</c:v>
                </c:pt>
                <c:pt idx="2581">
                  <c:v>129075</c:v>
                </c:pt>
                <c:pt idx="2582">
                  <c:v>129125</c:v>
                </c:pt>
                <c:pt idx="2583">
                  <c:v>129174</c:v>
                </c:pt>
                <c:pt idx="2584">
                  <c:v>129224</c:v>
                </c:pt>
                <c:pt idx="2585">
                  <c:v>129274</c:v>
                </c:pt>
                <c:pt idx="2586">
                  <c:v>129325</c:v>
                </c:pt>
                <c:pt idx="2587">
                  <c:v>129374</c:v>
                </c:pt>
                <c:pt idx="2588">
                  <c:v>129424</c:v>
                </c:pt>
                <c:pt idx="2589">
                  <c:v>129474</c:v>
                </c:pt>
                <c:pt idx="2590">
                  <c:v>129525</c:v>
                </c:pt>
                <c:pt idx="2591">
                  <c:v>129575</c:v>
                </c:pt>
                <c:pt idx="2592">
                  <c:v>129625</c:v>
                </c:pt>
                <c:pt idx="2593">
                  <c:v>129674</c:v>
                </c:pt>
                <c:pt idx="2594">
                  <c:v>129724</c:v>
                </c:pt>
                <c:pt idx="2595">
                  <c:v>129775</c:v>
                </c:pt>
                <c:pt idx="2596">
                  <c:v>129824</c:v>
                </c:pt>
                <c:pt idx="2597">
                  <c:v>129875</c:v>
                </c:pt>
                <c:pt idx="2598">
                  <c:v>129925</c:v>
                </c:pt>
                <c:pt idx="2599">
                  <c:v>129974</c:v>
                </c:pt>
                <c:pt idx="2600">
                  <c:v>130025</c:v>
                </c:pt>
                <c:pt idx="2601">
                  <c:v>130075</c:v>
                </c:pt>
                <c:pt idx="2602">
                  <c:v>130124</c:v>
                </c:pt>
                <c:pt idx="2603">
                  <c:v>130174</c:v>
                </c:pt>
                <c:pt idx="2604">
                  <c:v>130224</c:v>
                </c:pt>
                <c:pt idx="2605">
                  <c:v>130274</c:v>
                </c:pt>
                <c:pt idx="2606">
                  <c:v>130324</c:v>
                </c:pt>
                <c:pt idx="2607">
                  <c:v>130375</c:v>
                </c:pt>
                <c:pt idx="2608">
                  <c:v>130425</c:v>
                </c:pt>
                <c:pt idx="2609">
                  <c:v>130474</c:v>
                </c:pt>
                <c:pt idx="2610">
                  <c:v>130525</c:v>
                </c:pt>
                <c:pt idx="2611">
                  <c:v>130574</c:v>
                </c:pt>
                <c:pt idx="2612">
                  <c:v>130625</c:v>
                </c:pt>
                <c:pt idx="2613">
                  <c:v>130675</c:v>
                </c:pt>
                <c:pt idx="2614">
                  <c:v>130725</c:v>
                </c:pt>
                <c:pt idx="2615">
                  <c:v>130774</c:v>
                </c:pt>
                <c:pt idx="2616">
                  <c:v>130825</c:v>
                </c:pt>
                <c:pt idx="2617">
                  <c:v>130875</c:v>
                </c:pt>
                <c:pt idx="2618">
                  <c:v>130925</c:v>
                </c:pt>
                <c:pt idx="2619">
                  <c:v>130975</c:v>
                </c:pt>
                <c:pt idx="2620">
                  <c:v>131024</c:v>
                </c:pt>
                <c:pt idx="2621">
                  <c:v>131074</c:v>
                </c:pt>
                <c:pt idx="2622">
                  <c:v>131125</c:v>
                </c:pt>
                <c:pt idx="2623">
                  <c:v>131175</c:v>
                </c:pt>
                <c:pt idx="2624">
                  <c:v>131225</c:v>
                </c:pt>
                <c:pt idx="2625">
                  <c:v>131275</c:v>
                </c:pt>
                <c:pt idx="2626">
                  <c:v>131324</c:v>
                </c:pt>
                <c:pt idx="2627">
                  <c:v>131375</c:v>
                </c:pt>
                <c:pt idx="2628">
                  <c:v>131424</c:v>
                </c:pt>
                <c:pt idx="2629">
                  <c:v>131475</c:v>
                </c:pt>
                <c:pt idx="2630">
                  <c:v>131525</c:v>
                </c:pt>
                <c:pt idx="2631">
                  <c:v>131574</c:v>
                </c:pt>
                <c:pt idx="2632">
                  <c:v>131625</c:v>
                </c:pt>
                <c:pt idx="2633">
                  <c:v>131675</c:v>
                </c:pt>
                <c:pt idx="2634">
                  <c:v>131725</c:v>
                </c:pt>
                <c:pt idx="2635">
                  <c:v>131775</c:v>
                </c:pt>
                <c:pt idx="2636">
                  <c:v>131824</c:v>
                </c:pt>
                <c:pt idx="2637">
                  <c:v>131874</c:v>
                </c:pt>
                <c:pt idx="2638">
                  <c:v>131924</c:v>
                </c:pt>
                <c:pt idx="2639">
                  <c:v>131975</c:v>
                </c:pt>
                <c:pt idx="2640">
                  <c:v>132025</c:v>
                </c:pt>
                <c:pt idx="2641">
                  <c:v>132075</c:v>
                </c:pt>
                <c:pt idx="2642">
                  <c:v>132124</c:v>
                </c:pt>
                <c:pt idx="2643">
                  <c:v>132174</c:v>
                </c:pt>
                <c:pt idx="2644">
                  <c:v>132224</c:v>
                </c:pt>
                <c:pt idx="2645">
                  <c:v>132274</c:v>
                </c:pt>
                <c:pt idx="2646">
                  <c:v>132324</c:v>
                </c:pt>
                <c:pt idx="2647">
                  <c:v>132374</c:v>
                </c:pt>
                <c:pt idx="2648">
                  <c:v>132425</c:v>
                </c:pt>
                <c:pt idx="2649">
                  <c:v>132475</c:v>
                </c:pt>
                <c:pt idx="2650">
                  <c:v>132525</c:v>
                </c:pt>
                <c:pt idx="2651">
                  <c:v>132575</c:v>
                </c:pt>
                <c:pt idx="2652">
                  <c:v>132624</c:v>
                </c:pt>
                <c:pt idx="2653">
                  <c:v>132674</c:v>
                </c:pt>
                <c:pt idx="2654">
                  <c:v>132724</c:v>
                </c:pt>
                <c:pt idx="2655">
                  <c:v>132774</c:v>
                </c:pt>
                <c:pt idx="2656">
                  <c:v>132824</c:v>
                </c:pt>
                <c:pt idx="2657">
                  <c:v>132875</c:v>
                </c:pt>
                <c:pt idx="2658">
                  <c:v>132925</c:v>
                </c:pt>
                <c:pt idx="2659">
                  <c:v>132975</c:v>
                </c:pt>
                <c:pt idx="2660">
                  <c:v>133024</c:v>
                </c:pt>
                <c:pt idx="2661">
                  <c:v>133074</c:v>
                </c:pt>
                <c:pt idx="2662">
                  <c:v>133124</c:v>
                </c:pt>
                <c:pt idx="2663">
                  <c:v>133174</c:v>
                </c:pt>
                <c:pt idx="2664">
                  <c:v>133224</c:v>
                </c:pt>
                <c:pt idx="2665">
                  <c:v>133275</c:v>
                </c:pt>
                <c:pt idx="2666">
                  <c:v>133325</c:v>
                </c:pt>
                <c:pt idx="2667">
                  <c:v>133375</c:v>
                </c:pt>
                <c:pt idx="2668">
                  <c:v>133425</c:v>
                </c:pt>
                <c:pt idx="2669">
                  <c:v>133474</c:v>
                </c:pt>
                <c:pt idx="2670">
                  <c:v>133524</c:v>
                </c:pt>
                <c:pt idx="2671">
                  <c:v>133574</c:v>
                </c:pt>
                <c:pt idx="2672">
                  <c:v>133625</c:v>
                </c:pt>
                <c:pt idx="2673">
                  <c:v>133674</c:v>
                </c:pt>
                <c:pt idx="2674">
                  <c:v>133724</c:v>
                </c:pt>
                <c:pt idx="2675">
                  <c:v>133775</c:v>
                </c:pt>
                <c:pt idx="2676">
                  <c:v>133825</c:v>
                </c:pt>
                <c:pt idx="2677">
                  <c:v>133875</c:v>
                </c:pt>
                <c:pt idx="2678">
                  <c:v>133925</c:v>
                </c:pt>
                <c:pt idx="2679">
                  <c:v>133974</c:v>
                </c:pt>
                <c:pt idx="2680">
                  <c:v>134025</c:v>
                </c:pt>
                <c:pt idx="2681">
                  <c:v>134074</c:v>
                </c:pt>
                <c:pt idx="2682">
                  <c:v>134125</c:v>
                </c:pt>
                <c:pt idx="2683">
                  <c:v>134175</c:v>
                </c:pt>
                <c:pt idx="2684">
                  <c:v>134224</c:v>
                </c:pt>
                <c:pt idx="2685">
                  <c:v>134276</c:v>
                </c:pt>
                <c:pt idx="2686">
                  <c:v>134325</c:v>
                </c:pt>
                <c:pt idx="2687">
                  <c:v>134375</c:v>
                </c:pt>
                <c:pt idx="2688">
                  <c:v>134425</c:v>
                </c:pt>
                <c:pt idx="2689">
                  <c:v>134475</c:v>
                </c:pt>
                <c:pt idx="2690">
                  <c:v>134525</c:v>
                </c:pt>
                <c:pt idx="2691">
                  <c:v>134574</c:v>
                </c:pt>
                <c:pt idx="2692">
                  <c:v>134624</c:v>
                </c:pt>
                <c:pt idx="2693">
                  <c:v>134674</c:v>
                </c:pt>
                <c:pt idx="2694">
                  <c:v>134725</c:v>
                </c:pt>
                <c:pt idx="2695">
                  <c:v>134774</c:v>
                </c:pt>
                <c:pt idx="2696">
                  <c:v>134824</c:v>
                </c:pt>
                <c:pt idx="2697">
                  <c:v>134876</c:v>
                </c:pt>
                <c:pt idx="2698">
                  <c:v>134925</c:v>
                </c:pt>
                <c:pt idx="2699">
                  <c:v>134974</c:v>
                </c:pt>
                <c:pt idx="2700">
                  <c:v>135024</c:v>
                </c:pt>
                <c:pt idx="2701">
                  <c:v>135074</c:v>
                </c:pt>
                <c:pt idx="2702">
                  <c:v>135125</c:v>
                </c:pt>
                <c:pt idx="2703">
                  <c:v>135174</c:v>
                </c:pt>
                <c:pt idx="2704">
                  <c:v>135224</c:v>
                </c:pt>
                <c:pt idx="2705">
                  <c:v>135274</c:v>
                </c:pt>
                <c:pt idx="2706">
                  <c:v>135325</c:v>
                </c:pt>
                <c:pt idx="2707">
                  <c:v>135374</c:v>
                </c:pt>
                <c:pt idx="2708">
                  <c:v>135424</c:v>
                </c:pt>
                <c:pt idx="2709">
                  <c:v>135474</c:v>
                </c:pt>
                <c:pt idx="2710">
                  <c:v>135524</c:v>
                </c:pt>
                <c:pt idx="2711">
                  <c:v>135575</c:v>
                </c:pt>
                <c:pt idx="2712">
                  <c:v>135624</c:v>
                </c:pt>
                <c:pt idx="2713">
                  <c:v>135675</c:v>
                </c:pt>
                <c:pt idx="2714">
                  <c:v>135725</c:v>
                </c:pt>
                <c:pt idx="2715">
                  <c:v>135775</c:v>
                </c:pt>
                <c:pt idx="2716">
                  <c:v>135824</c:v>
                </c:pt>
                <c:pt idx="2717">
                  <c:v>135875</c:v>
                </c:pt>
                <c:pt idx="2718">
                  <c:v>135924</c:v>
                </c:pt>
                <c:pt idx="2719">
                  <c:v>135975</c:v>
                </c:pt>
                <c:pt idx="2720">
                  <c:v>136025</c:v>
                </c:pt>
                <c:pt idx="2721">
                  <c:v>136074</c:v>
                </c:pt>
                <c:pt idx="2722">
                  <c:v>136124</c:v>
                </c:pt>
                <c:pt idx="2723">
                  <c:v>136174</c:v>
                </c:pt>
                <c:pt idx="2724">
                  <c:v>136224</c:v>
                </c:pt>
                <c:pt idx="2725">
                  <c:v>136275</c:v>
                </c:pt>
                <c:pt idx="2726">
                  <c:v>136325</c:v>
                </c:pt>
                <c:pt idx="2727">
                  <c:v>136375</c:v>
                </c:pt>
                <c:pt idx="2728">
                  <c:v>136429</c:v>
                </c:pt>
                <c:pt idx="2729">
                  <c:v>136474</c:v>
                </c:pt>
                <c:pt idx="2730">
                  <c:v>136524</c:v>
                </c:pt>
                <c:pt idx="2731">
                  <c:v>136574</c:v>
                </c:pt>
                <c:pt idx="2732">
                  <c:v>136624</c:v>
                </c:pt>
                <c:pt idx="2733">
                  <c:v>136674</c:v>
                </c:pt>
                <c:pt idx="2734">
                  <c:v>136725</c:v>
                </c:pt>
                <c:pt idx="2735">
                  <c:v>136774</c:v>
                </c:pt>
                <c:pt idx="2736">
                  <c:v>136824</c:v>
                </c:pt>
                <c:pt idx="2737">
                  <c:v>136874</c:v>
                </c:pt>
                <c:pt idx="2738">
                  <c:v>136924</c:v>
                </c:pt>
                <c:pt idx="2739">
                  <c:v>136976</c:v>
                </c:pt>
                <c:pt idx="2740">
                  <c:v>137024</c:v>
                </c:pt>
                <c:pt idx="2741">
                  <c:v>137074</c:v>
                </c:pt>
                <c:pt idx="2742">
                  <c:v>137125</c:v>
                </c:pt>
                <c:pt idx="2743">
                  <c:v>137175</c:v>
                </c:pt>
                <c:pt idx="2744">
                  <c:v>137224</c:v>
                </c:pt>
                <c:pt idx="2745">
                  <c:v>137274</c:v>
                </c:pt>
                <c:pt idx="2746">
                  <c:v>137324</c:v>
                </c:pt>
                <c:pt idx="2747">
                  <c:v>137375</c:v>
                </c:pt>
                <c:pt idx="2748">
                  <c:v>137425</c:v>
                </c:pt>
                <c:pt idx="2749">
                  <c:v>137475</c:v>
                </c:pt>
                <c:pt idx="2750">
                  <c:v>137525</c:v>
                </c:pt>
                <c:pt idx="2751">
                  <c:v>137575</c:v>
                </c:pt>
                <c:pt idx="2752">
                  <c:v>137624</c:v>
                </c:pt>
                <c:pt idx="2753">
                  <c:v>137675</c:v>
                </c:pt>
                <c:pt idx="2754">
                  <c:v>137725</c:v>
                </c:pt>
                <c:pt idx="2755">
                  <c:v>137774</c:v>
                </c:pt>
                <c:pt idx="2756">
                  <c:v>137825</c:v>
                </c:pt>
                <c:pt idx="2757">
                  <c:v>137874</c:v>
                </c:pt>
                <c:pt idx="2758">
                  <c:v>137925</c:v>
                </c:pt>
                <c:pt idx="2759">
                  <c:v>137974</c:v>
                </c:pt>
                <c:pt idx="2760">
                  <c:v>138024</c:v>
                </c:pt>
                <c:pt idx="2761">
                  <c:v>138074</c:v>
                </c:pt>
                <c:pt idx="2762">
                  <c:v>138125</c:v>
                </c:pt>
                <c:pt idx="2763">
                  <c:v>138174</c:v>
                </c:pt>
                <c:pt idx="2764">
                  <c:v>138225</c:v>
                </c:pt>
                <c:pt idx="2765">
                  <c:v>138274</c:v>
                </c:pt>
                <c:pt idx="2766">
                  <c:v>138325</c:v>
                </c:pt>
                <c:pt idx="2767">
                  <c:v>138375</c:v>
                </c:pt>
                <c:pt idx="2768">
                  <c:v>138426</c:v>
                </c:pt>
                <c:pt idx="2769">
                  <c:v>138474</c:v>
                </c:pt>
                <c:pt idx="2770">
                  <c:v>138524</c:v>
                </c:pt>
                <c:pt idx="2771">
                  <c:v>138575</c:v>
                </c:pt>
                <c:pt idx="2772">
                  <c:v>138625</c:v>
                </c:pt>
                <c:pt idx="2773">
                  <c:v>138675</c:v>
                </c:pt>
                <c:pt idx="2774">
                  <c:v>138725</c:v>
                </c:pt>
                <c:pt idx="2775">
                  <c:v>138775</c:v>
                </c:pt>
                <c:pt idx="2776">
                  <c:v>138825</c:v>
                </c:pt>
                <c:pt idx="2777">
                  <c:v>138874</c:v>
                </c:pt>
                <c:pt idx="2778">
                  <c:v>138924</c:v>
                </c:pt>
                <c:pt idx="2779">
                  <c:v>138974</c:v>
                </c:pt>
                <c:pt idx="2780">
                  <c:v>139025</c:v>
                </c:pt>
                <c:pt idx="2781">
                  <c:v>139075</c:v>
                </c:pt>
                <c:pt idx="2782">
                  <c:v>139124</c:v>
                </c:pt>
                <c:pt idx="2783">
                  <c:v>139174</c:v>
                </c:pt>
                <c:pt idx="2784">
                  <c:v>139225</c:v>
                </c:pt>
                <c:pt idx="2785">
                  <c:v>139274</c:v>
                </c:pt>
                <c:pt idx="2786">
                  <c:v>139324</c:v>
                </c:pt>
                <c:pt idx="2787">
                  <c:v>139375</c:v>
                </c:pt>
                <c:pt idx="2788">
                  <c:v>139426</c:v>
                </c:pt>
                <c:pt idx="2789">
                  <c:v>139474</c:v>
                </c:pt>
                <c:pt idx="2790">
                  <c:v>139524</c:v>
                </c:pt>
                <c:pt idx="2791">
                  <c:v>139574</c:v>
                </c:pt>
                <c:pt idx="2792">
                  <c:v>139625</c:v>
                </c:pt>
                <c:pt idx="2793">
                  <c:v>139675</c:v>
                </c:pt>
                <c:pt idx="2794">
                  <c:v>139725</c:v>
                </c:pt>
                <c:pt idx="2795">
                  <c:v>139775</c:v>
                </c:pt>
                <c:pt idx="2796">
                  <c:v>139825</c:v>
                </c:pt>
                <c:pt idx="2797">
                  <c:v>139874</c:v>
                </c:pt>
                <c:pt idx="2798">
                  <c:v>139924</c:v>
                </c:pt>
                <c:pt idx="2799">
                  <c:v>139974</c:v>
                </c:pt>
                <c:pt idx="2800">
                  <c:v>140024</c:v>
                </c:pt>
                <c:pt idx="2801">
                  <c:v>140074</c:v>
                </c:pt>
                <c:pt idx="2802">
                  <c:v>140124</c:v>
                </c:pt>
                <c:pt idx="2803">
                  <c:v>140174</c:v>
                </c:pt>
                <c:pt idx="2804">
                  <c:v>140225</c:v>
                </c:pt>
                <c:pt idx="2805">
                  <c:v>140275</c:v>
                </c:pt>
                <c:pt idx="2806">
                  <c:v>140325</c:v>
                </c:pt>
                <c:pt idx="2807">
                  <c:v>140375</c:v>
                </c:pt>
                <c:pt idx="2808">
                  <c:v>140425</c:v>
                </c:pt>
                <c:pt idx="2809">
                  <c:v>140474</c:v>
                </c:pt>
                <c:pt idx="2810">
                  <c:v>140525</c:v>
                </c:pt>
                <c:pt idx="2811">
                  <c:v>140575</c:v>
                </c:pt>
                <c:pt idx="2812">
                  <c:v>140625</c:v>
                </c:pt>
                <c:pt idx="2813">
                  <c:v>140674</c:v>
                </c:pt>
                <c:pt idx="2814">
                  <c:v>140725</c:v>
                </c:pt>
                <c:pt idx="2815">
                  <c:v>140774</c:v>
                </c:pt>
                <c:pt idx="2816">
                  <c:v>140824</c:v>
                </c:pt>
                <c:pt idx="2817">
                  <c:v>140874</c:v>
                </c:pt>
                <c:pt idx="2818">
                  <c:v>140924</c:v>
                </c:pt>
                <c:pt idx="2819">
                  <c:v>140975</c:v>
                </c:pt>
                <c:pt idx="2820">
                  <c:v>141025</c:v>
                </c:pt>
                <c:pt idx="2821">
                  <c:v>141074</c:v>
                </c:pt>
                <c:pt idx="2822">
                  <c:v>141124</c:v>
                </c:pt>
                <c:pt idx="2823">
                  <c:v>141174</c:v>
                </c:pt>
                <c:pt idx="2824">
                  <c:v>141225</c:v>
                </c:pt>
                <c:pt idx="2825">
                  <c:v>141275</c:v>
                </c:pt>
                <c:pt idx="2826">
                  <c:v>141324</c:v>
                </c:pt>
                <c:pt idx="2827">
                  <c:v>141374</c:v>
                </c:pt>
                <c:pt idx="2828">
                  <c:v>141425</c:v>
                </c:pt>
                <c:pt idx="2829">
                  <c:v>141474</c:v>
                </c:pt>
                <c:pt idx="2830">
                  <c:v>141525</c:v>
                </c:pt>
                <c:pt idx="2831">
                  <c:v>141574</c:v>
                </c:pt>
                <c:pt idx="2832">
                  <c:v>141624</c:v>
                </c:pt>
                <c:pt idx="2833">
                  <c:v>141675</c:v>
                </c:pt>
                <c:pt idx="2834">
                  <c:v>141724</c:v>
                </c:pt>
                <c:pt idx="2835">
                  <c:v>141775</c:v>
                </c:pt>
                <c:pt idx="2836">
                  <c:v>141824</c:v>
                </c:pt>
                <c:pt idx="2837">
                  <c:v>141874</c:v>
                </c:pt>
                <c:pt idx="2838">
                  <c:v>141925</c:v>
                </c:pt>
                <c:pt idx="2839">
                  <c:v>141974</c:v>
                </c:pt>
                <c:pt idx="2840">
                  <c:v>142024</c:v>
                </c:pt>
                <c:pt idx="2841">
                  <c:v>142074</c:v>
                </c:pt>
                <c:pt idx="2842">
                  <c:v>142126</c:v>
                </c:pt>
                <c:pt idx="2843">
                  <c:v>142174</c:v>
                </c:pt>
                <c:pt idx="2844">
                  <c:v>142225</c:v>
                </c:pt>
                <c:pt idx="2845">
                  <c:v>142275</c:v>
                </c:pt>
                <c:pt idx="2846">
                  <c:v>142325</c:v>
                </c:pt>
                <c:pt idx="2847">
                  <c:v>142375</c:v>
                </c:pt>
                <c:pt idx="2848">
                  <c:v>142425</c:v>
                </c:pt>
                <c:pt idx="2849">
                  <c:v>142474</c:v>
                </c:pt>
                <c:pt idx="2850">
                  <c:v>142524</c:v>
                </c:pt>
                <c:pt idx="2851">
                  <c:v>142575</c:v>
                </c:pt>
                <c:pt idx="2852">
                  <c:v>142625</c:v>
                </c:pt>
                <c:pt idx="2853">
                  <c:v>142674</c:v>
                </c:pt>
                <c:pt idx="2854">
                  <c:v>142724</c:v>
                </c:pt>
                <c:pt idx="2855">
                  <c:v>142774</c:v>
                </c:pt>
                <c:pt idx="2856">
                  <c:v>142824</c:v>
                </c:pt>
                <c:pt idx="2857">
                  <c:v>142874</c:v>
                </c:pt>
                <c:pt idx="2858">
                  <c:v>142924</c:v>
                </c:pt>
                <c:pt idx="2859">
                  <c:v>142974</c:v>
                </c:pt>
                <c:pt idx="2860">
                  <c:v>143025</c:v>
                </c:pt>
                <c:pt idx="2861">
                  <c:v>143075</c:v>
                </c:pt>
                <c:pt idx="2862">
                  <c:v>143125</c:v>
                </c:pt>
                <c:pt idx="2863">
                  <c:v>143175</c:v>
                </c:pt>
                <c:pt idx="2864">
                  <c:v>143225</c:v>
                </c:pt>
                <c:pt idx="2865">
                  <c:v>143275</c:v>
                </c:pt>
                <c:pt idx="2866">
                  <c:v>143324</c:v>
                </c:pt>
                <c:pt idx="2867">
                  <c:v>143375</c:v>
                </c:pt>
                <c:pt idx="2868">
                  <c:v>143425</c:v>
                </c:pt>
                <c:pt idx="2869">
                  <c:v>143475</c:v>
                </c:pt>
                <c:pt idx="2870">
                  <c:v>143525</c:v>
                </c:pt>
                <c:pt idx="2871">
                  <c:v>143575</c:v>
                </c:pt>
                <c:pt idx="2872">
                  <c:v>143625</c:v>
                </c:pt>
                <c:pt idx="2873">
                  <c:v>143675</c:v>
                </c:pt>
                <c:pt idx="2874">
                  <c:v>143725</c:v>
                </c:pt>
                <c:pt idx="2875">
                  <c:v>143776</c:v>
                </c:pt>
                <c:pt idx="2876">
                  <c:v>143825</c:v>
                </c:pt>
                <c:pt idx="2877">
                  <c:v>143875</c:v>
                </c:pt>
                <c:pt idx="2878">
                  <c:v>143924</c:v>
                </c:pt>
                <c:pt idx="2879">
                  <c:v>143974</c:v>
                </c:pt>
                <c:pt idx="2880">
                  <c:v>144024</c:v>
                </c:pt>
                <c:pt idx="2881">
                  <c:v>144074</c:v>
                </c:pt>
                <c:pt idx="2882">
                  <c:v>144124</c:v>
                </c:pt>
                <c:pt idx="2883">
                  <c:v>144174</c:v>
                </c:pt>
                <c:pt idx="2884">
                  <c:v>144224</c:v>
                </c:pt>
                <c:pt idx="2885">
                  <c:v>144274</c:v>
                </c:pt>
                <c:pt idx="2886">
                  <c:v>144325</c:v>
                </c:pt>
                <c:pt idx="2887">
                  <c:v>144375</c:v>
                </c:pt>
                <c:pt idx="2888">
                  <c:v>144425</c:v>
                </c:pt>
                <c:pt idx="2889">
                  <c:v>144475</c:v>
                </c:pt>
                <c:pt idx="2890">
                  <c:v>144525</c:v>
                </c:pt>
                <c:pt idx="2891">
                  <c:v>144574</c:v>
                </c:pt>
                <c:pt idx="2892">
                  <c:v>144624</c:v>
                </c:pt>
                <c:pt idx="2893">
                  <c:v>144675</c:v>
                </c:pt>
                <c:pt idx="2894">
                  <c:v>144725</c:v>
                </c:pt>
                <c:pt idx="2895">
                  <c:v>144774</c:v>
                </c:pt>
                <c:pt idx="2896">
                  <c:v>144824</c:v>
                </c:pt>
                <c:pt idx="2897">
                  <c:v>144874</c:v>
                </c:pt>
                <c:pt idx="2898">
                  <c:v>144925</c:v>
                </c:pt>
                <c:pt idx="2899">
                  <c:v>144975</c:v>
                </c:pt>
                <c:pt idx="2900">
                  <c:v>145025</c:v>
                </c:pt>
                <c:pt idx="2901">
                  <c:v>145074</c:v>
                </c:pt>
                <c:pt idx="2902">
                  <c:v>145124</c:v>
                </c:pt>
                <c:pt idx="2903">
                  <c:v>145175</c:v>
                </c:pt>
                <c:pt idx="2904">
                  <c:v>145224</c:v>
                </c:pt>
                <c:pt idx="2905">
                  <c:v>145275</c:v>
                </c:pt>
                <c:pt idx="2906">
                  <c:v>145325</c:v>
                </c:pt>
                <c:pt idx="2907">
                  <c:v>145374</c:v>
                </c:pt>
                <c:pt idx="2908">
                  <c:v>145425</c:v>
                </c:pt>
                <c:pt idx="2909">
                  <c:v>145475</c:v>
                </c:pt>
                <c:pt idx="2910">
                  <c:v>145525</c:v>
                </c:pt>
                <c:pt idx="2911">
                  <c:v>145575</c:v>
                </c:pt>
                <c:pt idx="2912">
                  <c:v>145625</c:v>
                </c:pt>
                <c:pt idx="2913">
                  <c:v>145675</c:v>
                </c:pt>
                <c:pt idx="2914">
                  <c:v>145725</c:v>
                </c:pt>
                <c:pt idx="2915">
                  <c:v>145775</c:v>
                </c:pt>
                <c:pt idx="2916">
                  <c:v>145824</c:v>
                </c:pt>
                <c:pt idx="2917">
                  <c:v>145875</c:v>
                </c:pt>
                <c:pt idx="2918">
                  <c:v>145924</c:v>
                </c:pt>
                <c:pt idx="2919">
                  <c:v>145974</c:v>
                </c:pt>
                <c:pt idx="2920">
                  <c:v>146024</c:v>
                </c:pt>
                <c:pt idx="2921">
                  <c:v>146075</c:v>
                </c:pt>
                <c:pt idx="2922">
                  <c:v>146125</c:v>
                </c:pt>
                <c:pt idx="2923">
                  <c:v>146175</c:v>
                </c:pt>
                <c:pt idx="2924">
                  <c:v>146225</c:v>
                </c:pt>
                <c:pt idx="2925">
                  <c:v>146275</c:v>
                </c:pt>
                <c:pt idx="2926">
                  <c:v>146325</c:v>
                </c:pt>
                <c:pt idx="2927">
                  <c:v>146374</c:v>
                </c:pt>
                <c:pt idx="2928">
                  <c:v>146425</c:v>
                </c:pt>
                <c:pt idx="2929">
                  <c:v>146475</c:v>
                </c:pt>
                <c:pt idx="2930">
                  <c:v>146524</c:v>
                </c:pt>
                <c:pt idx="2931">
                  <c:v>146575</c:v>
                </c:pt>
                <c:pt idx="2932">
                  <c:v>146624</c:v>
                </c:pt>
                <c:pt idx="2933">
                  <c:v>146675</c:v>
                </c:pt>
                <c:pt idx="2934">
                  <c:v>146724</c:v>
                </c:pt>
                <c:pt idx="2935">
                  <c:v>146774</c:v>
                </c:pt>
                <c:pt idx="2936">
                  <c:v>146825</c:v>
                </c:pt>
                <c:pt idx="2937">
                  <c:v>146874</c:v>
                </c:pt>
                <c:pt idx="2938">
                  <c:v>146924</c:v>
                </c:pt>
                <c:pt idx="2939">
                  <c:v>146974</c:v>
                </c:pt>
                <c:pt idx="2940">
                  <c:v>147024</c:v>
                </c:pt>
                <c:pt idx="2941">
                  <c:v>147075</c:v>
                </c:pt>
                <c:pt idx="2942">
                  <c:v>147125</c:v>
                </c:pt>
                <c:pt idx="2943">
                  <c:v>147174</c:v>
                </c:pt>
                <c:pt idx="2944">
                  <c:v>147225</c:v>
                </c:pt>
                <c:pt idx="2945">
                  <c:v>147274</c:v>
                </c:pt>
                <c:pt idx="2946">
                  <c:v>147325</c:v>
                </c:pt>
                <c:pt idx="2947">
                  <c:v>147374</c:v>
                </c:pt>
                <c:pt idx="2948">
                  <c:v>147424</c:v>
                </c:pt>
                <c:pt idx="2949">
                  <c:v>147475</c:v>
                </c:pt>
                <c:pt idx="2950">
                  <c:v>147525</c:v>
                </c:pt>
                <c:pt idx="2951">
                  <c:v>147575</c:v>
                </c:pt>
                <c:pt idx="2952">
                  <c:v>147625</c:v>
                </c:pt>
                <c:pt idx="2953">
                  <c:v>147675</c:v>
                </c:pt>
                <c:pt idx="2954">
                  <c:v>147725</c:v>
                </c:pt>
                <c:pt idx="2955">
                  <c:v>147775</c:v>
                </c:pt>
                <c:pt idx="2956">
                  <c:v>147825</c:v>
                </c:pt>
                <c:pt idx="2957">
                  <c:v>147874</c:v>
                </c:pt>
                <c:pt idx="2958">
                  <c:v>147925</c:v>
                </c:pt>
                <c:pt idx="2959">
                  <c:v>147974</c:v>
                </c:pt>
                <c:pt idx="2960">
                  <c:v>148024</c:v>
                </c:pt>
                <c:pt idx="2961">
                  <c:v>148074</c:v>
                </c:pt>
                <c:pt idx="2962">
                  <c:v>148125</c:v>
                </c:pt>
                <c:pt idx="2963">
                  <c:v>148174</c:v>
                </c:pt>
                <c:pt idx="2964">
                  <c:v>148224</c:v>
                </c:pt>
                <c:pt idx="2965">
                  <c:v>148274</c:v>
                </c:pt>
                <c:pt idx="2966">
                  <c:v>148326</c:v>
                </c:pt>
                <c:pt idx="2967">
                  <c:v>148375</c:v>
                </c:pt>
                <c:pt idx="2968">
                  <c:v>148425</c:v>
                </c:pt>
                <c:pt idx="2969">
                  <c:v>148475</c:v>
                </c:pt>
                <c:pt idx="2970">
                  <c:v>148524</c:v>
                </c:pt>
                <c:pt idx="2971">
                  <c:v>148574</c:v>
                </c:pt>
                <c:pt idx="2972">
                  <c:v>148624</c:v>
                </c:pt>
                <c:pt idx="2973">
                  <c:v>148675</c:v>
                </c:pt>
                <c:pt idx="2974">
                  <c:v>148724</c:v>
                </c:pt>
                <c:pt idx="2975">
                  <c:v>148774</c:v>
                </c:pt>
                <c:pt idx="2976">
                  <c:v>148824</c:v>
                </c:pt>
                <c:pt idx="2977">
                  <c:v>148874</c:v>
                </c:pt>
                <c:pt idx="2978">
                  <c:v>148924</c:v>
                </c:pt>
                <c:pt idx="2979">
                  <c:v>148974</c:v>
                </c:pt>
                <c:pt idx="2980">
                  <c:v>149025</c:v>
                </c:pt>
                <c:pt idx="2981">
                  <c:v>149075</c:v>
                </c:pt>
                <c:pt idx="2982">
                  <c:v>149124</c:v>
                </c:pt>
                <c:pt idx="2983">
                  <c:v>149175</c:v>
                </c:pt>
                <c:pt idx="2984">
                  <c:v>149225</c:v>
                </c:pt>
                <c:pt idx="2985">
                  <c:v>149274</c:v>
                </c:pt>
                <c:pt idx="2986">
                  <c:v>149324</c:v>
                </c:pt>
                <c:pt idx="2987">
                  <c:v>149374</c:v>
                </c:pt>
                <c:pt idx="2988">
                  <c:v>149425</c:v>
                </c:pt>
                <c:pt idx="2989">
                  <c:v>149475</c:v>
                </c:pt>
                <c:pt idx="2990">
                  <c:v>149525</c:v>
                </c:pt>
                <c:pt idx="2991">
                  <c:v>149575</c:v>
                </c:pt>
                <c:pt idx="2992">
                  <c:v>149624</c:v>
                </c:pt>
                <c:pt idx="2993">
                  <c:v>149675</c:v>
                </c:pt>
                <c:pt idx="2994">
                  <c:v>149725</c:v>
                </c:pt>
                <c:pt idx="2995">
                  <c:v>149775</c:v>
                </c:pt>
                <c:pt idx="2996">
                  <c:v>149825</c:v>
                </c:pt>
                <c:pt idx="2997">
                  <c:v>149875</c:v>
                </c:pt>
                <c:pt idx="2998">
                  <c:v>149925</c:v>
                </c:pt>
                <c:pt idx="2999">
                  <c:v>149974</c:v>
                </c:pt>
                <c:pt idx="3000">
                  <c:v>150024</c:v>
                </c:pt>
                <c:pt idx="3001">
                  <c:v>150075</c:v>
                </c:pt>
                <c:pt idx="3002">
                  <c:v>150125</c:v>
                </c:pt>
                <c:pt idx="3003">
                  <c:v>150175</c:v>
                </c:pt>
                <c:pt idx="3004">
                  <c:v>150224</c:v>
                </c:pt>
                <c:pt idx="3005">
                  <c:v>150275</c:v>
                </c:pt>
                <c:pt idx="3006">
                  <c:v>150324</c:v>
                </c:pt>
                <c:pt idx="3007">
                  <c:v>150375</c:v>
                </c:pt>
                <c:pt idx="3008">
                  <c:v>150424</c:v>
                </c:pt>
                <c:pt idx="3009">
                  <c:v>150475</c:v>
                </c:pt>
                <c:pt idx="3010">
                  <c:v>150524</c:v>
                </c:pt>
                <c:pt idx="3011">
                  <c:v>150574</c:v>
                </c:pt>
                <c:pt idx="3012">
                  <c:v>150625</c:v>
                </c:pt>
                <c:pt idx="3013">
                  <c:v>150675</c:v>
                </c:pt>
                <c:pt idx="3014">
                  <c:v>150725</c:v>
                </c:pt>
                <c:pt idx="3015">
                  <c:v>150774</c:v>
                </c:pt>
                <c:pt idx="3016">
                  <c:v>150835</c:v>
                </c:pt>
                <c:pt idx="3017">
                  <c:v>150874</c:v>
                </c:pt>
                <c:pt idx="3018">
                  <c:v>150925</c:v>
                </c:pt>
                <c:pt idx="3019">
                  <c:v>150975</c:v>
                </c:pt>
                <c:pt idx="3020">
                  <c:v>151025</c:v>
                </c:pt>
                <c:pt idx="3021">
                  <c:v>151075</c:v>
                </c:pt>
                <c:pt idx="3022">
                  <c:v>151124</c:v>
                </c:pt>
                <c:pt idx="3023">
                  <c:v>151175</c:v>
                </c:pt>
                <c:pt idx="3024">
                  <c:v>151224</c:v>
                </c:pt>
                <c:pt idx="3025">
                  <c:v>151274</c:v>
                </c:pt>
                <c:pt idx="3026">
                  <c:v>151324</c:v>
                </c:pt>
                <c:pt idx="3027">
                  <c:v>151374</c:v>
                </c:pt>
                <c:pt idx="3028">
                  <c:v>151424</c:v>
                </c:pt>
                <c:pt idx="3029">
                  <c:v>151474</c:v>
                </c:pt>
                <c:pt idx="3030">
                  <c:v>151524</c:v>
                </c:pt>
                <c:pt idx="3031">
                  <c:v>151574</c:v>
                </c:pt>
                <c:pt idx="3032">
                  <c:v>151625</c:v>
                </c:pt>
                <c:pt idx="3033">
                  <c:v>151675</c:v>
                </c:pt>
                <c:pt idx="3034">
                  <c:v>151725</c:v>
                </c:pt>
                <c:pt idx="3035">
                  <c:v>151774</c:v>
                </c:pt>
                <c:pt idx="3036">
                  <c:v>151824</c:v>
                </c:pt>
                <c:pt idx="3037">
                  <c:v>151874</c:v>
                </c:pt>
                <c:pt idx="3038">
                  <c:v>151927</c:v>
                </c:pt>
                <c:pt idx="3039">
                  <c:v>151975</c:v>
                </c:pt>
                <c:pt idx="3040">
                  <c:v>152025</c:v>
                </c:pt>
                <c:pt idx="3041">
                  <c:v>152075</c:v>
                </c:pt>
                <c:pt idx="3042">
                  <c:v>152125</c:v>
                </c:pt>
                <c:pt idx="3043">
                  <c:v>152174</c:v>
                </c:pt>
                <c:pt idx="3044">
                  <c:v>152225</c:v>
                </c:pt>
                <c:pt idx="3045">
                  <c:v>152274</c:v>
                </c:pt>
                <c:pt idx="3046">
                  <c:v>152325</c:v>
                </c:pt>
                <c:pt idx="3047">
                  <c:v>152374</c:v>
                </c:pt>
                <c:pt idx="3048">
                  <c:v>152425</c:v>
                </c:pt>
                <c:pt idx="3049">
                  <c:v>152474</c:v>
                </c:pt>
                <c:pt idx="3050">
                  <c:v>152524</c:v>
                </c:pt>
                <c:pt idx="3051">
                  <c:v>152574</c:v>
                </c:pt>
                <c:pt idx="3052">
                  <c:v>152624</c:v>
                </c:pt>
                <c:pt idx="3053">
                  <c:v>152675</c:v>
                </c:pt>
                <c:pt idx="3054">
                  <c:v>152724</c:v>
                </c:pt>
                <c:pt idx="3055">
                  <c:v>152775</c:v>
                </c:pt>
                <c:pt idx="3056">
                  <c:v>152825</c:v>
                </c:pt>
                <c:pt idx="3057">
                  <c:v>152874</c:v>
                </c:pt>
                <c:pt idx="3058">
                  <c:v>152925</c:v>
                </c:pt>
                <c:pt idx="3059">
                  <c:v>152975</c:v>
                </c:pt>
                <c:pt idx="3060">
                  <c:v>153025</c:v>
                </c:pt>
                <c:pt idx="3061">
                  <c:v>153074</c:v>
                </c:pt>
                <c:pt idx="3062">
                  <c:v>153124</c:v>
                </c:pt>
                <c:pt idx="3063">
                  <c:v>153174</c:v>
                </c:pt>
                <c:pt idx="3064">
                  <c:v>153224</c:v>
                </c:pt>
                <c:pt idx="3065">
                  <c:v>153274</c:v>
                </c:pt>
                <c:pt idx="3066">
                  <c:v>153325</c:v>
                </c:pt>
                <c:pt idx="3067">
                  <c:v>153375</c:v>
                </c:pt>
                <c:pt idx="3068">
                  <c:v>153424</c:v>
                </c:pt>
                <c:pt idx="3069">
                  <c:v>153474</c:v>
                </c:pt>
                <c:pt idx="3070">
                  <c:v>153524</c:v>
                </c:pt>
                <c:pt idx="3071">
                  <c:v>153574</c:v>
                </c:pt>
                <c:pt idx="3072">
                  <c:v>153624</c:v>
                </c:pt>
                <c:pt idx="3073">
                  <c:v>153674</c:v>
                </c:pt>
                <c:pt idx="3074">
                  <c:v>153724</c:v>
                </c:pt>
                <c:pt idx="3075">
                  <c:v>153776</c:v>
                </c:pt>
                <c:pt idx="3076">
                  <c:v>153825</c:v>
                </c:pt>
                <c:pt idx="3077">
                  <c:v>153874</c:v>
                </c:pt>
                <c:pt idx="3078">
                  <c:v>153924</c:v>
                </c:pt>
                <c:pt idx="3079">
                  <c:v>153974</c:v>
                </c:pt>
                <c:pt idx="3080">
                  <c:v>154025</c:v>
                </c:pt>
                <c:pt idx="3081">
                  <c:v>154075</c:v>
                </c:pt>
                <c:pt idx="3082">
                  <c:v>154124</c:v>
                </c:pt>
                <c:pt idx="3083">
                  <c:v>154175</c:v>
                </c:pt>
                <c:pt idx="3084">
                  <c:v>154224</c:v>
                </c:pt>
                <c:pt idx="3085">
                  <c:v>154274</c:v>
                </c:pt>
                <c:pt idx="3086">
                  <c:v>154326</c:v>
                </c:pt>
                <c:pt idx="3087">
                  <c:v>154375</c:v>
                </c:pt>
                <c:pt idx="3088">
                  <c:v>154424</c:v>
                </c:pt>
                <c:pt idx="3089">
                  <c:v>154475</c:v>
                </c:pt>
                <c:pt idx="3090">
                  <c:v>154525</c:v>
                </c:pt>
                <c:pt idx="3091">
                  <c:v>154575</c:v>
                </c:pt>
                <c:pt idx="3092">
                  <c:v>154625</c:v>
                </c:pt>
                <c:pt idx="3093">
                  <c:v>154675</c:v>
                </c:pt>
                <c:pt idx="3094">
                  <c:v>154725</c:v>
                </c:pt>
                <c:pt idx="3095">
                  <c:v>154774</c:v>
                </c:pt>
                <c:pt idx="3096">
                  <c:v>154824</c:v>
                </c:pt>
                <c:pt idx="3097">
                  <c:v>154875</c:v>
                </c:pt>
                <c:pt idx="3098">
                  <c:v>154925</c:v>
                </c:pt>
                <c:pt idx="3099">
                  <c:v>154974</c:v>
                </c:pt>
                <c:pt idx="3100">
                  <c:v>155024</c:v>
                </c:pt>
                <c:pt idx="3101">
                  <c:v>155074</c:v>
                </c:pt>
                <c:pt idx="3102">
                  <c:v>155124</c:v>
                </c:pt>
                <c:pt idx="3103">
                  <c:v>155175</c:v>
                </c:pt>
                <c:pt idx="3104">
                  <c:v>155225</c:v>
                </c:pt>
                <c:pt idx="3105">
                  <c:v>155275</c:v>
                </c:pt>
                <c:pt idx="3106">
                  <c:v>155325</c:v>
                </c:pt>
                <c:pt idx="3107">
                  <c:v>155375</c:v>
                </c:pt>
                <c:pt idx="3108">
                  <c:v>155424</c:v>
                </c:pt>
                <c:pt idx="3109">
                  <c:v>155474</c:v>
                </c:pt>
                <c:pt idx="3110">
                  <c:v>155524</c:v>
                </c:pt>
                <c:pt idx="3111">
                  <c:v>155574</c:v>
                </c:pt>
                <c:pt idx="3112">
                  <c:v>155624</c:v>
                </c:pt>
                <c:pt idx="3113">
                  <c:v>155676</c:v>
                </c:pt>
                <c:pt idx="3114">
                  <c:v>155724</c:v>
                </c:pt>
                <c:pt idx="3115">
                  <c:v>155775</c:v>
                </c:pt>
                <c:pt idx="3116">
                  <c:v>155825</c:v>
                </c:pt>
                <c:pt idx="3117">
                  <c:v>155874</c:v>
                </c:pt>
                <c:pt idx="3118">
                  <c:v>155924</c:v>
                </c:pt>
                <c:pt idx="3119">
                  <c:v>155974</c:v>
                </c:pt>
                <c:pt idx="3120">
                  <c:v>156024</c:v>
                </c:pt>
                <c:pt idx="3121">
                  <c:v>156075</c:v>
                </c:pt>
                <c:pt idx="3122">
                  <c:v>156125</c:v>
                </c:pt>
                <c:pt idx="3123">
                  <c:v>156174</c:v>
                </c:pt>
                <c:pt idx="3124">
                  <c:v>156225</c:v>
                </c:pt>
                <c:pt idx="3125">
                  <c:v>156275</c:v>
                </c:pt>
                <c:pt idx="3126">
                  <c:v>156325</c:v>
                </c:pt>
                <c:pt idx="3127">
                  <c:v>156374</c:v>
                </c:pt>
                <c:pt idx="3128">
                  <c:v>156424</c:v>
                </c:pt>
                <c:pt idx="3129">
                  <c:v>156475</c:v>
                </c:pt>
                <c:pt idx="3130">
                  <c:v>156524</c:v>
                </c:pt>
                <c:pt idx="3131">
                  <c:v>156575</c:v>
                </c:pt>
                <c:pt idx="3132">
                  <c:v>156625</c:v>
                </c:pt>
                <c:pt idx="3133">
                  <c:v>156675</c:v>
                </c:pt>
                <c:pt idx="3134">
                  <c:v>156725</c:v>
                </c:pt>
                <c:pt idx="3135">
                  <c:v>156775</c:v>
                </c:pt>
                <c:pt idx="3136">
                  <c:v>156824</c:v>
                </c:pt>
                <c:pt idx="3137">
                  <c:v>156874</c:v>
                </c:pt>
                <c:pt idx="3138">
                  <c:v>156924</c:v>
                </c:pt>
                <c:pt idx="3139">
                  <c:v>156974</c:v>
                </c:pt>
                <c:pt idx="3140">
                  <c:v>157025</c:v>
                </c:pt>
                <c:pt idx="3141">
                  <c:v>157074</c:v>
                </c:pt>
                <c:pt idx="3142">
                  <c:v>157124</c:v>
                </c:pt>
                <c:pt idx="3143">
                  <c:v>157175</c:v>
                </c:pt>
                <c:pt idx="3144">
                  <c:v>157225</c:v>
                </c:pt>
                <c:pt idx="3145">
                  <c:v>157275</c:v>
                </c:pt>
                <c:pt idx="3146">
                  <c:v>157325</c:v>
                </c:pt>
                <c:pt idx="3147">
                  <c:v>157375</c:v>
                </c:pt>
                <c:pt idx="3148">
                  <c:v>157425</c:v>
                </c:pt>
                <c:pt idx="3149">
                  <c:v>157475</c:v>
                </c:pt>
                <c:pt idx="3150">
                  <c:v>157524</c:v>
                </c:pt>
                <c:pt idx="3151">
                  <c:v>157574</c:v>
                </c:pt>
                <c:pt idx="3152">
                  <c:v>157625</c:v>
                </c:pt>
                <c:pt idx="3153">
                  <c:v>157675</c:v>
                </c:pt>
                <c:pt idx="3154">
                  <c:v>157725</c:v>
                </c:pt>
                <c:pt idx="3155">
                  <c:v>157774</c:v>
                </c:pt>
                <c:pt idx="3156">
                  <c:v>157824</c:v>
                </c:pt>
                <c:pt idx="3157">
                  <c:v>157875</c:v>
                </c:pt>
                <c:pt idx="3158">
                  <c:v>157925</c:v>
                </c:pt>
                <c:pt idx="3159">
                  <c:v>157974</c:v>
                </c:pt>
                <c:pt idx="3160">
                  <c:v>158024</c:v>
                </c:pt>
                <c:pt idx="3161">
                  <c:v>158075</c:v>
                </c:pt>
                <c:pt idx="3162">
                  <c:v>158126</c:v>
                </c:pt>
                <c:pt idx="3163">
                  <c:v>158174</c:v>
                </c:pt>
                <c:pt idx="3164">
                  <c:v>158224</c:v>
                </c:pt>
                <c:pt idx="3165">
                  <c:v>158275</c:v>
                </c:pt>
                <c:pt idx="3166">
                  <c:v>158325</c:v>
                </c:pt>
                <c:pt idx="3167">
                  <c:v>158374</c:v>
                </c:pt>
                <c:pt idx="3168">
                  <c:v>158424</c:v>
                </c:pt>
                <c:pt idx="3169">
                  <c:v>158474</c:v>
                </c:pt>
                <c:pt idx="3170">
                  <c:v>158524</c:v>
                </c:pt>
                <c:pt idx="3171">
                  <c:v>158575</c:v>
                </c:pt>
                <c:pt idx="3172">
                  <c:v>158624</c:v>
                </c:pt>
                <c:pt idx="3173">
                  <c:v>158674</c:v>
                </c:pt>
                <c:pt idx="3174">
                  <c:v>158725</c:v>
                </c:pt>
                <c:pt idx="3175">
                  <c:v>158775</c:v>
                </c:pt>
                <c:pt idx="3176">
                  <c:v>158825</c:v>
                </c:pt>
                <c:pt idx="3177">
                  <c:v>158875</c:v>
                </c:pt>
                <c:pt idx="3178">
                  <c:v>158925</c:v>
                </c:pt>
                <c:pt idx="3179">
                  <c:v>158974</c:v>
                </c:pt>
                <c:pt idx="3180">
                  <c:v>159024</c:v>
                </c:pt>
                <c:pt idx="3181">
                  <c:v>159075</c:v>
                </c:pt>
                <c:pt idx="3182">
                  <c:v>159125</c:v>
                </c:pt>
                <c:pt idx="3183">
                  <c:v>159175</c:v>
                </c:pt>
                <c:pt idx="3184">
                  <c:v>159224</c:v>
                </c:pt>
                <c:pt idx="3185">
                  <c:v>159275</c:v>
                </c:pt>
                <c:pt idx="3186">
                  <c:v>159324</c:v>
                </c:pt>
                <c:pt idx="3187">
                  <c:v>159374</c:v>
                </c:pt>
                <c:pt idx="3188">
                  <c:v>159424</c:v>
                </c:pt>
                <c:pt idx="3189">
                  <c:v>159474</c:v>
                </c:pt>
                <c:pt idx="3190">
                  <c:v>159525</c:v>
                </c:pt>
                <c:pt idx="3191">
                  <c:v>159574</c:v>
                </c:pt>
                <c:pt idx="3192">
                  <c:v>159629</c:v>
                </c:pt>
                <c:pt idx="3193">
                  <c:v>159675</c:v>
                </c:pt>
                <c:pt idx="3194">
                  <c:v>159724</c:v>
                </c:pt>
                <c:pt idx="3195">
                  <c:v>159775</c:v>
                </c:pt>
                <c:pt idx="3196">
                  <c:v>159825</c:v>
                </c:pt>
                <c:pt idx="3197">
                  <c:v>159875</c:v>
                </c:pt>
                <c:pt idx="3198">
                  <c:v>159925</c:v>
                </c:pt>
                <c:pt idx="3199">
                  <c:v>159975</c:v>
                </c:pt>
                <c:pt idx="3200">
                  <c:v>160025</c:v>
                </c:pt>
                <c:pt idx="3201">
                  <c:v>160074</c:v>
                </c:pt>
                <c:pt idx="3202">
                  <c:v>160124</c:v>
                </c:pt>
                <c:pt idx="3203">
                  <c:v>160174</c:v>
                </c:pt>
                <c:pt idx="3204">
                  <c:v>160225</c:v>
                </c:pt>
                <c:pt idx="3205">
                  <c:v>160275</c:v>
                </c:pt>
                <c:pt idx="3206">
                  <c:v>160325</c:v>
                </c:pt>
                <c:pt idx="3207">
                  <c:v>160374</c:v>
                </c:pt>
                <c:pt idx="3208">
                  <c:v>160426</c:v>
                </c:pt>
                <c:pt idx="3209">
                  <c:v>160474</c:v>
                </c:pt>
                <c:pt idx="3210">
                  <c:v>160525</c:v>
                </c:pt>
                <c:pt idx="3211">
                  <c:v>160575</c:v>
                </c:pt>
                <c:pt idx="3212">
                  <c:v>160624</c:v>
                </c:pt>
                <c:pt idx="3213">
                  <c:v>160675</c:v>
                </c:pt>
                <c:pt idx="3214">
                  <c:v>160724</c:v>
                </c:pt>
                <c:pt idx="3215">
                  <c:v>160774</c:v>
                </c:pt>
                <c:pt idx="3216">
                  <c:v>160824</c:v>
                </c:pt>
                <c:pt idx="3217">
                  <c:v>160875</c:v>
                </c:pt>
                <c:pt idx="3218">
                  <c:v>160925</c:v>
                </c:pt>
                <c:pt idx="3219">
                  <c:v>160975</c:v>
                </c:pt>
                <c:pt idx="3220">
                  <c:v>161024</c:v>
                </c:pt>
                <c:pt idx="3221">
                  <c:v>161074</c:v>
                </c:pt>
                <c:pt idx="3222">
                  <c:v>161124</c:v>
                </c:pt>
                <c:pt idx="3223">
                  <c:v>161174</c:v>
                </c:pt>
                <c:pt idx="3224">
                  <c:v>161224</c:v>
                </c:pt>
                <c:pt idx="3225">
                  <c:v>161274</c:v>
                </c:pt>
                <c:pt idx="3226">
                  <c:v>161325</c:v>
                </c:pt>
                <c:pt idx="3227">
                  <c:v>161374</c:v>
                </c:pt>
                <c:pt idx="3228">
                  <c:v>161425</c:v>
                </c:pt>
                <c:pt idx="3229">
                  <c:v>161474</c:v>
                </c:pt>
                <c:pt idx="3230">
                  <c:v>161525</c:v>
                </c:pt>
                <c:pt idx="3231">
                  <c:v>161575</c:v>
                </c:pt>
                <c:pt idx="3232">
                  <c:v>161625</c:v>
                </c:pt>
                <c:pt idx="3233">
                  <c:v>161675</c:v>
                </c:pt>
                <c:pt idx="3234">
                  <c:v>161725</c:v>
                </c:pt>
                <c:pt idx="3235">
                  <c:v>161775</c:v>
                </c:pt>
                <c:pt idx="3236">
                  <c:v>161825</c:v>
                </c:pt>
                <c:pt idx="3237">
                  <c:v>161879</c:v>
                </c:pt>
                <c:pt idx="3238">
                  <c:v>161925</c:v>
                </c:pt>
                <c:pt idx="3239">
                  <c:v>161974</c:v>
                </c:pt>
                <c:pt idx="3240">
                  <c:v>162024</c:v>
                </c:pt>
                <c:pt idx="3241">
                  <c:v>162075</c:v>
                </c:pt>
                <c:pt idx="3242">
                  <c:v>162129</c:v>
                </c:pt>
                <c:pt idx="3243">
                  <c:v>162175</c:v>
                </c:pt>
                <c:pt idx="3244">
                  <c:v>162225</c:v>
                </c:pt>
                <c:pt idx="3245">
                  <c:v>162275</c:v>
                </c:pt>
                <c:pt idx="3246">
                  <c:v>162325</c:v>
                </c:pt>
                <c:pt idx="3247">
                  <c:v>162375</c:v>
                </c:pt>
                <c:pt idx="3248">
                  <c:v>162425</c:v>
                </c:pt>
                <c:pt idx="3249">
                  <c:v>162475</c:v>
                </c:pt>
                <c:pt idx="3250">
                  <c:v>162524</c:v>
                </c:pt>
                <c:pt idx="3251">
                  <c:v>162575</c:v>
                </c:pt>
                <c:pt idx="3252">
                  <c:v>162625</c:v>
                </c:pt>
                <c:pt idx="3253">
                  <c:v>162674</c:v>
                </c:pt>
                <c:pt idx="3254">
                  <c:v>162725</c:v>
                </c:pt>
                <c:pt idx="3255">
                  <c:v>162774</c:v>
                </c:pt>
                <c:pt idx="3256">
                  <c:v>162824</c:v>
                </c:pt>
                <c:pt idx="3257">
                  <c:v>162874</c:v>
                </c:pt>
                <c:pt idx="3258">
                  <c:v>162924</c:v>
                </c:pt>
                <c:pt idx="3259">
                  <c:v>162974</c:v>
                </c:pt>
                <c:pt idx="3260">
                  <c:v>163024</c:v>
                </c:pt>
                <c:pt idx="3261">
                  <c:v>163075</c:v>
                </c:pt>
                <c:pt idx="3262">
                  <c:v>163124</c:v>
                </c:pt>
                <c:pt idx="3263">
                  <c:v>163174</c:v>
                </c:pt>
                <c:pt idx="3264">
                  <c:v>163225</c:v>
                </c:pt>
                <c:pt idx="3265">
                  <c:v>163274</c:v>
                </c:pt>
                <c:pt idx="3266">
                  <c:v>163326</c:v>
                </c:pt>
                <c:pt idx="3267">
                  <c:v>163374</c:v>
                </c:pt>
                <c:pt idx="3268">
                  <c:v>163424</c:v>
                </c:pt>
                <c:pt idx="3269">
                  <c:v>163475</c:v>
                </c:pt>
                <c:pt idx="3270">
                  <c:v>163524</c:v>
                </c:pt>
                <c:pt idx="3271">
                  <c:v>163575</c:v>
                </c:pt>
                <c:pt idx="3272">
                  <c:v>163624</c:v>
                </c:pt>
                <c:pt idx="3273">
                  <c:v>163675</c:v>
                </c:pt>
                <c:pt idx="3274">
                  <c:v>163724</c:v>
                </c:pt>
                <c:pt idx="3275">
                  <c:v>163774</c:v>
                </c:pt>
                <c:pt idx="3276">
                  <c:v>163825</c:v>
                </c:pt>
                <c:pt idx="3277">
                  <c:v>163875</c:v>
                </c:pt>
                <c:pt idx="3278">
                  <c:v>163925</c:v>
                </c:pt>
                <c:pt idx="3279">
                  <c:v>163974</c:v>
                </c:pt>
                <c:pt idx="3280">
                  <c:v>164024</c:v>
                </c:pt>
                <c:pt idx="3281">
                  <c:v>164074</c:v>
                </c:pt>
                <c:pt idx="3282">
                  <c:v>164124</c:v>
                </c:pt>
                <c:pt idx="3283">
                  <c:v>164175</c:v>
                </c:pt>
                <c:pt idx="3284">
                  <c:v>164225</c:v>
                </c:pt>
                <c:pt idx="3285">
                  <c:v>164275</c:v>
                </c:pt>
                <c:pt idx="3286">
                  <c:v>164325</c:v>
                </c:pt>
                <c:pt idx="3287">
                  <c:v>164375</c:v>
                </c:pt>
                <c:pt idx="3288">
                  <c:v>164424</c:v>
                </c:pt>
                <c:pt idx="3289">
                  <c:v>164475</c:v>
                </c:pt>
                <c:pt idx="3290">
                  <c:v>164524</c:v>
                </c:pt>
                <c:pt idx="3291">
                  <c:v>164574</c:v>
                </c:pt>
                <c:pt idx="3292">
                  <c:v>164625</c:v>
                </c:pt>
                <c:pt idx="3293">
                  <c:v>164674</c:v>
                </c:pt>
                <c:pt idx="3294">
                  <c:v>164724</c:v>
                </c:pt>
                <c:pt idx="3295">
                  <c:v>164774</c:v>
                </c:pt>
                <c:pt idx="3296">
                  <c:v>164825</c:v>
                </c:pt>
                <c:pt idx="3297">
                  <c:v>164874</c:v>
                </c:pt>
                <c:pt idx="3298">
                  <c:v>164925</c:v>
                </c:pt>
                <c:pt idx="3299">
                  <c:v>164974</c:v>
                </c:pt>
                <c:pt idx="3300">
                  <c:v>165025</c:v>
                </c:pt>
                <c:pt idx="3301">
                  <c:v>165075</c:v>
                </c:pt>
                <c:pt idx="3302">
                  <c:v>165124</c:v>
                </c:pt>
                <c:pt idx="3303">
                  <c:v>165174</c:v>
                </c:pt>
                <c:pt idx="3304">
                  <c:v>165225</c:v>
                </c:pt>
                <c:pt idx="3305">
                  <c:v>165275</c:v>
                </c:pt>
                <c:pt idx="3306">
                  <c:v>165324</c:v>
                </c:pt>
                <c:pt idx="3307">
                  <c:v>165374</c:v>
                </c:pt>
                <c:pt idx="3308">
                  <c:v>165424</c:v>
                </c:pt>
                <c:pt idx="3309">
                  <c:v>165475</c:v>
                </c:pt>
                <c:pt idx="3310">
                  <c:v>165524</c:v>
                </c:pt>
                <c:pt idx="3311">
                  <c:v>165575</c:v>
                </c:pt>
                <c:pt idx="3312">
                  <c:v>165626</c:v>
                </c:pt>
                <c:pt idx="3313">
                  <c:v>165675</c:v>
                </c:pt>
                <c:pt idx="3314">
                  <c:v>165724</c:v>
                </c:pt>
                <c:pt idx="3315">
                  <c:v>165774</c:v>
                </c:pt>
                <c:pt idx="3316">
                  <c:v>165824</c:v>
                </c:pt>
                <c:pt idx="3317">
                  <c:v>165875</c:v>
                </c:pt>
                <c:pt idx="3318">
                  <c:v>165924</c:v>
                </c:pt>
                <c:pt idx="3319">
                  <c:v>165974</c:v>
                </c:pt>
                <c:pt idx="3320">
                  <c:v>166024</c:v>
                </c:pt>
                <c:pt idx="3321">
                  <c:v>166075</c:v>
                </c:pt>
                <c:pt idx="3322">
                  <c:v>166124</c:v>
                </c:pt>
                <c:pt idx="3323">
                  <c:v>166174</c:v>
                </c:pt>
                <c:pt idx="3324">
                  <c:v>166225</c:v>
                </c:pt>
                <c:pt idx="3325">
                  <c:v>166274</c:v>
                </c:pt>
                <c:pt idx="3326">
                  <c:v>166324</c:v>
                </c:pt>
                <c:pt idx="3327">
                  <c:v>166374</c:v>
                </c:pt>
                <c:pt idx="3328">
                  <c:v>166424</c:v>
                </c:pt>
                <c:pt idx="3329">
                  <c:v>166474</c:v>
                </c:pt>
                <c:pt idx="3330">
                  <c:v>166524</c:v>
                </c:pt>
                <c:pt idx="3331">
                  <c:v>166575</c:v>
                </c:pt>
                <c:pt idx="3332">
                  <c:v>166625</c:v>
                </c:pt>
                <c:pt idx="3333">
                  <c:v>166675</c:v>
                </c:pt>
                <c:pt idx="3334">
                  <c:v>166724</c:v>
                </c:pt>
                <c:pt idx="3335">
                  <c:v>166774</c:v>
                </c:pt>
                <c:pt idx="3336">
                  <c:v>166825</c:v>
                </c:pt>
                <c:pt idx="3337">
                  <c:v>166875</c:v>
                </c:pt>
                <c:pt idx="3338">
                  <c:v>166925</c:v>
                </c:pt>
                <c:pt idx="3339">
                  <c:v>166975</c:v>
                </c:pt>
                <c:pt idx="3340">
                  <c:v>167024</c:v>
                </c:pt>
                <c:pt idx="3341">
                  <c:v>167074</c:v>
                </c:pt>
                <c:pt idx="3342">
                  <c:v>167125</c:v>
                </c:pt>
                <c:pt idx="3343">
                  <c:v>167174</c:v>
                </c:pt>
                <c:pt idx="3344">
                  <c:v>167224</c:v>
                </c:pt>
                <c:pt idx="3345">
                  <c:v>167274</c:v>
                </c:pt>
                <c:pt idx="3346">
                  <c:v>167324</c:v>
                </c:pt>
                <c:pt idx="3347">
                  <c:v>167375</c:v>
                </c:pt>
                <c:pt idx="3348">
                  <c:v>167424</c:v>
                </c:pt>
                <c:pt idx="3349">
                  <c:v>167474</c:v>
                </c:pt>
                <c:pt idx="3350">
                  <c:v>167525</c:v>
                </c:pt>
                <c:pt idx="3351">
                  <c:v>167575</c:v>
                </c:pt>
                <c:pt idx="3352">
                  <c:v>167624</c:v>
                </c:pt>
                <c:pt idx="3353">
                  <c:v>167674</c:v>
                </c:pt>
                <c:pt idx="3354">
                  <c:v>167725</c:v>
                </c:pt>
                <c:pt idx="3355">
                  <c:v>167774</c:v>
                </c:pt>
                <c:pt idx="3356">
                  <c:v>167824</c:v>
                </c:pt>
                <c:pt idx="3357">
                  <c:v>167875</c:v>
                </c:pt>
                <c:pt idx="3358">
                  <c:v>167925</c:v>
                </c:pt>
                <c:pt idx="3359">
                  <c:v>167974</c:v>
                </c:pt>
                <c:pt idx="3360">
                  <c:v>168024</c:v>
                </c:pt>
                <c:pt idx="3361">
                  <c:v>168074</c:v>
                </c:pt>
                <c:pt idx="3362">
                  <c:v>168124</c:v>
                </c:pt>
                <c:pt idx="3363">
                  <c:v>168174</c:v>
                </c:pt>
                <c:pt idx="3364">
                  <c:v>168224</c:v>
                </c:pt>
                <c:pt idx="3365">
                  <c:v>168274</c:v>
                </c:pt>
                <c:pt idx="3366">
                  <c:v>168325</c:v>
                </c:pt>
                <c:pt idx="3367">
                  <c:v>168374</c:v>
                </c:pt>
                <c:pt idx="3368">
                  <c:v>168425</c:v>
                </c:pt>
                <c:pt idx="3369">
                  <c:v>168474</c:v>
                </c:pt>
                <c:pt idx="3370">
                  <c:v>168524</c:v>
                </c:pt>
                <c:pt idx="3371">
                  <c:v>168575</c:v>
                </c:pt>
                <c:pt idx="3372">
                  <c:v>168624</c:v>
                </c:pt>
                <c:pt idx="3373">
                  <c:v>168674</c:v>
                </c:pt>
                <c:pt idx="3374">
                  <c:v>168725</c:v>
                </c:pt>
                <c:pt idx="3375">
                  <c:v>168775</c:v>
                </c:pt>
                <c:pt idx="3376">
                  <c:v>168824</c:v>
                </c:pt>
                <c:pt idx="3377">
                  <c:v>168875</c:v>
                </c:pt>
                <c:pt idx="3378">
                  <c:v>168925</c:v>
                </c:pt>
                <c:pt idx="3379">
                  <c:v>168975</c:v>
                </c:pt>
                <c:pt idx="3380">
                  <c:v>169024</c:v>
                </c:pt>
                <c:pt idx="3381">
                  <c:v>169074</c:v>
                </c:pt>
                <c:pt idx="3382">
                  <c:v>169124</c:v>
                </c:pt>
                <c:pt idx="3383">
                  <c:v>169174</c:v>
                </c:pt>
                <c:pt idx="3384">
                  <c:v>169225</c:v>
                </c:pt>
                <c:pt idx="3385">
                  <c:v>169274</c:v>
                </c:pt>
                <c:pt idx="3386">
                  <c:v>169325</c:v>
                </c:pt>
                <c:pt idx="3387">
                  <c:v>169375</c:v>
                </c:pt>
                <c:pt idx="3388">
                  <c:v>169425</c:v>
                </c:pt>
                <c:pt idx="3389">
                  <c:v>169475</c:v>
                </c:pt>
                <c:pt idx="3390">
                  <c:v>169525</c:v>
                </c:pt>
                <c:pt idx="3391">
                  <c:v>169575</c:v>
                </c:pt>
                <c:pt idx="3392">
                  <c:v>169625</c:v>
                </c:pt>
                <c:pt idx="3393">
                  <c:v>169675</c:v>
                </c:pt>
                <c:pt idx="3394">
                  <c:v>169725</c:v>
                </c:pt>
                <c:pt idx="3395">
                  <c:v>169775</c:v>
                </c:pt>
                <c:pt idx="3396">
                  <c:v>169825</c:v>
                </c:pt>
                <c:pt idx="3397">
                  <c:v>169874</c:v>
                </c:pt>
                <c:pt idx="3398">
                  <c:v>169924</c:v>
                </c:pt>
                <c:pt idx="3399">
                  <c:v>169975</c:v>
                </c:pt>
                <c:pt idx="3400">
                  <c:v>170025</c:v>
                </c:pt>
                <c:pt idx="3401">
                  <c:v>170075</c:v>
                </c:pt>
                <c:pt idx="3402">
                  <c:v>170125</c:v>
                </c:pt>
                <c:pt idx="3403">
                  <c:v>170174</c:v>
                </c:pt>
                <c:pt idx="3404">
                  <c:v>170225</c:v>
                </c:pt>
                <c:pt idx="3405">
                  <c:v>170276</c:v>
                </c:pt>
                <c:pt idx="3406">
                  <c:v>170325</c:v>
                </c:pt>
                <c:pt idx="3407">
                  <c:v>170374</c:v>
                </c:pt>
                <c:pt idx="3408">
                  <c:v>170424</c:v>
                </c:pt>
                <c:pt idx="3409">
                  <c:v>170474</c:v>
                </c:pt>
                <c:pt idx="3410">
                  <c:v>170525</c:v>
                </c:pt>
                <c:pt idx="3411">
                  <c:v>170575</c:v>
                </c:pt>
                <c:pt idx="3412">
                  <c:v>170625</c:v>
                </c:pt>
                <c:pt idx="3413">
                  <c:v>170675</c:v>
                </c:pt>
                <c:pt idx="3414">
                  <c:v>170725</c:v>
                </c:pt>
                <c:pt idx="3415">
                  <c:v>170774</c:v>
                </c:pt>
                <c:pt idx="3416">
                  <c:v>170824</c:v>
                </c:pt>
                <c:pt idx="3417">
                  <c:v>170874</c:v>
                </c:pt>
                <c:pt idx="3418">
                  <c:v>170925</c:v>
                </c:pt>
                <c:pt idx="3419">
                  <c:v>170975</c:v>
                </c:pt>
                <c:pt idx="3420">
                  <c:v>171025</c:v>
                </c:pt>
                <c:pt idx="3421">
                  <c:v>171074</c:v>
                </c:pt>
                <c:pt idx="3422">
                  <c:v>171124</c:v>
                </c:pt>
                <c:pt idx="3423">
                  <c:v>171174</c:v>
                </c:pt>
                <c:pt idx="3424">
                  <c:v>171224</c:v>
                </c:pt>
                <c:pt idx="3425">
                  <c:v>171275</c:v>
                </c:pt>
                <c:pt idx="3426">
                  <c:v>171324</c:v>
                </c:pt>
                <c:pt idx="3427">
                  <c:v>171374</c:v>
                </c:pt>
                <c:pt idx="3428">
                  <c:v>171424</c:v>
                </c:pt>
                <c:pt idx="3429">
                  <c:v>171474</c:v>
                </c:pt>
                <c:pt idx="3430">
                  <c:v>171524</c:v>
                </c:pt>
                <c:pt idx="3431">
                  <c:v>171575</c:v>
                </c:pt>
                <c:pt idx="3432">
                  <c:v>171625</c:v>
                </c:pt>
                <c:pt idx="3433">
                  <c:v>171674</c:v>
                </c:pt>
                <c:pt idx="3434">
                  <c:v>171724</c:v>
                </c:pt>
                <c:pt idx="3435">
                  <c:v>171774</c:v>
                </c:pt>
                <c:pt idx="3436">
                  <c:v>171825</c:v>
                </c:pt>
                <c:pt idx="3437">
                  <c:v>171875</c:v>
                </c:pt>
                <c:pt idx="3438">
                  <c:v>171925</c:v>
                </c:pt>
                <c:pt idx="3439">
                  <c:v>171974</c:v>
                </c:pt>
                <c:pt idx="3440">
                  <c:v>172024</c:v>
                </c:pt>
                <c:pt idx="3441">
                  <c:v>172074</c:v>
                </c:pt>
                <c:pt idx="3442">
                  <c:v>172125</c:v>
                </c:pt>
                <c:pt idx="3443">
                  <c:v>172175</c:v>
                </c:pt>
                <c:pt idx="3444">
                  <c:v>172224</c:v>
                </c:pt>
                <c:pt idx="3445">
                  <c:v>172274</c:v>
                </c:pt>
                <c:pt idx="3446">
                  <c:v>172324</c:v>
                </c:pt>
                <c:pt idx="3447">
                  <c:v>172374</c:v>
                </c:pt>
                <c:pt idx="3448">
                  <c:v>172424</c:v>
                </c:pt>
                <c:pt idx="3449">
                  <c:v>172474</c:v>
                </c:pt>
                <c:pt idx="3450">
                  <c:v>172525</c:v>
                </c:pt>
                <c:pt idx="3451">
                  <c:v>172574</c:v>
                </c:pt>
                <c:pt idx="3452">
                  <c:v>172624</c:v>
                </c:pt>
                <c:pt idx="3453">
                  <c:v>172674</c:v>
                </c:pt>
                <c:pt idx="3454">
                  <c:v>172724</c:v>
                </c:pt>
                <c:pt idx="3455">
                  <c:v>172775</c:v>
                </c:pt>
                <c:pt idx="3456">
                  <c:v>172825</c:v>
                </c:pt>
                <c:pt idx="3457">
                  <c:v>172875</c:v>
                </c:pt>
                <c:pt idx="3458">
                  <c:v>172925</c:v>
                </c:pt>
                <c:pt idx="3459">
                  <c:v>172975</c:v>
                </c:pt>
                <c:pt idx="3460">
                  <c:v>173024</c:v>
                </c:pt>
                <c:pt idx="3461">
                  <c:v>173074</c:v>
                </c:pt>
                <c:pt idx="3462">
                  <c:v>173125</c:v>
                </c:pt>
                <c:pt idx="3463">
                  <c:v>173175</c:v>
                </c:pt>
                <c:pt idx="3464">
                  <c:v>173224</c:v>
                </c:pt>
                <c:pt idx="3465">
                  <c:v>173274</c:v>
                </c:pt>
                <c:pt idx="3466">
                  <c:v>173324</c:v>
                </c:pt>
                <c:pt idx="3467">
                  <c:v>173374</c:v>
                </c:pt>
                <c:pt idx="3468">
                  <c:v>173424</c:v>
                </c:pt>
                <c:pt idx="3469">
                  <c:v>173474</c:v>
                </c:pt>
                <c:pt idx="3470">
                  <c:v>173524</c:v>
                </c:pt>
                <c:pt idx="3471">
                  <c:v>173574</c:v>
                </c:pt>
                <c:pt idx="3472">
                  <c:v>173624</c:v>
                </c:pt>
                <c:pt idx="3473">
                  <c:v>173674</c:v>
                </c:pt>
                <c:pt idx="3474">
                  <c:v>173724</c:v>
                </c:pt>
                <c:pt idx="3475">
                  <c:v>173774</c:v>
                </c:pt>
                <c:pt idx="3476">
                  <c:v>173824</c:v>
                </c:pt>
                <c:pt idx="3477">
                  <c:v>173874</c:v>
                </c:pt>
                <c:pt idx="3478">
                  <c:v>173924</c:v>
                </c:pt>
                <c:pt idx="3479">
                  <c:v>173974</c:v>
                </c:pt>
                <c:pt idx="3480">
                  <c:v>174024</c:v>
                </c:pt>
                <c:pt idx="3481">
                  <c:v>174075</c:v>
                </c:pt>
                <c:pt idx="3482">
                  <c:v>174125</c:v>
                </c:pt>
                <c:pt idx="3483">
                  <c:v>174174</c:v>
                </c:pt>
                <c:pt idx="3484">
                  <c:v>174225</c:v>
                </c:pt>
                <c:pt idx="3485">
                  <c:v>174275</c:v>
                </c:pt>
                <c:pt idx="3486">
                  <c:v>174324</c:v>
                </c:pt>
                <c:pt idx="3487">
                  <c:v>174375</c:v>
                </c:pt>
                <c:pt idx="3488">
                  <c:v>174425</c:v>
                </c:pt>
                <c:pt idx="3489">
                  <c:v>174475</c:v>
                </c:pt>
                <c:pt idx="3490">
                  <c:v>174524</c:v>
                </c:pt>
                <c:pt idx="3491">
                  <c:v>174574</c:v>
                </c:pt>
                <c:pt idx="3492">
                  <c:v>174625</c:v>
                </c:pt>
                <c:pt idx="3493">
                  <c:v>174675</c:v>
                </c:pt>
                <c:pt idx="3494">
                  <c:v>174725</c:v>
                </c:pt>
                <c:pt idx="3495">
                  <c:v>174775</c:v>
                </c:pt>
                <c:pt idx="3496">
                  <c:v>174825</c:v>
                </c:pt>
                <c:pt idx="3497">
                  <c:v>174874</c:v>
                </c:pt>
                <c:pt idx="3498">
                  <c:v>174924</c:v>
                </c:pt>
                <c:pt idx="3499">
                  <c:v>174974</c:v>
                </c:pt>
                <c:pt idx="3500">
                  <c:v>175024</c:v>
                </c:pt>
                <c:pt idx="3501">
                  <c:v>175074</c:v>
                </c:pt>
                <c:pt idx="3502">
                  <c:v>175127</c:v>
                </c:pt>
                <c:pt idx="3503">
                  <c:v>175175</c:v>
                </c:pt>
                <c:pt idx="3504">
                  <c:v>175224</c:v>
                </c:pt>
                <c:pt idx="3505">
                  <c:v>175274</c:v>
                </c:pt>
                <c:pt idx="3506">
                  <c:v>175324</c:v>
                </c:pt>
                <c:pt idx="3507">
                  <c:v>175374</c:v>
                </c:pt>
                <c:pt idx="3508">
                  <c:v>175425</c:v>
                </c:pt>
                <c:pt idx="3509">
                  <c:v>175475</c:v>
                </c:pt>
                <c:pt idx="3510">
                  <c:v>175525</c:v>
                </c:pt>
                <c:pt idx="3511">
                  <c:v>175574</c:v>
                </c:pt>
                <c:pt idx="3512">
                  <c:v>175624</c:v>
                </c:pt>
                <c:pt idx="3513">
                  <c:v>175674</c:v>
                </c:pt>
                <c:pt idx="3514">
                  <c:v>175724</c:v>
                </c:pt>
                <c:pt idx="3515">
                  <c:v>175775</c:v>
                </c:pt>
                <c:pt idx="3516">
                  <c:v>175825</c:v>
                </c:pt>
                <c:pt idx="3517">
                  <c:v>175874</c:v>
                </c:pt>
                <c:pt idx="3518">
                  <c:v>175924</c:v>
                </c:pt>
                <c:pt idx="3519">
                  <c:v>175975</c:v>
                </c:pt>
                <c:pt idx="3520">
                  <c:v>176025</c:v>
                </c:pt>
                <c:pt idx="3521">
                  <c:v>176074</c:v>
                </c:pt>
                <c:pt idx="3522">
                  <c:v>176124</c:v>
                </c:pt>
                <c:pt idx="3523">
                  <c:v>176174</c:v>
                </c:pt>
                <c:pt idx="3524">
                  <c:v>176224</c:v>
                </c:pt>
                <c:pt idx="3525">
                  <c:v>176275</c:v>
                </c:pt>
                <c:pt idx="3526">
                  <c:v>176325</c:v>
                </c:pt>
                <c:pt idx="3527">
                  <c:v>176374</c:v>
                </c:pt>
                <c:pt idx="3528">
                  <c:v>176424</c:v>
                </c:pt>
                <c:pt idx="3529">
                  <c:v>176478</c:v>
                </c:pt>
                <c:pt idx="3530">
                  <c:v>176525</c:v>
                </c:pt>
                <c:pt idx="3531">
                  <c:v>176575</c:v>
                </c:pt>
                <c:pt idx="3532">
                  <c:v>176624</c:v>
                </c:pt>
                <c:pt idx="3533">
                  <c:v>176674</c:v>
                </c:pt>
                <c:pt idx="3534">
                  <c:v>176724</c:v>
                </c:pt>
                <c:pt idx="3535">
                  <c:v>176774</c:v>
                </c:pt>
                <c:pt idx="3536">
                  <c:v>176824</c:v>
                </c:pt>
                <c:pt idx="3537">
                  <c:v>176874</c:v>
                </c:pt>
                <c:pt idx="3538">
                  <c:v>176925</c:v>
                </c:pt>
                <c:pt idx="3539">
                  <c:v>176975</c:v>
                </c:pt>
                <c:pt idx="3540">
                  <c:v>177025</c:v>
                </c:pt>
                <c:pt idx="3541">
                  <c:v>177074</c:v>
                </c:pt>
                <c:pt idx="3542">
                  <c:v>177125</c:v>
                </c:pt>
                <c:pt idx="3543">
                  <c:v>177174</c:v>
                </c:pt>
                <c:pt idx="3544">
                  <c:v>177225</c:v>
                </c:pt>
                <c:pt idx="3545">
                  <c:v>177275</c:v>
                </c:pt>
                <c:pt idx="3546">
                  <c:v>177325</c:v>
                </c:pt>
                <c:pt idx="3547">
                  <c:v>177374</c:v>
                </c:pt>
                <c:pt idx="3548">
                  <c:v>177424</c:v>
                </c:pt>
                <c:pt idx="3549">
                  <c:v>177474</c:v>
                </c:pt>
                <c:pt idx="3550">
                  <c:v>177525</c:v>
                </c:pt>
                <c:pt idx="3551">
                  <c:v>177575</c:v>
                </c:pt>
                <c:pt idx="3552">
                  <c:v>177625</c:v>
                </c:pt>
                <c:pt idx="3553">
                  <c:v>177675</c:v>
                </c:pt>
                <c:pt idx="3554">
                  <c:v>177724</c:v>
                </c:pt>
                <c:pt idx="3555">
                  <c:v>177774</c:v>
                </c:pt>
                <c:pt idx="3556">
                  <c:v>177824</c:v>
                </c:pt>
                <c:pt idx="3557">
                  <c:v>177874</c:v>
                </c:pt>
                <c:pt idx="3558">
                  <c:v>177925</c:v>
                </c:pt>
                <c:pt idx="3559">
                  <c:v>177975</c:v>
                </c:pt>
                <c:pt idx="3560">
                  <c:v>178024</c:v>
                </c:pt>
                <c:pt idx="3561">
                  <c:v>178074</c:v>
                </c:pt>
                <c:pt idx="3562">
                  <c:v>178124</c:v>
                </c:pt>
                <c:pt idx="3563">
                  <c:v>178174</c:v>
                </c:pt>
                <c:pt idx="3564">
                  <c:v>178225</c:v>
                </c:pt>
                <c:pt idx="3565">
                  <c:v>178275</c:v>
                </c:pt>
                <c:pt idx="3566">
                  <c:v>178325</c:v>
                </c:pt>
                <c:pt idx="3567">
                  <c:v>178374</c:v>
                </c:pt>
                <c:pt idx="3568">
                  <c:v>178425</c:v>
                </c:pt>
                <c:pt idx="3569">
                  <c:v>178475</c:v>
                </c:pt>
                <c:pt idx="3570">
                  <c:v>178524</c:v>
                </c:pt>
                <c:pt idx="3571">
                  <c:v>178575</c:v>
                </c:pt>
                <c:pt idx="3572">
                  <c:v>178625</c:v>
                </c:pt>
                <c:pt idx="3573">
                  <c:v>178674</c:v>
                </c:pt>
                <c:pt idx="3574">
                  <c:v>178725</c:v>
                </c:pt>
                <c:pt idx="3575">
                  <c:v>178775</c:v>
                </c:pt>
                <c:pt idx="3576">
                  <c:v>178824</c:v>
                </c:pt>
                <c:pt idx="3577">
                  <c:v>178874</c:v>
                </c:pt>
                <c:pt idx="3578">
                  <c:v>178925</c:v>
                </c:pt>
                <c:pt idx="3579">
                  <c:v>178974</c:v>
                </c:pt>
                <c:pt idx="3580">
                  <c:v>179024</c:v>
                </c:pt>
                <c:pt idx="3581">
                  <c:v>179074</c:v>
                </c:pt>
                <c:pt idx="3582">
                  <c:v>179124</c:v>
                </c:pt>
                <c:pt idx="3583">
                  <c:v>179174</c:v>
                </c:pt>
                <c:pt idx="3584">
                  <c:v>179224</c:v>
                </c:pt>
                <c:pt idx="3585">
                  <c:v>179275</c:v>
                </c:pt>
                <c:pt idx="3586">
                  <c:v>179325</c:v>
                </c:pt>
                <c:pt idx="3587">
                  <c:v>179374</c:v>
                </c:pt>
                <c:pt idx="3588">
                  <c:v>179424</c:v>
                </c:pt>
                <c:pt idx="3589">
                  <c:v>179475</c:v>
                </c:pt>
                <c:pt idx="3590">
                  <c:v>179525</c:v>
                </c:pt>
                <c:pt idx="3591">
                  <c:v>179575</c:v>
                </c:pt>
                <c:pt idx="3592">
                  <c:v>179624</c:v>
                </c:pt>
                <c:pt idx="3593">
                  <c:v>179675</c:v>
                </c:pt>
                <c:pt idx="3594">
                  <c:v>179725</c:v>
                </c:pt>
                <c:pt idx="3595">
                  <c:v>179774</c:v>
                </c:pt>
                <c:pt idx="3596">
                  <c:v>179825</c:v>
                </c:pt>
                <c:pt idx="3597">
                  <c:v>179875</c:v>
                </c:pt>
                <c:pt idx="3598">
                  <c:v>179925</c:v>
                </c:pt>
                <c:pt idx="3599">
                  <c:v>179975</c:v>
                </c:pt>
                <c:pt idx="3600">
                  <c:v>180025</c:v>
                </c:pt>
                <c:pt idx="3601">
                  <c:v>180074</c:v>
                </c:pt>
                <c:pt idx="3602">
                  <c:v>180124</c:v>
                </c:pt>
                <c:pt idx="3603">
                  <c:v>180174</c:v>
                </c:pt>
                <c:pt idx="3604">
                  <c:v>180224</c:v>
                </c:pt>
                <c:pt idx="3605">
                  <c:v>180275</c:v>
                </c:pt>
                <c:pt idx="3606">
                  <c:v>180325</c:v>
                </c:pt>
                <c:pt idx="3607">
                  <c:v>180375</c:v>
                </c:pt>
                <c:pt idx="3608">
                  <c:v>180425</c:v>
                </c:pt>
                <c:pt idx="3609">
                  <c:v>180474</c:v>
                </c:pt>
                <c:pt idx="3610">
                  <c:v>180524</c:v>
                </c:pt>
                <c:pt idx="3611">
                  <c:v>180575</c:v>
                </c:pt>
                <c:pt idx="3612">
                  <c:v>180624</c:v>
                </c:pt>
                <c:pt idx="3613">
                  <c:v>180674</c:v>
                </c:pt>
                <c:pt idx="3614">
                  <c:v>180724</c:v>
                </c:pt>
                <c:pt idx="3615">
                  <c:v>180775</c:v>
                </c:pt>
                <c:pt idx="3616">
                  <c:v>180824</c:v>
                </c:pt>
                <c:pt idx="3617">
                  <c:v>180874</c:v>
                </c:pt>
                <c:pt idx="3618">
                  <c:v>180925</c:v>
                </c:pt>
                <c:pt idx="3619">
                  <c:v>180975</c:v>
                </c:pt>
                <c:pt idx="3620">
                  <c:v>181024</c:v>
                </c:pt>
                <c:pt idx="3621">
                  <c:v>181075</c:v>
                </c:pt>
                <c:pt idx="3622">
                  <c:v>181125</c:v>
                </c:pt>
                <c:pt idx="3623">
                  <c:v>181174</c:v>
                </c:pt>
                <c:pt idx="3624">
                  <c:v>181225</c:v>
                </c:pt>
                <c:pt idx="3625">
                  <c:v>181274</c:v>
                </c:pt>
                <c:pt idx="3626">
                  <c:v>181324</c:v>
                </c:pt>
                <c:pt idx="3627">
                  <c:v>181375</c:v>
                </c:pt>
                <c:pt idx="3628">
                  <c:v>181425</c:v>
                </c:pt>
                <c:pt idx="3629">
                  <c:v>181475</c:v>
                </c:pt>
                <c:pt idx="3630">
                  <c:v>181525</c:v>
                </c:pt>
                <c:pt idx="3631">
                  <c:v>181575</c:v>
                </c:pt>
                <c:pt idx="3632">
                  <c:v>181625</c:v>
                </c:pt>
                <c:pt idx="3633">
                  <c:v>181675</c:v>
                </c:pt>
                <c:pt idx="3634">
                  <c:v>181724</c:v>
                </c:pt>
                <c:pt idx="3635">
                  <c:v>181774</c:v>
                </c:pt>
                <c:pt idx="3636">
                  <c:v>181824</c:v>
                </c:pt>
                <c:pt idx="3637">
                  <c:v>181875</c:v>
                </c:pt>
                <c:pt idx="3638">
                  <c:v>181925</c:v>
                </c:pt>
                <c:pt idx="3639">
                  <c:v>181974</c:v>
                </c:pt>
                <c:pt idx="3640">
                  <c:v>182024</c:v>
                </c:pt>
                <c:pt idx="3641">
                  <c:v>182074</c:v>
                </c:pt>
                <c:pt idx="3642">
                  <c:v>182125</c:v>
                </c:pt>
                <c:pt idx="3643">
                  <c:v>182176</c:v>
                </c:pt>
                <c:pt idx="3644">
                  <c:v>182224</c:v>
                </c:pt>
                <c:pt idx="3645">
                  <c:v>182275</c:v>
                </c:pt>
                <c:pt idx="3646">
                  <c:v>182324</c:v>
                </c:pt>
                <c:pt idx="3647">
                  <c:v>182374</c:v>
                </c:pt>
                <c:pt idx="3648">
                  <c:v>182424</c:v>
                </c:pt>
                <c:pt idx="3649">
                  <c:v>182475</c:v>
                </c:pt>
                <c:pt idx="3650">
                  <c:v>182525</c:v>
                </c:pt>
                <c:pt idx="3651">
                  <c:v>182575</c:v>
                </c:pt>
                <c:pt idx="3652">
                  <c:v>182625</c:v>
                </c:pt>
                <c:pt idx="3653">
                  <c:v>182675</c:v>
                </c:pt>
                <c:pt idx="3654">
                  <c:v>182725</c:v>
                </c:pt>
                <c:pt idx="3655">
                  <c:v>182775</c:v>
                </c:pt>
                <c:pt idx="3656">
                  <c:v>182824</c:v>
                </c:pt>
                <c:pt idx="3657">
                  <c:v>182874</c:v>
                </c:pt>
                <c:pt idx="3658">
                  <c:v>182926</c:v>
                </c:pt>
                <c:pt idx="3659">
                  <c:v>182976</c:v>
                </c:pt>
                <c:pt idx="3660">
                  <c:v>183024</c:v>
                </c:pt>
                <c:pt idx="3661">
                  <c:v>183074</c:v>
                </c:pt>
                <c:pt idx="3662">
                  <c:v>183125</c:v>
                </c:pt>
                <c:pt idx="3663">
                  <c:v>183175</c:v>
                </c:pt>
                <c:pt idx="3664">
                  <c:v>183225</c:v>
                </c:pt>
                <c:pt idx="3665">
                  <c:v>183275</c:v>
                </c:pt>
                <c:pt idx="3666">
                  <c:v>183325</c:v>
                </c:pt>
                <c:pt idx="3667">
                  <c:v>183375</c:v>
                </c:pt>
                <c:pt idx="3668">
                  <c:v>183424</c:v>
                </c:pt>
                <c:pt idx="3669">
                  <c:v>183474</c:v>
                </c:pt>
                <c:pt idx="3670">
                  <c:v>183525</c:v>
                </c:pt>
                <c:pt idx="3671">
                  <c:v>183575</c:v>
                </c:pt>
                <c:pt idx="3672">
                  <c:v>183624</c:v>
                </c:pt>
                <c:pt idx="3673">
                  <c:v>183674</c:v>
                </c:pt>
                <c:pt idx="3674">
                  <c:v>183725</c:v>
                </c:pt>
                <c:pt idx="3675">
                  <c:v>183775</c:v>
                </c:pt>
                <c:pt idx="3676">
                  <c:v>183824</c:v>
                </c:pt>
                <c:pt idx="3677">
                  <c:v>183874</c:v>
                </c:pt>
                <c:pt idx="3678">
                  <c:v>183924</c:v>
                </c:pt>
                <c:pt idx="3679">
                  <c:v>183975</c:v>
                </c:pt>
                <c:pt idx="3680">
                  <c:v>184025</c:v>
                </c:pt>
                <c:pt idx="3681">
                  <c:v>184075</c:v>
                </c:pt>
                <c:pt idx="3682">
                  <c:v>184125</c:v>
                </c:pt>
                <c:pt idx="3683">
                  <c:v>184175</c:v>
                </c:pt>
                <c:pt idx="3684">
                  <c:v>184224</c:v>
                </c:pt>
                <c:pt idx="3685">
                  <c:v>184275</c:v>
                </c:pt>
                <c:pt idx="3686">
                  <c:v>184324</c:v>
                </c:pt>
                <c:pt idx="3687">
                  <c:v>184375</c:v>
                </c:pt>
                <c:pt idx="3688">
                  <c:v>184425</c:v>
                </c:pt>
                <c:pt idx="3689">
                  <c:v>184475</c:v>
                </c:pt>
                <c:pt idx="3690">
                  <c:v>184524</c:v>
                </c:pt>
                <c:pt idx="3691">
                  <c:v>184575</c:v>
                </c:pt>
                <c:pt idx="3692">
                  <c:v>184625</c:v>
                </c:pt>
                <c:pt idx="3693">
                  <c:v>184674</c:v>
                </c:pt>
                <c:pt idx="3694">
                  <c:v>184724</c:v>
                </c:pt>
                <c:pt idx="3695">
                  <c:v>184774</c:v>
                </c:pt>
                <c:pt idx="3696">
                  <c:v>184825</c:v>
                </c:pt>
                <c:pt idx="3697">
                  <c:v>184875</c:v>
                </c:pt>
                <c:pt idx="3698">
                  <c:v>184927</c:v>
                </c:pt>
                <c:pt idx="3699">
                  <c:v>184974</c:v>
                </c:pt>
                <c:pt idx="3700">
                  <c:v>185024</c:v>
                </c:pt>
                <c:pt idx="3701">
                  <c:v>185075</c:v>
                </c:pt>
                <c:pt idx="3702">
                  <c:v>185124</c:v>
                </c:pt>
                <c:pt idx="3703">
                  <c:v>185175</c:v>
                </c:pt>
                <c:pt idx="3704">
                  <c:v>185224</c:v>
                </c:pt>
                <c:pt idx="3705">
                  <c:v>185275</c:v>
                </c:pt>
                <c:pt idx="3706">
                  <c:v>185324</c:v>
                </c:pt>
                <c:pt idx="3707">
                  <c:v>185375</c:v>
                </c:pt>
                <c:pt idx="3708">
                  <c:v>185425</c:v>
                </c:pt>
                <c:pt idx="3709">
                  <c:v>185475</c:v>
                </c:pt>
                <c:pt idx="3710">
                  <c:v>185525</c:v>
                </c:pt>
                <c:pt idx="3711">
                  <c:v>185574</c:v>
                </c:pt>
                <c:pt idx="3712">
                  <c:v>185625</c:v>
                </c:pt>
                <c:pt idx="3713">
                  <c:v>185675</c:v>
                </c:pt>
                <c:pt idx="3714">
                  <c:v>185725</c:v>
                </c:pt>
                <c:pt idx="3715">
                  <c:v>185774</c:v>
                </c:pt>
                <c:pt idx="3716">
                  <c:v>185824</c:v>
                </c:pt>
                <c:pt idx="3717">
                  <c:v>185874</c:v>
                </c:pt>
                <c:pt idx="3718">
                  <c:v>185924</c:v>
                </c:pt>
                <c:pt idx="3719">
                  <c:v>185976</c:v>
                </c:pt>
                <c:pt idx="3720">
                  <c:v>186025</c:v>
                </c:pt>
                <c:pt idx="3721">
                  <c:v>186075</c:v>
                </c:pt>
                <c:pt idx="3722">
                  <c:v>186125</c:v>
                </c:pt>
                <c:pt idx="3723">
                  <c:v>186174</c:v>
                </c:pt>
                <c:pt idx="3724">
                  <c:v>186225</c:v>
                </c:pt>
                <c:pt idx="3725">
                  <c:v>186275</c:v>
                </c:pt>
                <c:pt idx="3726">
                  <c:v>186325</c:v>
                </c:pt>
                <c:pt idx="3727">
                  <c:v>186374</c:v>
                </c:pt>
                <c:pt idx="3728">
                  <c:v>186424</c:v>
                </c:pt>
                <c:pt idx="3729">
                  <c:v>186475</c:v>
                </c:pt>
                <c:pt idx="3730">
                  <c:v>186525</c:v>
                </c:pt>
                <c:pt idx="3731">
                  <c:v>186575</c:v>
                </c:pt>
                <c:pt idx="3732">
                  <c:v>186625</c:v>
                </c:pt>
                <c:pt idx="3733">
                  <c:v>186675</c:v>
                </c:pt>
                <c:pt idx="3734">
                  <c:v>186725</c:v>
                </c:pt>
                <c:pt idx="3735">
                  <c:v>186775</c:v>
                </c:pt>
                <c:pt idx="3736">
                  <c:v>186825</c:v>
                </c:pt>
                <c:pt idx="3737">
                  <c:v>186875</c:v>
                </c:pt>
                <c:pt idx="3738">
                  <c:v>186925</c:v>
                </c:pt>
                <c:pt idx="3739">
                  <c:v>186974</c:v>
                </c:pt>
                <c:pt idx="3740">
                  <c:v>187024</c:v>
                </c:pt>
                <c:pt idx="3741">
                  <c:v>187074</c:v>
                </c:pt>
                <c:pt idx="3742">
                  <c:v>187125</c:v>
                </c:pt>
                <c:pt idx="3743">
                  <c:v>187174</c:v>
                </c:pt>
                <c:pt idx="3744">
                  <c:v>187225</c:v>
                </c:pt>
                <c:pt idx="3745">
                  <c:v>187274</c:v>
                </c:pt>
                <c:pt idx="3746">
                  <c:v>187324</c:v>
                </c:pt>
                <c:pt idx="3747">
                  <c:v>187375</c:v>
                </c:pt>
                <c:pt idx="3748">
                  <c:v>187425</c:v>
                </c:pt>
                <c:pt idx="3749">
                  <c:v>187475</c:v>
                </c:pt>
                <c:pt idx="3750">
                  <c:v>187525</c:v>
                </c:pt>
                <c:pt idx="3751">
                  <c:v>187575</c:v>
                </c:pt>
                <c:pt idx="3752">
                  <c:v>187625</c:v>
                </c:pt>
                <c:pt idx="3753">
                  <c:v>187675</c:v>
                </c:pt>
                <c:pt idx="3754">
                  <c:v>187724</c:v>
                </c:pt>
                <c:pt idx="3755">
                  <c:v>187774</c:v>
                </c:pt>
                <c:pt idx="3756">
                  <c:v>187825</c:v>
                </c:pt>
                <c:pt idx="3757">
                  <c:v>187875</c:v>
                </c:pt>
                <c:pt idx="3758">
                  <c:v>187925</c:v>
                </c:pt>
                <c:pt idx="3759">
                  <c:v>187975</c:v>
                </c:pt>
                <c:pt idx="3760">
                  <c:v>188024</c:v>
                </c:pt>
                <c:pt idx="3761">
                  <c:v>188075</c:v>
                </c:pt>
                <c:pt idx="3762">
                  <c:v>188125</c:v>
                </c:pt>
                <c:pt idx="3763">
                  <c:v>188175</c:v>
                </c:pt>
                <c:pt idx="3764">
                  <c:v>188224</c:v>
                </c:pt>
                <c:pt idx="3765">
                  <c:v>188274</c:v>
                </c:pt>
                <c:pt idx="3766">
                  <c:v>188325</c:v>
                </c:pt>
                <c:pt idx="3767">
                  <c:v>188375</c:v>
                </c:pt>
                <c:pt idx="3768">
                  <c:v>188425</c:v>
                </c:pt>
                <c:pt idx="3769">
                  <c:v>188475</c:v>
                </c:pt>
                <c:pt idx="3770">
                  <c:v>188525</c:v>
                </c:pt>
                <c:pt idx="3771">
                  <c:v>188575</c:v>
                </c:pt>
                <c:pt idx="3772">
                  <c:v>188624</c:v>
                </c:pt>
                <c:pt idx="3773">
                  <c:v>188675</c:v>
                </c:pt>
                <c:pt idx="3774">
                  <c:v>188724</c:v>
                </c:pt>
                <c:pt idx="3775">
                  <c:v>188774</c:v>
                </c:pt>
                <c:pt idx="3776">
                  <c:v>188825</c:v>
                </c:pt>
                <c:pt idx="3777">
                  <c:v>188874</c:v>
                </c:pt>
                <c:pt idx="3778">
                  <c:v>188925</c:v>
                </c:pt>
                <c:pt idx="3779">
                  <c:v>188974</c:v>
                </c:pt>
                <c:pt idx="3780">
                  <c:v>189024</c:v>
                </c:pt>
                <c:pt idx="3781">
                  <c:v>189074</c:v>
                </c:pt>
                <c:pt idx="3782">
                  <c:v>189124</c:v>
                </c:pt>
                <c:pt idx="3783">
                  <c:v>189174</c:v>
                </c:pt>
                <c:pt idx="3784">
                  <c:v>189225</c:v>
                </c:pt>
                <c:pt idx="3785">
                  <c:v>189275</c:v>
                </c:pt>
                <c:pt idx="3786">
                  <c:v>189324</c:v>
                </c:pt>
                <c:pt idx="3787">
                  <c:v>189374</c:v>
                </c:pt>
                <c:pt idx="3788">
                  <c:v>189424</c:v>
                </c:pt>
                <c:pt idx="3789">
                  <c:v>189474</c:v>
                </c:pt>
                <c:pt idx="3790">
                  <c:v>189524</c:v>
                </c:pt>
                <c:pt idx="3791">
                  <c:v>189574</c:v>
                </c:pt>
                <c:pt idx="3792">
                  <c:v>189624</c:v>
                </c:pt>
                <c:pt idx="3793">
                  <c:v>189675</c:v>
                </c:pt>
                <c:pt idx="3794">
                  <c:v>189724</c:v>
                </c:pt>
                <c:pt idx="3795">
                  <c:v>189774</c:v>
                </c:pt>
                <c:pt idx="3796">
                  <c:v>189825</c:v>
                </c:pt>
                <c:pt idx="3797">
                  <c:v>189874</c:v>
                </c:pt>
                <c:pt idx="3798">
                  <c:v>189924</c:v>
                </c:pt>
                <c:pt idx="3799">
                  <c:v>189974</c:v>
                </c:pt>
                <c:pt idx="3800">
                  <c:v>190024</c:v>
                </c:pt>
                <c:pt idx="3801">
                  <c:v>190074</c:v>
                </c:pt>
                <c:pt idx="3802">
                  <c:v>190125</c:v>
                </c:pt>
                <c:pt idx="3803">
                  <c:v>190175</c:v>
                </c:pt>
                <c:pt idx="3804">
                  <c:v>190224</c:v>
                </c:pt>
                <c:pt idx="3805">
                  <c:v>190275</c:v>
                </c:pt>
                <c:pt idx="3806">
                  <c:v>190325</c:v>
                </c:pt>
                <c:pt idx="3807">
                  <c:v>190374</c:v>
                </c:pt>
                <c:pt idx="3808">
                  <c:v>190425</c:v>
                </c:pt>
                <c:pt idx="3809">
                  <c:v>190474</c:v>
                </c:pt>
                <c:pt idx="3810">
                  <c:v>190524</c:v>
                </c:pt>
                <c:pt idx="3811">
                  <c:v>190575</c:v>
                </c:pt>
                <c:pt idx="3812">
                  <c:v>190624</c:v>
                </c:pt>
                <c:pt idx="3813">
                  <c:v>190675</c:v>
                </c:pt>
                <c:pt idx="3814">
                  <c:v>190724</c:v>
                </c:pt>
                <c:pt idx="3815">
                  <c:v>190775</c:v>
                </c:pt>
                <c:pt idx="3816">
                  <c:v>190825</c:v>
                </c:pt>
                <c:pt idx="3817">
                  <c:v>190874</c:v>
                </c:pt>
                <c:pt idx="3818">
                  <c:v>190924</c:v>
                </c:pt>
                <c:pt idx="3819">
                  <c:v>190974</c:v>
                </c:pt>
                <c:pt idx="3820">
                  <c:v>191024</c:v>
                </c:pt>
                <c:pt idx="3821">
                  <c:v>191074</c:v>
                </c:pt>
                <c:pt idx="3822">
                  <c:v>191124</c:v>
                </c:pt>
                <c:pt idx="3823">
                  <c:v>191175</c:v>
                </c:pt>
                <c:pt idx="3824">
                  <c:v>191225</c:v>
                </c:pt>
                <c:pt idx="3825">
                  <c:v>191275</c:v>
                </c:pt>
                <c:pt idx="3826">
                  <c:v>191325</c:v>
                </c:pt>
                <c:pt idx="3827">
                  <c:v>191374</c:v>
                </c:pt>
                <c:pt idx="3828">
                  <c:v>191426</c:v>
                </c:pt>
                <c:pt idx="3829">
                  <c:v>191474</c:v>
                </c:pt>
                <c:pt idx="3830">
                  <c:v>191524</c:v>
                </c:pt>
                <c:pt idx="3831">
                  <c:v>191574</c:v>
                </c:pt>
                <c:pt idx="3832">
                  <c:v>191625</c:v>
                </c:pt>
                <c:pt idx="3833">
                  <c:v>191677</c:v>
                </c:pt>
                <c:pt idx="3834">
                  <c:v>191725</c:v>
                </c:pt>
                <c:pt idx="3835">
                  <c:v>191774</c:v>
                </c:pt>
                <c:pt idx="3836">
                  <c:v>191824</c:v>
                </c:pt>
                <c:pt idx="3837">
                  <c:v>191875</c:v>
                </c:pt>
                <c:pt idx="3838">
                  <c:v>191925</c:v>
                </c:pt>
                <c:pt idx="3839">
                  <c:v>191974</c:v>
                </c:pt>
                <c:pt idx="3840">
                  <c:v>192024</c:v>
                </c:pt>
                <c:pt idx="3841">
                  <c:v>192074</c:v>
                </c:pt>
                <c:pt idx="3842">
                  <c:v>192125</c:v>
                </c:pt>
                <c:pt idx="3843">
                  <c:v>192175</c:v>
                </c:pt>
                <c:pt idx="3844">
                  <c:v>192224</c:v>
                </c:pt>
                <c:pt idx="3845">
                  <c:v>192275</c:v>
                </c:pt>
                <c:pt idx="3846">
                  <c:v>192325</c:v>
                </c:pt>
                <c:pt idx="3847">
                  <c:v>192374</c:v>
                </c:pt>
                <c:pt idx="3848">
                  <c:v>192425</c:v>
                </c:pt>
                <c:pt idx="3849">
                  <c:v>192474</c:v>
                </c:pt>
                <c:pt idx="3850">
                  <c:v>192524</c:v>
                </c:pt>
                <c:pt idx="3851">
                  <c:v>192575</c:v>
                </c:pt>
                <c:pt idx="3852">
                  <c:v>192625</c:v>
                </c:pt>
                <c:pt idx="3853">
                  <c:v>192675</c:v>
                </c:pt>
                <c:pt idx="3854">
                  <c:v>192725</c:v>
                </c:pt>
                <c:pt idx="3855">
                  <c:v>192774</c:v>
                </c:pt>
                <c:pt idx="3856">
                  <c:v>192824</c:v>
                </c:pt>
                <c:pt idx="3857">
                  <c:v>192874</c:v>
                </c:pt>
                <c:pt idx="3858">
                  <c:v>192924</c:v>
                </c:pt>
                <c:pt idx="3859">
                  <c:v>192974</c:v>
                </c:pt>
                <c:pt idx="3860">
                  <c:v>193024</c:v>
                </c:pt>
                <c:pt idx="3861">
                  <c:v>193075</c:v>
                </c:pt>
                <c:pt idx="3862">
                  <c:v>193125</c:v>
                </c:pt>
                <c:pt idx="3863">
                  <c:v>193174</c:v>
                </c:pt>
                <c:pt idx="3864">
                  <c:v>193225</c:v>
                </c:pt>
                <c:pt idx="3865">
                  <c:v>193275</c:v>
                </c:pt>
                <c:pt idx="3866">
                  <c:v>193324</c:v>
                </c:pt>
                <c:pt idx="3867">
                  <c:v>193374</c:v>
                </c:pt>
                <c:pt idx="3868">
                  <c:v>193424</c:v>
                </c:pt>
                <c:pt idx="3869">
                  <c:v>193475</c:v>
                </c:pt>
                <c:pt idx="3870">
                  <c:v>193525</c:v>
                </c:pt>
                <c:pt idx="3871">
                  <c:v>193574</c:v>
                </c:pt>
                <c:pt idx="3872">
                  <c:v>193624</c:v>
                </c:pt>
                <c:pt idx="3873">
                  <c:v>193674</c:v>
                </c:pt>
                <c:pt idx="3874">
                  <c:v>193724</c:v>
                </c:pt>
                <c:pt idx="3875">
                  <c:v>193774</c:v>
                </c:pt>
                <c:pt idx="3876">
                  <c:v>193825</c:v>
                </c:pt>
                <c:pt idx="3877">
                  <c:v>193876</c:v>
                </c:pt>
                <c:pt idx="3878">
                  <c:v>193925</c:v>
                </c:pt>
                <c:pt idx="3879">
                  <c:v>193975</c:v>
                </c:pt>
                <c:pt idx="3880">
                  <c:v>194025</c:v>
                </c:pt>
                <c:pt idx="3881">
                  <c:v>194075</c:v>
                </c:pt>
                <c:pt idx="3882">
                  <c:v>194124</c:v>
                </c:pt>
                <c:pt idx="3883">
                  <c:v>194175</c:v>
                </c:pt>
                <c:pt idx="3884">
                  <c:v>194225</c:v>
                </c:pt>
                <c:pt idx="3885">
                  <c:v>194275</c:v>
                </c:pt>
                <c:pt idx="3886">
                  <c:v>194324</c:v>
                </c:pt>
                <c:pt idx="3887">
                  <c:v>194375</c:v>
                </c:pt>
                <c:pt idx="3888">
                  <c:v>194425</c:v>
                </c:pt>
                <c:pt idx="3889">
                  <c:v>194475</c:v>
                </c:pt>
                <c:pt idx="3890">
                  <c:v>194526</c:v>
                </c:pt>
                <c:pt idx="3891">
                  <c:v>194575</c:v>
                </c:pt>
                <c:pt idx="3892">
                  <c:v>194625</c:v>
                </c:pt>
                <c:pt idx="3893">
                  <c:v>194674</c:v>
                </c:pt>
                <c:pt idx="3894">
                  <c:v>194725</c:v>
                </c:pt>
                <c:pt idx="3895">
                  <c:v>194775</c:v>
                </c:pt>
                <c:pt idx="3896">
                  <c:v>194825</c:v>
                </c:pt>
                <c:pt idx="3897">
                  <c:v>194875</c:v>
                </c:pt>
                <c:pt idx="3898">
                  <c:v>194924</c:v>
                </c:pt>
                <c:pt idx="3899">
                  <c:v>194974</c:v>
                </c:pt>
                <c:pt idx="3900">
                  <c:v>195024</c:v>
                </c:pt>
                <c:pt idx="3901">
                  <c:v>195074</c:v>
                </c:pt>
                <c:pt idx="3902">
                  <c:v>195124</c:v>
                </c:pt>
                <c:pt idx="3903">
                  <c:v>195174</c:v>
                </c:pt>
                <c:pt idx="3904">
                  <c:v>195225</c:v>
                </c:pt>
                <c:pt idx="3905">
                  <c:v>195275</c:v>
                </c:pt>
                <c:pt idx="3906">
                  <c:v>195325</c:v>
                </c:pt>
                <c:pt idx="3907">
                  <c:v>195375</c:v>
                </c:pt>
                <c:pt idx="3908">
                  <c:v>195424</c:v>
                </c:pt>
                <c:pt idx="3909">
                  <c:v>195475</c:v>
                </c:pt>
                <c:pt idx="3910">
                  <c:v>195524</c:v>
                </c:pt>
                <c:pt idx="3911">
                  <c:v>195575</c:v>
                </c:pt>
                <c:pt idx="3912">
                  <c:v>195625</c:v>
                </c:pt>
                <c:pt idx="3913">
                  <c:v>195674</c:v>
                </c:pt>
                <c:pt idx="3914">
                  <c:v>195725</c:v>
                </c:pt>
                <c:pt idx="3915">
                  <c:v>195775</c:v>
                </c:pt>
                <c:pt idx="3916">
                  <c:v>195824</c:v>
                </c:pt>
                <c:pt idx="3917">
                  <c:v>195875</c:v>
                </c:pt>
                <c:pt idx="3918">
                  <c:v>195925</c:v>
                </c:pt>
                <c:pt idx="3919">
                  <c:v>195974</c:v>
                </c:pt>
                <c:pt idx="3920">
                  <c:v>196024</c:v>
                </c:pt>
                <c:pt idx="3921">
                  <c:v>196074</c:v>
                </c:pt>
                <c:pt idx="3922">
                  <c:v>196124</c:v>
                </c:pt>
                <c:pt idx="3923">
                  <c:v>196174</c:v>
                </c:pt>
                <c:pt idx="3924">
                  <c:v>196225</c:v>
                </c:pt>
                <c:pt idx="3925">
                  <c:v>196274</c:v>
                </c:pt>
                <c:pt idx="3926">
                  <c:v>196324</c:v>
                </c:pt>
                <c:pt idx="3927">
                  <c:v>196375</c:v>
                </c:pt>
                <c:pt idx="3928">
                  <c:v>196424</c:v>
                </c:pt>
                <c:pt idx="3929">
                  <c:v>196474</c:v>
                </c:pt>
                <c:pt idx="3930">
                  <c:v>196525</c:v>
                </c:pt>
                <c:pt idx="3931">
                  <c:v>196574</c:v>
                </c:pt>
                <c:pt idx="3932">
                  <c:v>196624</c:v>
                </c:pt>
                <c:pt idx="3933">
                  <c:v>196674</c:v>
                </c:pt>
                <c:pt idx="3934">
                  <c:v>196724</c:v>
                </c:pt>
                <c:pt idx="3935">
                  <c:v>196775</c:v>
                </c:pt>
                <c:pt idx="3936">
                  <c:v>196824</c:v>
                </c:pt>
                <c:pt idx="3937">
                  <c:v>196875</c:v>
                </c:pt>
                <c:pt idx="3938">
                  <c:v>196925</c:v>
                </c:pt>
                <c:pt idx="3939">
                  <c:v>196974</c:v>
                </c:pt>
                <c:pt idx="3940">
                  <c:v>197025</c:v>
                </c:pt>
                <c:pt idx="3941">
                  <c:v>197074</c:v>
                </c:pt>
                <c:pt idx="3942">
                  <c:v>197124</c:v>
                </c:pt>
                <c:pt idx="3943">
                  <c:v>197175</c:v>
                </c:pt>
                <c:pt idx="3944">
                  <c:v>197225</c:v>
                </c:pt>
                <c:pt idx="3945">
                  <c:v>197275</c:v>
                </c:pt>
                <c:pt idx="3946">
                  <c:v>197324</c:v>
                </c:pt>
                <c:pt idx="3947">
                  <c:v>197374</c:v>
                </c:pt>
                <c:pt idx="3948">
                  <c:v>197424</c:v>
                </c:pt>
                <c:pt idx="3949">
                  <c:v>197475</c:v>
                </c:pt>
                <c:pt idx="3950">
                  <c:v>197527</c:v>
                </c:pt>
                <c:pt idx="3951">
                  <c:v>197574</c:v>
                </c:pt>
                <c:pt idx="3952">
                  <c:v>197624</c:v>
                </c:pt>
                <c:pt idx="3953">
                  <c:v>197674</c:v>
                </c:pt>
                <c:pt idx="3954">
                  <c:v>197725</c:v>
                </c:pt>
                <c:pt idx="3955">
                  <c:v>197774</c:v>
                </c:pt>
                <c:pt idx="3956">
                  <c:v>197824</c:v>
                </c:pt>
                <c:pt idx="3957">
                  <c:v>197875</c:v>
                </c:pt>
                <c:pt idx="3958">
                  <c:v>197925</c:v>
                </c:pt>
                <c:pt idx="3959">
                  <c:v>197974</c:v>
                </c:pt>
                <c:pt idx="3960">
                  <c:v>198025</c:v>
                </c:pt>
                <c:pt idx="3961">
                  <c:v>198075</c:v>
                </c:pt>
                <c:pt idx="3962">
                  <c:v>198125</c:v>
                </c:pt>
                <c:pt idx="3963">
                  <c:v>198174</c:v>
                </c:pt>
                <c:pt idx="3964">
                  <c:v>198225</c:v>
                </c:pt>
                <c:pt idx="3965">
                  <c:v>198274</c:v>
                </c:pt>
                <c:pt idx="3966">
                  <c:v>198325</c:v>
                </c:pt>
                <c:pt idx="3967">
                  <c:v>198375</c:v>
                </c:pt>
                <c:pt idx="3968">
                  <c:v>198424</c:v>
                </c:pt>
                <c:pt idx="3969">
                  <c:v>198475</c:v>
                </c:pt>
                <c:pt idx="3970">
                  <c:v>198525</c:v>
                </c:pt>
                <c:pt idx="3971">
                  <c:v>198574</c:v>
                </c:pt>
                <c:pt idx="3972">
                  <c:v>198624</c:v>
                </c:pt>
                <c:pt idx="3973">
                  <c:v>198674</c:v>
                </c:pt>
                <c:pt idx="3974">
                  <c:v>198725</c:v>
                </c:pt>
                <c:pt idx="3975">
                  <c:v>198775</c:v>
                </c:pt>
                <c:pt idx="3976">
                  <c:v>198826</c:v>
                </c:pt>
                <c:pt idx="3977">
                  <c:v>198874</c:v>
                </c:pt>
                <c:pt idx="3978">
                  <c:v>198925</c:v>
                </c:pt>
                <c:pt idx="3979">
                  <c:v>198975</c:v>
                </c:pt>
                <c:pt idx="3980">
                  <c:v>199024</c:v>
                </c:pt>
                <c:pt idx="3981">
                  <c:v>199074</c:v>
                </c:pt>
                <c:pt idx="3982">
                  <c:v>199125</c:v>
                </c:pt>
                <c:pt idx="3983">
                  <c:v>199175</c:v>
                </c:pt>
                <c:pt idx="3984">
                  <c:v>199224</c:v>
                </c:pt>
                <c:pt idx="3985">
                  <c:v>199275</c:v>
                </c:pt>
                <c:pt idx="3986">
                  <c:v>199324</c:v>
                </c:pt>
                <c:pt idx="3987">
                  <c:v>199374</c:v>
                </c:pt>
                <c:pt idx="3988">
                  <c:v>199424</c:v>
                </c:pt>
                <c:pt idx="3989">
                  <c:v>199475</c:v>
                </c:pt>
                <c:pt idx="3990">
                  <c:v>199524</c:v>
                </c:pt>
                <c:pt idx="3991">
                  <c:v>199574</c:v>
                </c:pt>
                <c:pt idx="3992">
                  <c:v>199625</c:v>
                </c:pt>
                <c:pt idx="3993">
                  <c:v>199674</c:v>
                </c:pt>
                <c:pt idx="3994">
                  <c:v>199724</c:v>
                </c:pt>
                <c:pt idx="3995">
                  <c:v>199774</c:v>
                </c:pt>
                <c:pt idx="3996">
                  <c:v>199825</c:v>
                </c:pt>
                <c:pt idx="3997">
                  <c:v>199874</c:v>
                </c:pt>
                <c:pt idx="3998">
                  <c:v>199924</c:v>
                </c:pt>
                <c:pt idx="3999">
                  <c:v>199975</c:v>
                </c:pt>
                <c:pt idx="4000">
                  <c:v>200024</c:v>
                </c:pt>
                <c:pt idx="4001">
                  <c:v>200074</c:v>
                </c:pt>
                <c:pt idx="4002">
                  <c:v>200124</c:v>
                </c:pt>
                <c:pt idx="4003">
                  <c:v>200174</c:v>
                </c:pt>
                <c:pt idx="4004">
                  <c:v>200224</c:v>
                </c:pt>
                <c:pt idx="4005">
                  <c:v>200274</c:v>
                </c:pt>
                <c:pt idx="4006">
                  <c:v>200324</c:v>
                </c:pt>
                <c:pt idx="4007">
                  <c:v>200375</c:v>
                </c:pt>
                <c:pt idx="4008">
                  <c:v>200424</c:v>
                </c:pt>
                <c:pt idx="4009">
                  <c:v>200475</c:v>
                </c:pt>
                <c:pt idx="4010">
                  <c:v>200525</c:v>
                </c:pt>
                <c:pt idx="4011">
                  <c:v>200574</c:v>
                </c:pt>
                <c:pt idx="4012">
                  <c:v>200625</c:v>
                </c:pt>
                <c:pt idx="4013">
                  <c:v>200675</c:v>
                </c:pt>
                <c:pt idx="4014">
                  <c:v>200725</c:v>
                </c:pt>
                <c:pt idx="4015">
                  <c:v>200774</c:v>
                </c:pt>
                <c:pt idx="4016">
                  <c:v>200825</c:v>
                </c:pt>
                <c:pt idx="4017">
                  <c:v>200875</c:v>
                </c:pt>
                <c:pt idx="4018">
                  <c:v>200925</c:v>
                </c:pt>
                <c:pt idx="4019">
                  <c:v>200975</c:v>
                </c:pt>
                <c:pt idx="4020">
                  <c:v>201025</c:v>
                </c:pt>
                <c:pt idx="4021">
                  <c:v>201074</c:v>
                </c:pt>
                <c:pt idx="4022">
                  <c:v>201125</c:v>
                </c:pt>
                <c:pt idx="4023">
                  <c:v>201175</c:v>
                </c:pt>
                <c:pt idx="4024">
                  <c:v>201224</c:v>
                </c:pt>
                <c:pt idx="4025">
                  <c:v>201274</c:v>
                </c:pt>
                <c:pt idx="4026">
                  <c:v>201325</c:v>
                </c:pt>
                <c:pt idx="4027">
                  <c:v>201374</c:v>
                </c:pt>
                <c:pt idx="4028">
                  <c:v>201425</c:v>
                </c:pt>
                <c:pt idx="4029">
                  <c:v>201475</c:v>
                </c:pt>
                <c:pt idx="4030">
                  <c:v>201524</c:v>
                </c:pt>
                <c:pt idx="4031">
                  <c:v>201575</c:v>
                </c:pt>
                <c:pt idx="4032">
                  <c:v>201625</c:v>
                </c:pt>
                <c:pt idx="4033">
                  <c:v>201674</c:v>
                </c:pt>
                <c:pt idx="4034">
                  <c:v>201725</c:v>
                </c:pt>
                <c:pt idx="4035">
                  <c:v>201775</c:v>
                </c:pt>
                <c:pt idx="4036">
                  <c:v>201825</c:v>
                </c:pt>
                <c:pt idx="4037">
                  <c:v>201874</c:v>
                </c:pt>
                <c:pt idx="4038">
                  <c:v>201924</c:v>
                </c:pt>
                <c:pt idx="4039">
                  <c:v>201974</c:v>
                </c:pt>
                <c:pt idx="4040">
                  <c:v>202025</c:v>
                </c:pt>
                <c:pt idx="4041">
                  <c:v>202075</c:v>
                </c:pt>
                <c:pt idx="4042">
                  <c:v>202125</c:v>
                </c:pt>
                <c:pt idx="4043">
                  <c:v>202175</c:v>
                </c:pt>
                <c:pt idx="4044">
                  <c:v>202225</c:v>
                </c:pt>
                <c:pt idx="4045">
                  <c:v>202275</c:v>
                </c:pt>
                <c:pt idx="4046">
                  <c:v>202324</c:v>
                </c:pt>
                <c:pt idx="4047">
                  <c:v>202375</c:v>
                </c:pt>
                <c:pt idx="4048">
                  <c:v>202424</c:v>
                </c:pt>
                <c:pt idx="4049">
                  <c:v>202474</c:v>
                </c:pt>
                <c:pt idx="4050">
                  <c:v>202525</c:v>
                </c:pt>
                <c:pt idx="4051">
                  <c:v>202575</c:v>
                </c:pt>
                <c:pt idx="4052">
                  <c:v>202624</c:v>
                </c:pt>
                <c:pt idx="4053">
                  <c:v>202675</c:v>
                </c:pt>
                <c:pt idx="4054">
                  <c:v>202725</c:v>
                </c:pt>
                <c:pt idx="4055">
                  <c:v>202774</c:v>
                </c:pt>
                <c:pt idx="4056">
                  <c:v>202824</c:v>
                </c:pt>
                <c:pt idx="4057">
                  <c:v>202874</c:v>
                </c:pt>
                <c:pt idx="4058">
                  <c:v>202924</c:v>
                </c:pt>
                <c:pt idx="4059">
                  <c:v>202974</c:v>
                </c:pt>
                <c:pt idx="4060">
                  <c:v>203025</c:v>
                </c:pt>
                <c:pt idx="4061">
                  <c:v>203074</c:v>
                </c:pt>
                <c:pt idx="4062">
                  <c:v>203125</c:v>
                </c:pt>
                <c:pt idx="4063">
                  <c:v>203174</c:v>
                </c:pt>
                <c:pt idx="4064">
                  <c:v>203224</c:v>
                </c:pt>
                <c:pt idx="4065">
                  <c:v>203275</c:v>
                </c:pt>
                <c:pt idx="4066">
                  <c:v>203324</c:v>
                </c:pt>
                <c:pt idx="4067">
                  <c:v>203375</c:v>
                </c:pt>
                <c:pt idx="4068">
                  <c:v>203425</c:v>
                </c:pt>
                <c:pt idx="4069">
                  <c:v>203475</c:v>
                </c:pt>
                <c:pt idx="4070">
                  <c:v>203525</c:v>
                </c:pt>
                <c:pt idx="4071">
                  <c:v>203575</c:v>
                </c:pt>
                <c:pt idx="4072">
                  <c:v>203625</c:v>
                </c:pt>
                <c:pt idx="4073">
                  <c:v>203675</c:v>
                </c:pt>
                <c:pt idx="4074">
                  <c:v>203725</c:v>
                </c:pt>
                <c:pt idx="4075">
                  <c:v>203775</c:v>
                </c:pt>
                <c:pt idx="4076">
                  <c:v>203825</c:v>
                </c:pt>
                <c:pt idx="4077">
                  <c:v>203875</c:v>
                </c:pt>
                <c:pt idx="4078">
                  <c:v>203925</c:v>
                </c:pt>
                <c:pt idx="4079">
                  <c:v>203974</c:v>
                </c:pt>
                <c:pt idx="4080">
                  <c:v>204024</c:v>
                </c:pt>
                <c:pt idx="4081">
                  <c:v>204074</c:v>
                </c:pt>
                <c:pt idx="4082">
                  <c:v>204124</c:v>
                </c:pt>
                <c:pt idx="4083">
                  <c:v>204175</c:v>
                </c:pt>
                <c:pt idx="4084">
                  <c:v>204225</c:v>
                </c:pt>
                <c:pt idx="4085">
                  <c:v>204275</c:v>
                </c:pt>
                <c:pt idx="4086">
                  <c:v>204324</c:v>
                </c:pt>
                <c:pt idx="4087">
                  <c:v>204374</c:v>
                </c:pt>
                <c:pt idx="4088">
                  <c:v>204425</c:v>
                </c:pt>
                <c:pt idx="4089">
                  <c:v>204474</c:v>
                </c:pt>
                <c:pt idx="4090">
                  <c:v>204524</c:v>
                </c:pt>
                <c:pt idx="4091">
                  <c:v>204574</c:v>
                </c:pt>
                <c:pt idx="4092">
                  <c:v>204624</c:v>
                </c:pt>
                <c:pt idx="4093">
                  <c:v>204675</c:v>
                </c:pt>
                <c:pt idx="4094">
                  <c:v>204725</c:v>
                </c:pt>
                <c:pt idx="4095">
                  <c:v>204774</c:v>
                </c:pt>
                <c:pt idx="4096">
                  <c:v>204825</c:v>
                </c:pt>
                <c:pt idx="4097">
                  <c:v>204874</c:v>
                </c:pt>
                <c:pt idx="4098">
                  <c:v>204924</c:v>
                </c:pt>
                <c:pt idx="4099">
                  <c:v>204974</c:v>
                </c:pt>
                <c:pt idx="4100">
                  <c:v>205024</c:v>
                </c:pt>
                <c:pt idx="4101">
                  <c:v>205075</c:v>
                </c:pt>
                <c:pt idx="4102">
                  <c:v>205125</c:v>
                </c:pt>
                <c:pt idx="4103">
                  <c:v>205174</c:v>
                </c:pt>
                <c:pt idx="4104">
                  <c:v>205224</c:v>
                </c:pt>
                <c:pt idx="4105">
                  <c:v>205274</c:v>
                </c:pt>
                <c:pt idx="4106">
                  <c:v>205325</c:v>
                </c:pt>
                <c:pt idx="4107">
                  <c:v>205375</c:v>
                </c:pt>
                <c:pt idx="4108">
                  <c:v>205424</c:v>
                </c:pt>
                <c:pt idx="4109">
                  <c:v>205474</c:v>
                </c:pt>
                <c:pt idx="4110">
                  <c:v>205525</c:v>
                </c:pt>
                <c:pt idx="4111">
                  <c:v>205575</c:v>
                </c:pt>
                <c:pt idx="4112">
                  <c:v>205625</c:v>
                </c:pt>
                <c:pt idx="4113">
                  <c:v>205675</c:v>
                </c:pt>
                <c:pt idx="4114">
                  <c:v>205724</c:v>
                </c:pt>
                <c:pt idx="4115">
                  <c:v>205775</c:v>
                </c:pt>
                <c:pt idx="4116">
                  <c:v>205825</c:v>
                </c:pt>
                <c:pt idx="4117">
                  <c:v>205874</c:v>
                </c:pt>
                <c:pt idx="4118">
                  <c:v>205924</c:v>
                </c:pt>
                <c:pt idx="4119">
                  <c:v>205974</c:v>
                </c:pt>
                <c:pt idx="4120">
                  <c:v>206025</c:v>
                </c:pt>
                <c:pt idx="4121">
                  <c:v>206075</c:v>
                </c:pt>
                <c:pt idx="4122">
                  <c:v>206124</c:v>
                </c:pt>
                <c:pt idx="4123">
                  <c:v>206175</c:v>
                </c:pt>
                <c:pt idx="4124">
                  <c:v>206225</c:v>
                </c:pt>
                <c:pt idx="4125">
                  <c:v>206275</c:v>
                </c:pt>
                <c:pt idx="4126">
                  <c:v>206325</c:v>
                </c:pt>
                <c:pt idx="4127">
                  <c:v>206374</c:v>
                </c:pt>
                <c:pt idx="4128">
                  <c:v>206424</c:v>
                </c:pt>
                <c:pt idx="4129">
                  <c:v>206475</c:v>
                </c:pt>
                <c:pt idx="4130">
                  <c:v>206525</c:v>
                </c:pt>
                <c:pt idx="4131">
                  <c:v>206574</c:v>
                </c:pt>
                <c:pt idx="4132">
                  <c:v>206624</c:v>
                </c:pt>
                <c:pt idx="4133">
                  <c:v>206675</c:v>
                </c:pt>
                <c:pt idx="4134">
                  <c:v>206725</c:v>
                </c:pt>
                <c:pt idx="4135">
                  <c:v>206775</c:v>
                </c:pt>
                <c:pt idx="4136">
                  <c:v>206824</c:v>
                </c:pt>
                <c:pt idx="4137">
                  <c:v>206874</c:v>
                </c:pt>
                <c:pt idx="4138">
                  <c:v>206924</c:v>
                </c:pt>
                <c:pt idx="4139">
                  <c:v>206974</c:v>
                </c:pt>
                <c:pt idx="4140">
                  <c:v>207024</c:v>
                </c:pt>
                <c:pt idx="4141">
                  <c:v>207074</c:v>
                </c:pt>
                <c:pt idx="4142">
                  <c:v>207125</c:v>
                </c:pt>
                <c:pt idx="4143">
                  <c:v>207175</c:v>
                </c:pt>
                <c:pt idx="4144">
                  <c:v>207224</c:v>
                </c:pt>
                <c:pt idx="4145">
                  <c:v>207275</c:v>
                </c:pt>
                <c:pt idx="4146">
                  <c:v>207324</c:v>
                </c:pt>
                <c:pt idx="4147">
                  <c:v>207375</c:v>
                </c:pt>
                <c:pt idx="4148">
                  <c:v>207425</c:v>
                </c:pt>
                <c:pt idx="4149">
                  <c:v>207474</c:v>
                </c:pt>
                <c:pt idx="4150">
                  <c:v>207526</c:v>
                </c:pt>
                <c:pt idx="4151">
                  <c:v>207574</c:v>
                </c:pt>
                <c:pt idx="4152">
                  <c:v>207624</c:v>
                </c:pt>
                <c:pt idx="4153">
                  <c:v>207675</c:v>
                </c:pt>
                <c:pt idx="4154">
                  <c:v>207724</c:v>
                </c:pt>
                <c:pt idx="4155">
                  <c:v>207774</c:v>
                </c:pt>
                <c:pt idx="4156">
                  <c:v>207825</c:v>
                </c:pt>
                <c:pt idx="4157">
                  <c:v>207875</c:v>
                </c:pt>
                <c:pt idx="4158">
                  <c:v>207925</c:v>
                </c:pt>
                <c:pt idx="4159">
                  <c:v>207974</c:v>
                </c:pt>
                <c:pt idx="4160">
                  <c:v>208024</c:v>
                </c:pt>
                <c:pt idx="4161">
                  <c:v>208074</c:v>
                </c:pt>
                <c:pt idx="4162">
                  <c:v>208124</c:v>
                </c:pt>
                <c:pt idx="4163">
                  <c:v>208174</c:v>
                </c:pt>
                <c:pt idx="4164">
                  <c:v>208224</c:v>
                </c:pt>
                <c:pt idx="4165">
                  <c:v>208274</c:v>
                </c:pt>
                <c:pt idx="4166">
                  <c:v>208324</c:v>
                </c:pt>
                <c:pt idx="4167">
                  <c:v>208374</c:v>
                </c:pt>
                <c:pt idx="4168">
                  <c:v>208424</c:v>
                </c:pt>
                <c:pt idx="4169">
                  <c:v>208475</c:v>
                </c:pt>
                <c:pt idx="4170">
                  <c:v>208525</c:v>
                </c:pt>
                <c:pt idx="4171">
                  <c:v>208575</c:v>
                </c:pt>
                <c:pt idx="4172">
                  <c:v>208625</c:v>
                </c:pt>
                <c:pt idx="4173">
                  <c:v>208675</c:v>
                </c:pt>
                <c:pt idx="4174">
                  <c:v>208725</c:v>
                </c:pt>
                <c:pt idx="4175">
                  <c:v>208774</c:v>
                </c:pt>
                <c:pt idx="4176">
                  <c:v>208825</c:v>
                </c:pt>
                <c:pt idx="4177">
                  <c:v>208875</c:v>
                </c:pt>
                <c:pt idx="4178">
                  <c:v>208924</c:v>
                </c:pt>
                <c:pt idx="4179">
                  <c:v>208974</c:v>
                </c:pt>
                <c:pt idx="4180">
                  <c:v>209024</c:v>
                </c:pt>
                <c:pt idx="4181">
                  <c:v>209075</c:v>
                </c:pt>
                <c:pt idx="4182">
                  <c:v>209124</c:v>
                </c:pt>
                <c:pt idx="4183">
                  <c:v>209174</c:v>
                </c:pt>
                <c:pt idx="4184">
                  <c:v>209224</c:v>
                </c:pt>
                <c:pt idx="4185">
                  <c:v>209276</c:v>
                </c:pt>
                <c:pt idx="4186">
                  <c:v>209325</c:v>
                </c:pt>
                <c:pt idx="4187">
                  <c:v>209375</c:v>
                </c:pt>
                <c:pt idx="4188">
                  <c:v>209425</c:v>
                </c:pt>
                <c:pt idx="4189">
                  <c:v>209475</c:v>
                </c:pt>
                <c:pt idx="4190">
                  <c:v>209525</c:v>
                </c:pt>
                <c:pt idx="4191">
                  <c:v>209576</c:v>
                </c:pt>
                <c:pt idx="4192">
                  <c:v>209624</c:v>
                </c:pt>
                <c:pt idx="4193">
                  <c:v>209675</c:v>
                </c:pt>
                <c:pt idx="4194">
                  <c:v>209725</c:v>
                </c:pt>
                <c:pt idx="4195">
                  <c:v>209774</c:v>
                </c:pt>
                <c:pt idx="4196">
                  <c:v>209825</c:v>
                </c:pt>
                <c:pt idx="4197">
                  <c:v>209875</c:v>
                </c:pt>
                <c:pt idx="4198">
                  <c:v>209924</c:v>
                </c:pt>
                <c:pt idx="4199">
                  <c:v>209974</c:v>
                </c:pt>
                <c:pt idx="4200">
                  <c:v>210025</c:v>
                </c:pt>
                <c:pt idx="4201">
                  <c:v>210075</c:v>
                </c:pt>
                <c:pt idx="4202">
                  <c:v>210124</c:v>
                </c:pt>
                <c:pt idx="4203">
                  <c:v>210174</c:v>
                </c:pt>
                <c:pt idx="4204">
                  <c:v>210224</c:v>
                </c:pt>
                <c:pt idx="4205">
                  <c:v>210275</c:v>
                </c:pt>
                <c:pt idx="4206">
                  <c:v>210324</c:v>
                </c:pt>
                <c:pt idx="4207">
                  <c:v>210374</c:v>
                </c:pt>
                <c:pt idx="4208">
                  <c:v>210424</c:v>
                </c:pt>
                <c:pt idx="4209">
                  <c:v>210474</c:v>
                </c:pt>
                <c:pt idx="4210">
                  <c:v>210524</c:v>
                </c:pt>
                <c:pt idx="4211">
                  <c:v>210574</c:v>
                </c:pt>
                <c:pt idx="4212">
                  <c:v>210624</c:v>
                </c:pt>
                <c:pt idx="4213">
                  <c:v>210674</c:v>
                </c:pt>
                <c:pt idx="4214">
                  <c:v>210725</c:v>
                </c:pt>
                <c:pt idx="4215">
                  <c:v>210775</c:v>
                </c:pt>
                <c:pt idx="4216">
                  <c:v>210825</c:v>
                </c:pt>
                <c:pt idx="4217">
                  <c:v>210875</c:v>
                </c:pt>
                <c:pt idx="4218">
                  <c:v>210925</c:v>
                </c:pt>
                <c:pt idx="4219">
                  <c:v>210974</c:v>
                </c:pt>
                <c:pt idx="4220">
                  <c:v>211024</c:v>
                </c:pt>
                <c:pt idx="4221">
                  <c:v>211074</c:v>
                </c:pt>
                <c:pt idx="4222">
                  <c:v>211125</c:v>
                </c:pt>
                <c:pt idx="4223">
                  <c:v>211174</c:v>
                </c:pt>
                <c:pt idx="4224">
                  <c:v>211224</c:v>
                </c:pt>
                <c:pt idx="4225">
                  <c:v>211274</c:v>
                </c:pt>
                <c:pt idx="4226">
                  <c:v>211328</c:v>
                </c:pt>
                <c:pt idx="4227">
                  <c:v>211375</c:v>
                </c:pt>
                <c:pt idx="4228">
                  <c:v>211425</c:v>
                </c:pt>
                <c:pt idx="4229">
                  <c:v>211474</c:v>
                </c:pt>
                <c:pt idx="4230">
                  <c:v>211525</c:v>
                </c:pt>
                <c:pt idx="4231">
                  <c:v>211574</c:v>
                </c:pt>
                <c:pt idx="4232">
                  <c:v>211625</c:v>
                </c:pt>
                <c:pt idx="4233">
                  <c:v>211675</c:v>
                </c:pt>
                <c:pt idx="4234">
                  <c:v>211725</c:v>
                </c:pt>
                <c:pt idx="4235">
                  <c:v>211775</c:v>
                </c:pt>
                <c:pt idx="4236">
                  <c:v>211825</c:v>
                </c:pt>
                <c:pt idx="4237">
                  <c:v>211874</c:v>
                </c:pt>
                <c:pt idx="4238">
                  <c:v>211924</c:v>
                </c:pt>
                <c:pt idx="4239">
                  <c:v>211975</c:v>
                </c:pt>
                <c:pt idx="4240">
                  <c:v>212024</c:v>
                </c:pt>
                <c:pt idx="4241">
                  <c:v>212074</c:v>
                </c:pt>
                <c:pt idx="4242">
                  <c:v>212124</c:v>
                </c:pt>
                <c:pt idx="4243">
                  <c:v>212174</c:v>
                </c:pt>
                <c:pt idx="4244">
                  <c:v>212224</c:v>
                </c:pt>
                <c:pt idx="4245">
                  <c:v>212274</c:v>
                </c:pt>
                <c:pt idx="4246">
                  <c:v>212325</c:v>
                </c:pt>
                <c:pt idx="4247">
                  <c:v>212375</c:v>
                </c:pt>
                <c:pt idx="4248">
                  <c:v>212424</c:v>
                </c:pt>
                <c:pt idx="4249">
                  <c:v>212474</c:v>
                </c:pt>
                <c:pt idx="4250">
                  <c:v>212524</c:v>
                </c:pt>
                <c:pt idx="4251">
                  <c:v>212575</c:v>
                </c:pt>
                <c:pt idx="4252">
                  <c:v>212625</c:v>
                </c:pt>
                <c:pt idx="4253">
                  <c:v>212675</c:v>
                </c:pt>
                <c:pt idx="4254">
                  <c:v>212725</c:v>
                </c:pt>
                <c:pt idx="4255">
                  <c:v>212775</c:v>
                </c:pt>
                <c:pt idx="4256">
                  <c:v>212824</c:v>
                </c:pt>
                <c:pt idx="4257">
                  <c:v>212874</c:v>
                </c:pt>
                <c:pt idx="4258">
                  <c:v>212925</c:v>
                </c:pt>
                <c:pt idx="4259">
                  <c:v>212975</c:v>
                </c:pt>
                <c:pt idx="4260">
                  <c:v>213025</c:v>
                </c:pt>
                <c:pt idx="4261">
                  <c:v>213074</c:v>
                </c:pt>
                <c:pt idx="4262">
                  <c:v>213124</c:v>
                </c:pt>
                <c:pt idx="4263">
                  <c:v>213174</c:v>
                </c:pt>
                <c:pt idx="4264">
                  <c:v>213224</c:v>
                </c:pt>
                <c:pt idx="4265">
                  <c:v>213275</c:v>
                </c:pt>
                <c:pt idx="4266">
                  <c:v>213325</c:v>
                </c:pt>
                <c:pt idx="4267">
                  <c:v>213375</c:v>
                </c:pt>
                <c:pt idx="4268">
                  <c:v>213424</c:v>
                </c:pt>
                <c:pt idx="4269">
                  <c:v>213475</c:v>
                </c:pt>
                <c:pt idx="4270">
                  <c:v>213524</c:v>
                </c:pt>
                <c:pt idx="4271">
                  <c:v>213575</c:v>
                </c:pt>
                <c:pt idx="4272">
                  <c:v>213625</c:v>
                </c:pt>
                <c:pt idx="4273">
                  <c:v>213675</c:v>
                </c:pt>
                <c:pt idx="4274">
                  <c:v>213725</c:v>
                </c:pt>
                <c:pt idx="4275">
                  <c:v>213775</c:v>
                </c:pt>
                <c:pt idx="4276">
                  <c:v>213824</c:v>
                </c:pt>
                <c:pt idx="4277">
                  <c:v>213875</c:v>
                </c:pt>
                <c:pt idx="4278">
                  <c:v>213924</c:v>
                </c:pt>
                <c:pt idx="4279">
                  <c:v>213975</c:v>
                </c:pt>
                <c:pt idx="4280">
                  <c:v>214024</c:v>
                </c:pt>
                <c:pt idx="4281">
                  <c:v>214074</c:v>
                </c:pt>
                <c:pt idx="4282">
                  <c:v>214124</c:v>
                </c:pt>
                <c:pt idx="4283">
                  <c:v>214175</c:v>
                </c:pt>
                <c:pt idx="4284">
                  <c:v>214224</c:v>
                </c:pt>
                <c:pt idx="4285">
                  <c:v>214274</c:v>
                </c:pt>
                <c:pt idx="4286">
                  <c:v>214325</c:v>
                </c:pt>
                <c:pt idx="4287">
                  <c:v>214375</c:v>
                </c:pt>
                <c:pt idx="4288">
                  <c:v>214425</c:v>
                </c:pt>
                <c:pt idx="4289">
                  <c:v>214474</c:v>
                </c:pt>
                <c:pt idx="4290">
                  <c:v>214525</c:v>
                </c:pt>
                <c:pt idx="4291">
                  <c:v>214575</c:v>
                </c:pt>
                <c:pt idx="4292">
                  <c:v>214624</c:v>
                </c:pt>
                <c:pt idx="4293">
                  <c:v>214674</c:v>
                </c:pt>
                <c:pt idx="4294">
                  <c:v>214724</c:v>
                </c:pt>
                <c:pt idx="4295">
                  <c:v>214774</c:v>
                </c:pt>
                <c:pt idx="4296">
                  <c:v>214824</c:v>
                </c:pt>
                <c:pt idx="4297">
                  <c:v>214874</c:v>
                </c:pt>
                <c:pt idx="4298">
                  <c:v>214924</c:v>
                </c:pt>
                <c:pt idx="4299">
                  <c:v>214975</c:v>
                </c:pt>
                <c:pt idx="4300">
                  <c:v>215024</c:v>
                </c:pt>
                <c:pt idx="4301">
                  <c:v>215074</c:v>
                </c:pt>
                <c:pt idx="4302">
                  <c:v>215125</c:v>
                </c:pt>
                <c:pt idx="4303">
                  <c:v>215175</c:v>
                </c:pt>
                <c:pt idx="4304">
                  <c:v>215224</c:v>
                </c:pt>
                <c:pt idx="4305">
                  <c:v>215274</c:v>
                </c:pt>
                <c:pt idx="4306">
                  <c:v>215325</c:v>
                </c:pt>
                <c:pt idx="4307">
                  <c:v>215375</c:v>
                </c:pt>
                <c:pt idx="4308">
                  <c:v>215424</c:v>
                </c:pt>
                <c:pt idx="4309">
                  <c:v>215474</c:v>
                </c:pt>
                <c:pt idx="4310">
                  <c:v>215524</c:v>
                </c:pt>
                <c:pt idx="4311">
                  <c:v>215575</c:v>
                </c:pt>
                <c:pt idx="4312">
                  <c:v>215625</c:v>
                </c:pt>
                <c:pt idx="4313">
                  <c:v>215675</c:v>
                </c:pt>
                <c:pt idx="4314">
                  <c:v>215725</c:v>
                </c:pt>
                <c:pt idx="4315">
                  <c:v>215775</c:v>
                </c:pt>
                <c:pt idx="4316">
                  <c:v>215825</c:v>
                </c:pt>
                <c:pt idx="4317">
                  <c:v>215874</c:v>
                </c:pt>
                <c:pt idx="4318">
                  <c:v>215924</c:v>
                </c:pt>
                <c:pt idx="4319">
                  <c:v>215974</c:v>
                </c:pt>
                <c:pt idx="4320">
                  <c:v>216025</c:v>
                </c:pt>
                <c:pt idx="4321">
                  <c:v>216074</c:v>
                </c:pt>
                <c:pt idx="4322">
                  <c:v>216124</c:v>
                </c:pt>
                <c:pt idx="4323">
                  <c:v>216174</c:v>
                </c:pt>
                <c:pt idx="4324">
                  <c:v>216225</c:v>
                </c:pt>
                <c:pt idx="4325">
                  <c:v>216274</c:v>
                </c:pt>
                <c:pt idx="4326">
                  <c:v>216325</c:v>
                </c:pt>
                <c:pt idx="4327">
                  <c:v>216375</c:v>
                </c:pt>
                <c:pt idx="4328">
                  <c:v>216424</c:v>
                </c:pt>
                <c:pt idx="4329">
                  <c:v>216474</c:v>
                </c:pt>
                <c:pt idx="4330">
                  <c:v>216525</c:v>
                </c:pt>
                <c:pt idx="4331">
                  <c:v>216574</c:v>
                </c:pt>
                <c:pt idx="4332">
                  <c:v>216624</c:v>
                </c:pt>
                <c:pt idx="4333">
                  <c:v>216674</c:v>
                </c:pt>
                <c:pt idx="4334">
                  <c:v>216724</c:v>
                </c:pt>
                <c:pt idx="4335">
                  <c:v>216775</c:v>
                </c:pt>
                <c:pt idx="4336">
                  <c:v>216824</c:v>
                </c:pt>
                <c:pt idx="4337">
                  <c:v>216874</c:v>
                </c:pt>
                <c:pt idx="4338">
                  <c:v>216925</c:v>
                </c:pt>
                <c:pt idx="4339">
                  <c:v>216975</c:v>
                </c:pt>
                <c:pt idx="4340">
                  <c:v>217024</c:v>
                </c:pt>
                <c:pt idx="4341">
                  <c:v>217074</c:v>
                </c:pt>
                <c:pt idx="4342">
                  <c:v>217124</c:v>
                </c:pt>
                <c:pt idx="4343">
                  <c:v>217175</c:v>
                </c:pt>
                <c:pt idx="4344">
                  <c:v>217225</c:v>
                </c:pt>
                <c:pt idx="4345">
                  <c:v>217275</c:v>
                </c:pt>
                <c:pt idx="4346">
                  <c:v>217325</c:v>
                </c:pt>
                <c:pt idx="4347">
                  <c:v>217374</c:v>
                </c:pt>
                <c:pt idx="4348">
                  <c:v>217425</c:v>
                </c:pt>
                <c:pt idx="4349">
                  <c:v>217474</c:v>
                </c:pt>
                <c:pt idx="4350">
                  <c:v>217524</c:v>
                </c:pt>
                <c:pt idx="4351">
                  <c:v>217575</c:v>
                </c:pt>
                <c:pt idx="4352">
                  <c:v>217624</c:v>
                </c:pt>
                <c:pt idx="4353">
                  <c:v>217674</c:v>
                </c:pt>
                <c:pt idx="4354">
                  <c:v>217725</c:v>
                </c:pt>
                <c:pt idx="4355">
                  <c:v>217774</c:v>
                </c:pt>
                <c:pt idx="4356">
                  <c:v>217825</c:v>
                </c:pt>
                <c:pt idx="4357">
                  <c:v>217875</c:v>
                </c:pt>
                <c:pt idx="4358">
                  <c:v>217925</c:v>
                </c:pt>
                <c:pt idx="4359">
                  <c:v>217974</c:v>
                </c:pt>
                <c:pt idx="4360">
                  <c:v>218024</c:v>
                </c:pt>
                <c:pt idx="4361">
                  <c:v>218075</c:v>
                </c:pt>
                <c:pt idx="4362">
                  <c:v>218124</c:v>
                </c:pt>
                <c:pt idx="4363">
                  <c:v>218175</c:v>
                </c:pt>
                <c:pt idx="4364">
                  <c:v>218224</c:v>
                </c:pt>
                <c:pt idx="4365">
                  <c:v>218274</c:v>
                </c:pt>
                <c:pt idx="4366">
                  <c:v>218324</c:v>
                </c:pt>
                <c:pt idx="4367">
                  <c:v>218374</c:v>
                </c:pt>
                <c:pt idx="4368">
                  <c:v>218425</c:v>
                </c:pt>
                <c:pt idx="4369">
                  <c:v>218474</c:v>
                </c:pt>
                <c:pt idx="4370">
                  <c:v>218524</c:v>
                </c:pt>
                <c:pt idx="4371">
                  <c:v>218574</c:v>
                </c:pt>
                <c:pt idx="4372">
                  <c:v>218624</c:v>
                </c:pt>
                <c:pt idx="4373">
                  <c:v>218674</c:v>
                </c:pt>
                <c:pt idx="4374">
                  <c:v>218724</c:v>
                </c:pt>
                <c:pt idx="4375">
                  <c:v>218775</c:v>
                </c:pt>
                <c:pt idx="4376">
                  <c:v>218825</c:v>
                </c:pt>
                <c:pt idx="4377">
                  <c:v>218875</c:v>
                </c:pt>
                <c:pt idx="4378">
                  <c:v>218924</c:v>
                </c:pt>
                <c:pt idx="4379">
                  <c:v>218975</c:v>
                </c:pt>
                <c:pt idx="4380">
                  <c:v>219025</c:v>
                </c:pt>
                <c:pt idx="4381">
                  <c:v>219074</c:v>
                </c:pt>
                <c:pt idx="4382">
                  <c:v>219124</c:v>
                </c:pt>
                <c:pt idx="4383">
                  <c:v>219174</c:v>
                </c:pt>
                <c:pt idx="4384">
                  <c:v>219224</c:v>
                </c:pt>
                <c:pt idx="4385">
                  <c:v>219274</c:v>
                </c:pt>
                <c:pt idx="4386">
                  <c:v>219325</c:v>
                </c:pt>
                <c:pt idx="4387">
                  <c:v>219374</c:v>
                </c:pt>
                <c:pt idx="4388">
                  <c:v>219425</c:v>
                </c:pt>
                <c:pt idx="4389">
                  <c:v>219475</c:v>
                </c:pt>
                <c:pt idx="4390">
                  <c:v>219524</c:v>
                </c:pt>
                <c:pt idx="4391">
                  <c:v>219574</c:v>
                </c:pt>
                <c:pt idx="4392">
                  <c:v>219624</c:v>
                </c:pt>
                <c:pt idx="4393">
                  <c:v>219674</c:v>
                </c:pt>
                <c:pt idx="4394">
                  <c:v>219724</c:v>
                </c:pt>
                <c:pt idx="4395">
                  <c:v>219774</c:v>
                </c:pt>
                <c:pt idx="4396">
                  <c:v>219825</c:v>
                </c:pt>
                <c:pt idx="4397">
                  <c:v>219874</c:v>
                </c:pt>
                <c:pt idx="4398">
                  <c:v>219924</c:v>
                </c:pt>
                <c:pt idx="4399">
                  <c:v>219974</c:v>
                </c:pt>
                <c:pt idx="4400">
                  <c:v>220025</c:v>
                </c:pt>
                <c:pt idx="4401">
                  <c:v>220075</c:v>
                </c:pt>
                <c:pt idx="4402">
                  <c:v>220125</c:v>
                </c:pt>
                <c:pt idx="4403">
                  <c:v>220175</c:v>
                </c:pt>
                <c:pt idx="4404">
                  <c:v>220224</c:v>
                </c:pt>
                <c:pt idx="4405">
                  <c:v>220275</c:v>
                </c:pt>
                <c:pt idx="4406">
                  <c:v>220324</c:v>
                </c:pt>
                <c:pt idx="4407">
                  <c:v>220374</c:v>
                </c:pt>
                <c:pt idx="4408">
                  <c:v>220424</c:v>
                </c:pt>
                <c:pt idx="4409">
                  <c:v>220474</c:v>
                </c:pt>
                <c:pt idx="4410">
                  <c:v>220525</c:v>
                </c:pt>
                <c:pt idx="4411">
                  <c:v>220574</c:v>
                </c:pt>
                <c:pt idx="4412">
                  <c:v>220624</c:v>
                </c:pt>
                <c:pt idx="4413">
                  <c:v>220674</c:v>
                </c:pt>
                <c:pt idx="4414">
                  <c:v>220725</c:v>
                </c:pt>
                <c:pt idx="4415">
                  <c:v>220775</c:v>
                </c:pt>
                <c:pt idx="4416">
                  <c:v>220825</c:v>
                </c:pt>
                <c:pt idx="4417">
                  <c:v>220875</c:v>
                </c:pt>
                <c:pt idx="4418">
                  <c:v>220925</c:v>
                </c:pt>
                <c:pt idx="4419">
                  <c:v>220975</c:v>
                </c:pt>
                <c:pt idx="4420">
                  <c:v>221025</c:v>
                </c:pt>
                <c:pt idx="4421">
                  <c:v>221075</c:v>
                </c:pt>
                <c:pt idx="4422">
                  <c:v>221125</c:v>
                </c:pt>
                <c:pt idx="4423">
                  <c:v>221175</c:v>
                </c:pt>
                <c:pt idx="4424">
                  <c:v>221225</c:v>
                </c:pt>
                <c:pt idx="4425">
                  <c:v>221275</c:v>
                </c:pt>
                <c:pt idx="4426">
                  <c:v>221325</c:v>
                </c:pt>
                <c:pt idx="4427">
                  <c:v>221375</c:v>
                </c:pt>
                <c:pt idx="4428">
                  <c:v>221425</c:v>
                </c:pt>
                <c:pt idx="4429">
                  <c:v>221474</c:v>
                </c:pt>
                <c:pt idx="4430">
                  <c:v>221524</c:v>
                </c:pt>
                <c:pt idx="4431">
                  <c:v>221575</c:v>
                </c:pt>
                <c:pt idx="4432">
                  <c:v>221625</c:v>
                </c:pt>
                <c:pt idx="4433">
                  <c:v>221675</c:v>
                </c:pt>
                <c:pt idx="4434">
                  <c:v>221725</c:v>
                </c:pt>
                <c:pt idx="4435">
                  <c:v>221775</c:v>
                </c:pt>
                <c:pt idx="4436">
                  <c:v>221824</c:v>
                </c:pt>
                <c:pt idx="4437">
                  <c:v>221874</c:v>
                </c:pt>
                <c:pt idx="4438">
                  <c:v>221924</c:v>
                </c:pt>
                <c:pt idx="4439">
                  <c:v>221974</c:v>
                </c:pt>
                <c:pt idx="4440">
                  <c:v>222025</c:v>
                </c:pt>
                <c:pt idx="4441">
                  <c:v>222074</c:v>
                </c:pt>
                <c:pt idx="4442">
                  <c:v>222125</c:v>
                </c:pt>
                <c:pt idx="4443">
                  <c:v>222175</c:v>
                </c:pt>
                <c:pt idx="4444">
                  <c:v>222224</c:v>
                </c:pt>
                <c:pt idx="4445">
                  <c:v>222275</c:v>
                </c:pt>
                <c:pt idx="4446">
                  <c:v>222325</c:v>
                </c:pt>
                <c:pt idx="4447">
                  <c:v>222374</c:v>
                </c:pt>
                <c:pt idx="4448">
                  <c:v>222425</c:v>
                </c:pt>
                <c:pt idx="4449">
                  <c:v>222474</c:v>
                </c:pt>
                <c:pt idx="4450">
                  <c:v>222525</c:v>
                </c:pt>
                <c:pt idx="4451">
                  <c:v>222574</c:v>
                </c:pt>
                <c:pt idx="4452">
                  <c:v>222624</c:v>
                </c:pt>
                <c:pt idx="4453">
                  <c:v>222674</c:v>
                </c:pt>
                <c:pt idx="4454">
                  <c:v>222725</c:v>
                </c:pt>
                <c:pt idx="4455">
                  <c:v>222775</c:v>
                </c:pt>
                <c:pt idx="4456">
                  <c:v>222824</c:v>
                </c:pt>
                <c:pt idx="4457">
                  <c:v>222874</c:v>
                </c:pt>
                <c:pt idx="4458">
                  <c:v>222925</c:v>
                </c:pt>
                <c:pt idx="4459">
                  <c:v>222974</c:v>
                </c:pt>
                <c:pt idx="4460">
                  <c:v>223024</c:v>
                </c:pt>
                <c:pt idx="4461">
                  <c:v>223074</c:v>
                </c:pt>
                <c:pt idx="4462">
                  <c:v>223125</c:v>
                </c:pt>
                <c:pt idx="4463">
                  <c:v>223175</c:v>
                </c:pt>
                <c:pt idx="4464">
                  <c:v>223225</c:v>
                </c:pt>
                <c:pt idx="4465">
                  <c:v>223275</c:v>
                </c:pt>
                <c:pt idx="4466">
                  <c:v>223325</c:v>
                </c:pt>
                <c:pt idx="4467">
                  <c:v>223375</c:v>
                </c:pt>
                <c:pt idx="4468">
                  <c:v>223425</c:v>
                </c:pt>
                <c:pt idx="4469">
                  <c:v>223475</c:v>
                </c:pt>
                <c:pt idx="4470">
                  <c:v>223525</c:v>
                </c:pt>
                <c:pt idx="4471">
                  <c:v>223577</c:v>
                </c:pt>
                <c:pt idx="4472">
                  <c:v>223624</c:v>
                </c:pt>
                <c:pt idx="4473">
                  <c:v>223674</c:v>
                </c:pt>
                <c:pt idx="4474">
                  <c:v>223725</c:v>
                </c:pt>
                <c:pt idx="4475">
                  <c:v>223774</c:v>
                </c:pt>
                <c:pt idx="4476">
                  <c:v>223825</c:v>
                </c:pt>
                <c:pt idx="4477">
                  <c:v>223874</c:v>
                </c:pt>
                <c:pt idx="4478">
                  <c:v>223924</c:v>
                </c:pt>
                <c:pt idx="4479">
                  <c:v>223974</c:v>
                </c:pt>
                <c:pt idx="4480">
                  <c:v>224025</c:v>
                </c:pt>
                <c:pt idx="4481">
                  <c:v>224075</c:v>
                </c:pt>
                <c:pt idx="4482">
                  <c:v>224125</c:v>
                </c:pt>
                <c:pt idx="4483">
                  <c:v>224175</c:v>
                </c:pt>
                <c:pt idx="4484">
                  <c:v>224224</c:v>
                </c:pt>
                <c:pt idx="4485">
                  <c:v>224275</c:v>
                </c:pt>
                <c:pt idx="4486">
                  <c:v>224324</c:v>
                </c:pt>
                <c:pt idx="4487">
                  <c:v>224375</c:v>
                </c:pt>
                <c:pt idx="4488">
                  <c:v>224425</c:v>
                </c:pt>
                <c:pt idx="4489">
                  <c:v>224474</c:v>
                </c:pt>
                <c:pt idx="4490">
                  <c:v>224524</c:v>
                </c:pt>
                <c:pt idx="4491">
                  <c:v>224578</c:v>
                </c:pt>
                <c:pt idx="4492">
                  <c:v>224625</c:v>
                </c:pt>
                <c:pt idx="4493">
                  <c:v>224675</c:v>
                </c:pt>
                <c:pt idx="4494">
                  <c:v>224725</c:v>
                </c:pt>
                <c:pt idx="4495">
                  <c:v>224775</c:v>
                </c:pt>
                <c:pt idx="4496">
                  <c:v>224825</c:v>
                </c:pt>
                <c:pt idx="4497">
                  <c:v>224874</c:v>
                </c:pt>
                <c:pt idx="4498">
                  <c:v>224925</c:v>
                </c:pt>
                <c:pt idx="4499">
                  <c:v>224975</c:v>
                </c:pt>
                <c:pt idx="4500">
                  <c:v>225024</c:v>
                </c:pt>
                <c:pt idx="4501">
                  <c:v>225074</c:v>
                </c:pt>
                <c:pt idx="4502">
                  <c:v>225124</c:v>
                </c:pt>
                <c:pt idx="4503">
                  <c:v>225175</c:v>
                </c:pt>
                <c:pt idx="4504">
                  <c:v>225225</c:v>
                </c:pt>
                <c:pt idx="4505">
                  <c:v>225274</c:v>
                </c:pt>
                <c:pt idx="4506">
                  <c:v>225324</c:v>
                </c:pt>
                <c:pt idx="4507">
                  <c:v>225375</c:v>
                </c:pt>
                <c:pt idx="4508">
                  <c:v>225425</c:v>
                </c:pt>
                <c:pt idx="4509">
                  <c:v>225474</c:v>
                </c:pt>
                <c:pt idx="4510">
                  <c:v>225524</c:v>
                </c:pt>
                <c:pt idx="4511">
                  <c:v>225575</c:v>
                </c:pt>
                <c:pt idx="4512">
                  <c:v>225625</c:v>
                </c:pt>
                <c:pt idx="4513">
                  <c:v>225675</c:v>
                </c:pt>
                <c:pt idx="4514">
                  <c:v>225724</c:v>
                </c:pt>
                <c:pt idx="4515">
                  <c:v>225774</c:v>
                </c:pt>
                <c:pt idx="4516">
                  <c:v>225824</c:v>
                </c:pt>
                <c:pt idx="4517">
                  <c:v>225874</c:v>
                </c:pt>
                <c:pt idx="4518">
                  <c:v>225924</c:v>
                </c:pt>
                <c:pt idx="4519">
                  <c:v>225975</c:v>
                </c:pt>
                <c:pt idx="4520">
                  <c:v>226024</c:v>
                </c:pt>
                <c:pt idx="4521">
                  <c:v>226074</c:v>
                </c:pt>
                <c:pt idx="4522">
                  <c:v>226125</c:v>
                </c:pt>
                <c:pt idx="4523">
                  <c:v>226175</c:v>
                </c:pt>
                <c:pt idx="4524">
                  <c:v>226225</c:v>
                </c:pt>
                <c:pt idx="4525">
                  <c:v>226274</c:v>
                </c:pt>
                <c:pt idx="4526">
                  <c:v>226324</c:v>
                </c:pt>
                <c:pt idx="4527">
                  <c:v>226374</c:v>
                </c:pt>
                <c:pt idx="4528">
                  <c:v>226424</c:v>
                </c:pt>
                <c:pt idx="4529">
                  <c:v>226474</c:v>
                </c:pt>
                <c:pt idx="4530">
                  <c:v>226524</c:v>
                </c:pt>
                <c:pt idx="4531">
                  <c:v>226575</c:v>
                </c:pt>
                <c:pt idx="4532">
                  <c:v>226625</c:v>
                </c:pt>
                <c:pt idx="4533">
                  <c:v>226674</c:v>
                </c:pt>
                <c:pt idx="4534">
                  <c:v>226725</c:v>
                </c:pt>
                <c:pt idx="4535">
                  <c:v>226774</c:v>
                </c:pt>
                <c:pt idx="4536">
                  <c:v>226825</c:v>
                </c:pt>
                <c:pt idx="4537">
                  <c:v>226874</c:v>
                </c:pt>
                <c:pt idx="4538">
                  <c:v>226924</c:v>
                </c:pt>
                <c:pt idx="4539">
                  <c:v>226974</c:v>
                </c:pt>
                <c:pt idx="4540">
                  <c:v>227024</c:v>
                </c:pt>
                <c:pt idx="4541">
                  <c:v>227074</c:v>
                </c:pt>
                <c:pt idx="4542">
                  <c:v>227125</c:v>
                </c:pt>
                <c:pt idx="4543">
                  <c:v>227175</c:v>
                </c:pt>
                <c:pt idx="4544">
                  <c:v>227224</c:v>
                </c:pt>
                <c:pt idx="4545">
                  <c:v>227274</c:v>
                </c:pt>
                <c:pt idx="4546">
                  <c:v>227325</c:v>
                </c:pt>
                <c:pt idx="4547">
                  <c:v>227374</c:v>
                </c:pt>
                <c:pt idx="4548">
                  <c:v>227424</c:v>
                </c:pt>
                <c:pt idx="4549">
                  <c:v>227475</c:v>
                </c:pt>
                <c:pt idx="4550">
                  <c:v>227525</c:v>
                </c:pt>
                <c:pt idx="4551">
                  <c:v>227574</c:v>
                </c:pt>
                <c:pt idx="4552">
                  <c:v>227625</c:v>
                </c:pt>
                <c:pt idx="4553">
                  <c:v>227675</c:v>
                </c:pt>
                <c:pt idx="4554">
                  <c:v>227725</c:v>
                </c:pt>
                <c:pt idx="4555">
                  <c:v>227775</c:v>
                </c:pt>
                <c:pt idx="4556">
                  <c:v>227825</c:v>
                </c:pt>
                <c:pt idx="4557">
                  <c:v>227875</c:v>
                </c:pt>
                <c:pt idx="4558">
                  <c:v>227925</c:v>
                </c:pt>
                <c:pt idx="4559">
                  <c:v>227974</c:v>
                </c:pt>
                <c:pt idx="4560">
                  <c:v>228024</c:v>
                </c:pt>
                <c:pt idx="4561">
                  <c:v>228074</c:v>
                </c:pt>
                <c:pt idx="4562">
                  <c:v>228125</c:v>
                </c:pt>
                <c:pt idx="4563">
                  <c:v>228175</c:v>
                </c:pt>
                <c:pt idx="4564">
                  <c:v>228225</c:v>
                </c:pt>
                <c:pt idx="4565">
                  <c:v>228275</c:v>
                </c:pt>
                <c:pt idx="4566">
                  <c:v>228324</c:v>
                </c:pt>
                <c:pt idx="4567">
                  <c:v>228375</c:v>
                </c:pt>
                <c:pt idx="4568">
                  <c:v>228425</c:v>
                </c:pt>
                <c:pt idx="4569">
                  <c:v>228474</c:v>
                </c:pt>
                <c:pt idx="4570">
                  <c:v>228524</c:v>
                </c:pt>
                <c:pt idx="4571">
                  <c:v>228574</c:v>
                </c:pt>
                <c:pt idx="4572">
                  <c:v>228624</c:v>
                </c:pt>
                <c:pt idx="4573">
                  <c:v>228674</c:v>
                </c:pt>
                <c:pt idx="4574">
                  <c:v>228725</c:v>
                </c:pt>
                <c:pt idx="4575">
                  <c:v>228775</c:v>
                </c:pt>
                <c:pt idx="4576">
                  <c:v>228824</c:v>
                </c:pt>
                <c:pt idx="4577">
                  <c:v>228874</c:v>
                </c:pt>
                <c:pt idx="4578">
                  <c:v>228924</c:v>
                </c:pt>
                <c:pt idx="4579">
                  <c:v>228974</c:v>
                </c:pt>
                <c:pt idx="4580">
                  <c:v>229024</c:v>
                </c:pt>
                <c:pt idx="4581">
                  <c:v>229074</c:v>
                </c:pt>
                <c:pt idx="4582">
                  <c:v>229125</c:v>
                </c:pt>
                <c:pt idx="4583">
                  <c:v>229175</c:v>
                </c:pt>
                <c:pt idx="4584">
                  <c:v>229225</c:v>
                </c:pt>
                <c:pt idx="4585">
                  <c:v>229274</c:v>
                </c:pt>
                <c:pt idx="4586">
                  <c:v>229325</c:v>
                </c:pt>
                <c:pt idx="4587">
                  <c:v>229374</c:v>
                </c:pt>
                <c:pt idx="4588">
                  <c:v>229425</c:v>
                </c:pt>
                <c:pt idx="4589">
                  <c:v>229474</c:v>
                </c:pt>
                <c:pt idx="4590">
                  <c:v>229524</c:v>
                </c:pt>
                <c:pt idx="4591">
                  <c:v>229575</c:v>
                </c:pt>
                <c:pt idx="4592">
                  <c:v>229624</c:v>
                </c:pt>
                <c:pt idx="4593">
                  <c:v>229675</c:v>
                </c:pt>
                <c:pt idx="4594">
                  <c:v>229725</c:v>
                </c:pt>
                <c:pt idx="4595">
                  <c:v>229775</c:v>
                </c:pt>
                <c:pt idx="4596">
                  <c:v>229825</c:v>
                </c:pt>
                <c:pt idx="4597">
                  <c:v>229874</c:v>
                </c:pt>
                <c:pt idx="4598">
                  <c:v>229924</c:v>
                </c:pt>
                <c:pt idx="4599">
                  <c:v>229974</c:v>
                </c:pt>
                <c:pt idx="4600">
                  <c:v>230024</c:v>
                </c:pt>
                <c:pt idx="4601">
                  <c:v>230074</c:v>
                </c:pt>
                <c:pt idx="4602">
                  <c:v>230124</c:v>
                </c:pt>
                <c:pt idx="4603">
                  <c:v>230175</c:v>
                </c:pt>
                <c:pt idx="4604">
                  <c:v>230225</c:v>
                </c:pt>
                <c:pt idx="4605">
                  <c:v>230275</c:v>
                </c:pt>
                <c:pt idx="4606">
                  <c:v>230324</c:v>
                </c:pt>
                <c:pt idx="4607">
                  <c:v>230374</c:v>
                </c:pt>
                <c:pt idx="4608">
                  <c:v>230424</c:v>
                </c:pt>
                <c:pt idx="4609">
                  <c:v>230474</c:v>
                </c:pt>
                <c:pt idx="4610">
                  <c:v>230525</c:v>
                </c:pt>
                <c:pt idx="4611">
                  <c:v>230575</c:v>
                </c:pt>
                <c:pt idx="4612">
                  <c:v>230624</c:v>
                </c:pt>
                <c:pt idx="4613">
                  <c:v>230674</c:v>
                </c:pt>
                <c:pt idx="4614">
                  <c:v>230725</c:v>
                </c:pt>
                <c:pt idx="4615">
                  <c:v>230774</c:v>
                </c:pt>
                <c:pt idx="4616">
                  <c:v>230824</c:v>
                </c:pt>
                <c:pt idx="4617">
                  <c:v>230875</c:v>
                </c:pt>
                <c:pt idx="4618">
                  <c:v>230925</c:v>
                </c:pt>
                <c:pt idx="4619">
                  <c:v>230974</c:v>
                </c:pt>
                <c:pt idx="4620">
                  <c:v>231025</c:v>
                </c:pt>
                <c:pt idx="4621">
                  <c:v>231075</c:v>
                </c:pt>
                <c:pt idx="4622">
                  <c:v>231125</c:v>
                </c:pt>
                <c:pt idx="4623">
                  <c:v>231174</c:v>
                </c:pt>
                <c:pt idx="4624">
                  <c:v>231224</c:v>
                </c:pt>
                <c:pt idx="4625">
                  <c:v>231275</c:v>
                </c:pt>
                <c:pt idx="4626">
                  <c:v>231324</c:v>
                </c:pt>
                <c:pt idx="4627">
                  <c:v>231374</c:v>
                </c:pt>
                <c:pt idx="4628">
                  <c:v>231424</c:v>
                </c:pt>
                <c:pt idx="4629">
                  <c:v>231475</c:v>
                </c:pt>
                <c:pt idx="4630">
                  <c:v>231525</c:v>
                </c:pt>
                <c:pt idx="4631">
                  <c:v>231575</c:v>
                </c:pt>
                <c:pt idx="4632">
                  <c:v>231624</c:v>
                </c:pt>
                <c:pt idx="4633">
                  <c:v>231674</c:v>
                </c:pt>
                <c:pt idx="4634">
                  <c:v>231725</c:v>
                </c:pt>
                <c:pt idx="4635">
                  <c:v>231775</c:v>
                </c:pt>
                <c:pt idx="4636">
                  <c:v>231824</c:v>
                </c:pt>
                <c:pt idx="4637">
                  <c:v>231875</c:v>
                </c:pt>
                <c:pt idx="4638">
                  <c:v>231925</c:v>
                </c:pt>
                <c:pt idx="4639">
                  <c:v>231975</c:v>
                </c:pt>
                <c:pt idx="4640">
                  <c:v>232025</c:v>
                </c:pt>
                <c:pt idx="4641">
                  <c:v>232075</c:v>
                </c:pt>
                <c:pt idx="4642">
                  <c:v>232124</c:v>
                </c:pt>
                <c:pt idx="4643">
                  <c:v>232175</c:v>
                </c:pt>
                <c:pt idx="4644">
                  <c:v>232224</c:v>
                </c:pt>
                <c:pt idx="4645">
                  <c:v>232274</c:v>
                </c:pt>
                <c:pt idx="4646">
                  <c:v>232324</c:v>
                </c:pt>
                <c:pt idx="4647">
                  <c:v>232375</c:v>
                </c:pt>
                <c:pt idx="4648">
                  <c:v>232424</c:v>
                </c:pt>
                <c:pt idx="4649">
                  <c:v>232475</c:v>
                </c:pt>
                <c:pt idx="4650">
                  <c:v>232525</c:v>
                </c:pt>
                <c:pt idx="4651">
                  <c:v>232575</c:v>
                </c:pt>
                <c:pt idx="4652">
                  <c:v>232624</c:v>
                </c:pt>
                <c:pt idx="4653">
                  <c:v>232674</c:v>
                </c:pt>
                <c:pt idx="4654">
                  <c:v>232724</c:v>
                </c:pt>
                <c:pt idx="4655">
                  <c:v>232775</c:v>
                </c:pt>
                <c:pt idx="4656">
                  <c:v>232824</c:v>
                </c:pt>
                <c:pt idx="4657">
                  <c:v>232874</c:v>
                </c:pt>
                <c:pt idx="4658">
                  <c:v>232925</c:v>
                </c:pt>
                <c:pt idx="4659">
                  <c:v>232974</c:v>
                </c:pt>
                <c:pt idx="4660">
                  <c:v>233024</c:v>
                </c:pt>
                <c:pt idx="4661">
                  <c:v>233074</c:v>
                </c:pt>
                <c:pt idx="4662">
                  <c:v>233124</c:v>
                </c:pt>
                <c:pt idx="4663">
                  <c:v>233175</c:v>
                </c:pt>
                <c:pt idx="4664">
                  <c:v>233224</c:v>
                </c:pt>
                <c:pt idx="4665">
                  <c:v>233274</c:v>
                </c:pt>
                <c:pt idx="4666">
                  <c:v>233325</c:v>
                </c:pt>
                <c:pt idx="4667">
                  <c:v>233374</c:v>
                </c:pt>
                <c:pt idx="4668">
                  <c:v>233424</c:v>
                </c:pt>
                <c:pt idx="4669">
                  <c:v>233475</c:v>
                </c:pt>
                <c:pt idx="4670">
                  <c:v>233524</c:v>
                </c:pt>
                <c:pt idx="4671">
                  <c:v>233575</c:v>
                </c:pt>
                <c:pt idx="4672">
                  <c:v>233625</c:v>
                </c:pt>
                <c:pt idx="4673">
                  <c:v>233675</c:v>
                </c:pt>
                <c:pt idx="4674">
                  <c:v>233724</c:v>
                </c:pt>
                <c:pt idx="4675">
                  <c:v>233775</c:v>
                </c:pt>
                <c:pt idx="4676">
                  <c:v>233826</c:v>
                </c:pt>
                <c:pt idx="4677">
                  <c:v>233874</c:v>
                </c:pt>
                <c:pt idx="4678">
                  <c:v>233925</c:v>
                </c:pt>
                <c:pt idx="4679">
                  <c:v>233974</c:v>
                </c:pt>
                <c:pt idx="4680">
                  <c:v>234024</c:v>
                </c:pt>
                <c:pt idx="4681">
                  <c:v>234074</c:v>
                </c:pt>
                <c:pt idx="4682">
                  <c:v>234125</c:v>
                </c:pt>
                <c:pt idx="4683">
                  <c:v>234175</c:v>
                </c:pt>
                <c:pt idx="4684">
                  <c:v>234224</c:v>
                </c:pt>
                <c:pt idx="4685">
                  <c:v>234275</c:v>
                </c:pt>
                <c:pt idx="4686">
                  <c:v>234324</c:v>
                </c:pt>
                <c:pt idx="4687">
                  <c:v>234375</c:v>
                </c:pt>
                <c:pt idx="4688">
                  <c:v>234424</c:v>
                </c:pt>
                <c:pt idx="4689">
                  <c:v>234475</c:v>
                </c:pt>
                <c:pt idx="4690">
                  <c:v>234524</c:v>
                </c:pt>
                <c:pt idx="4691">
                  <c:v>234575</c:v>
                </c:pt>
                <c:pt idx="4692">
                  <c:v>234625</c:v>
                </c:pt>
                <c:pt idx="4693">
                  <c:v>234675</c:v>
                </c:pt>
                <c:pt idx="4694">
                  <c:v>234724</c:v>
                </c:pt>
                <c:pt idx="4695">
                  <c:v>234775</c:v>
                </c:pt>
                <c:pt idx="4696">
                  <c:v>234825</c:v>
                </c:pt>
                <c:pt idx="4697">
                  <c:v>234875</c:v>
                </c:pt>
                <c:pt idx="4698">
                  <c:v>234925</c:v>
                </c:pt>
                <c:pt idx="4699">
                  <c:v>234975</c:v>
                </c:pt>
                <c:pt idx="4700">
                  <c:v>235025</c:v>
                </c:pt>
                <c:pt idx="4701">
                  <c:v>235074</c:v>
                </c:pt>
                <c:pt idx="4702">
                  <c:v>235124</c:v>
                </c:pt>
                <c:pt idx="4703">
                  <c:v>235175</c:v>
                </c:pt>
                <c:pt idx="4704">
                  <c:v>235225</c:v>
                </c:pt>
                <c:pt idx="4705">
                  <c:v>235274</c:v>
                </c:pt>
                <c:pt idx="4706">
                  <c:v>235325</c:v>
                </c:pt>
                <c:pt idx="4707">
                  <c:v>235375</c:v>
                </c:pt>
                <c:pt idx="4708">
                  <c:v>235424</c:v>
                </c:pt>
                <c:pt idx="4709">
                  <c:v>235474</c:v>
                </c:pt>
                <c:pt idx="4710">
                  <c:v>235525</c:v>
                </c:pt>
                <c:pt idx="4711">
                  <c:v>235576</c:v>
                </c:pt>
                <c:pt idx="4712">
                  <c:v>235625</c:v>
                </c:pt>
                <c:pt idx="4713">
                  <c:v>235675</c:v>
                </c:pt>
                <c:pt idx="4714">
                  <c:v>235725</c:v>
                </c:pt>
                <c:pt idx="4715">
                  <c:v>235775</c:v>
                </c:pt>
                <c:pt idx="4716">
                  <c:v>235825</c:v>
                </c:pt>
                <c:pt idx="4717">
                  <c:v>235874</c:v>
                </c:pt>
                <c:pt idx="4718">
                  <c:v>235924</c:v>
                </c:pt>
                <c:pt idx="4719">
                  <c:v>235975</c:v>
                </c:pt>
                <c:pt idx="4720">
                  <c:v>236024</c:v>
                </c:pt>
                <c:pt idx="4721">
                  <c:v>236074</c:v>
                </c:pt>
                <c:pt idx="4722">
                  <c:v>236124</c:v>
                </c:pt>
                <c:pt idx="4723">
                  <c:v>236174</c:v>
                </c:pt>
                <c:pt idx="4724">
                  <c:v>236225</c:v>
                </c:pt>
                <c:pt idx="4725">
                  <c:v>236275</c:v>
                </c:pt>
                <c:pt idx="4726">
                  <c:v>236325</c:v>
                </c:pt>
                <c:pt idx="4727">
                  <c:v>236374</c:v>
                </c:pt>
                <c:pt idx="4728">
                  <c:v>236425</c:v>
                </c:pt>
                <c:pt idx="4729">
                  <c:v>236475</c:v>
                </c:pt>
                <c:pt idx="4730">
                  <c:v>236524</c:v>
                </c:pt>
                <c:pt idx="4731">
                  <c:v>236577</c:v>
                </c:pt>
                <c:pt idx="4732">
                  <c:v>236624</c:v>
                </c:pt>
                <c:pt idx="4733">
                  <c:v>236674</c:v>
                </c:pt>
                <c:pt idx="4734">
                  <c:v>236725</c:v>
                </c:pt>
                <c:pt idx="4735">
                  <c:v>236774</c:v>
                </c:pt>
                <c:pt idx="4736">
                  <c:v>236824</c:v>
                </c:pt>
                <c:pt idx="4737">
                  <c:v>236874</c:v>
                </c:pt>
                <c:pt idx="4738">
                  <c:v>236924</c:v>
                </c:pt>
                <c:pt idx="4739">
                  <c:v>236975</c:v>
                </c:pt>
                <c:pt idx="4740">
                  <c:v>237024</c:v>
                </c:pt>
                <c:pt idx="4741">
                  <c:v>237074</c:v>
                </c:pt>
                <c:pt idx="4742">
                  <c:v>237125</c:v>
                </c:pt>
                <c:pt idx="4743">
                  <c:v>237175</c:v>
                </c:pt>
                <c:pt idx="4744">
                  <c:v>237226</c:v>
                </c:pt>
                <c:pt idx="4745">
                  <c:v>237274</c:v>
                </c:pt>
                <c:pt idx="4746">
                  <c:v>237324</c:v>
                </c:pt>
                <c:pt idx="4747">
                  <c:v>237374</c:v>
                </c:pt>
                <c:pt idx="4748">
                  <c:v>237425</c:v>
                </c:pt>
                <c:pt idx="4749">
                  <c:v>237474</c:v>
                </c:pt>
                <c:pt idx="4750">
                  <c:v>237524</c:v>
                </c:pt>
                <c:pt idx="4751">
                  <c:v>237577</c:v>
                </c:pt>
                <c:pt idx="4752">
                  <c:v>237624</c:v>
                </c:pt>
                <c:pt idx="4753">
                  <c:v>237674</c:v>
                </c:pt>
                <c:pt idx="4754">
                  <c:v>237725</c:v>
                </c:pt>
                <c:pt idx="4755">
                  <c:v>237774</c:v>
                </c:pt>
                <c:pt idx="4756">
                  <c:v>237825</c:v>
                </c:pt>
                <c:pt idx="4757">
                  <c:v>237875</c:v>
                </c:pt>
                <c:pt idx="4758">
                  <c:v>237925</c:v>
                </c:pt>
                <c:pt idx="4759">
                  <c:v>237975</c:v>
                </c:pt>
                <c:pt idx="4760">
                  <c:v>238024</c:v>
                </c:pt>
                <c:pt idx="4761">
                  <c:v>238075</c:v>
                </c:pt>
                <c:pt idx="4762">
                  <c:v>238124</c:v>
                </c:pt>
                <c:pt idx="4763">
                  <c:v>238174</c:v>
                </c:pt>
                <c:pt idx="4764">
                  <c:v>238224</c:v>
                </c:pt>
                <c:pt idx="4765">
                  <c:v>238274</c:v>
                </c:pt>
                <c:pt idx="4766">
                  <c:v>238325</c:v>
                </c:pt>
                <c:pt idx="4767">
                  <c:v>238375</c:v>
                </c:pt>
                <c:pt idx="4768">
                  <c:v>238425</c:v>
                </c:pt>
                <c:pt idx="4769">
                  <c:v>238475</c:v>
                </c:pt>
                <c:pt idx="4770">
                  <c:v>238525</c:v>
                </c:pt>
                <c:pt idx="4771">
                  <c:v>238575</c:v>
                </c:pt>
                <c:pt idx="4772">
                  <c:v>238625</c:v>
                </c:pt>
                <c:pt idx="4773">
                  <c:v>238674</c:v>
                </c:pt>
                <c:pt idx="4774">
                  <c:v>238724</c:v>
                </c:pt>
                <c:pt idx="4775">
                  <c:v>238775</c:v>
                </c:pt>
                <c:pt idx="4776">
                  <c:v>238824</c:v>
                </c:pt>
                <c:pt idx="4777">
                  <c:v>238875</c:v>
                </c:pt>
                <c:pt idx="4778">
                  <c:v>238925</c:v>
                </c:pt>
                <c:pt idx="4779">
                  <c:v>238975</c:v>
                </c:pt>
                <c:pt idx="4780">
                  <c:v>239025</c:v>
                </c:pt>
                <c:pt idx="4781">
                  <c:v>239074</c:v>
                </c:pt>
                <c:pt idx="4782">
                  <c:v>239124</c:v>
                </c:pt>
                <c:pt idx="4783">
                  <c:v>239174</c:v>
                </c:pt>
                <c:pt idx="4784">
                  <c:v>239224</c:v>
                </c:pt>
                <c:pt idx="4785">
                  <c:v>239275</c:v>
                </c:pt>
                <c:pt idx="4786">
                  <c:v>239325</c:v>
                </c:pt>
                <c:pt idx="4787">
                  <c:v>239375</c:v>
                </c:pt>
                <c:pt idx="4788">
                  <c:v>239424</c:v>
                </c:pt>
                <c:pt idx="4789">
                  <c:v>239475</c:v>
                </c:pt>
                <c:pt idx="4790">
                  <c:v>239525</c:v>
                </c:pt>
                <c:pt idx="4791">
                  <c:v>239575</c:v>
                </c:pt>
                <c:pt idx="4792">
                  <c:v>239624</c:v>
                </c:pt>
                <c:pt idx="4793">
                  <c:v>239674</c:v>
                </c:pt>
                <c:pt idx="4794">
                  <c:v>239725</c:v>
                </c:pt>
                <c:pt idx="4795">
                  <c:v>239774</c:v>
                </c:pt>
                <c:pt idx="4796">
                  <c:v>239825</c:v>
                </c:pt>
                <c:pt idx="4797">
                  <c:v>239874</c:v>
                </c:pt>
                <c:pt idx="4798">
                  <c:v>239924</c:v>
                </c:pt>
                <c:pt idx="4799">
                  <c:v>239974</c:v>
                </c:pt>
                <c:pt idx="4800">
                  <c:v>240024</c:v>
                </c:pt>
                <c:pt idx="4801">
                  <c:v>240075</c:v>
                </c:pt>
                <c:pt idx="4802">
                  <c:v>240124</c:v>
                </c:pt>
                <c:pt idx="4803">
                  <c:v>240175</c:v>
                </c:pt>
                <c:pt idx="4804">
                  <c:v>240224</c:v>
                </c:pt>
                <c:pt idx="4805">
                  <c:v>240274</c:v>
                </c:pt>
                <c:pt idx="4806">
                  <c:v>240324</c:v>
                </c:pt>
                <c:pt idx="4807">
                  <c:v>240374</c:v>
                </c:pt>
                <c:pt idx="4808">
                  <c:v>240424</c:v>
                </c:pt>
                <c:pt idx="4809">
                  <c:v>240474</c:v>
                </c:pt>
                <c:pt idx="4810">
                  <c:v>240524</c:v>
                </c:pt>
                <c:pt idx="4811">
                  <c:v>240575</c:v>
                </c:pt>
                <c:pt idx="4812">
                  <c:v>240624</c:v>
                </c:pt>
                <c:pt idx="4813">
                  <c:v>240674</c:v>
                </c:pt>
                <c:pt idx="4814">
                  <c:v>240725</c:v>
                </c:pt>
                <c:pt idx="4815">
                  <c:v>240775</c:v>
                </c:pt>
                <c:pt idx="4816">
                  <c:v>240825</c:v>
                </c:pt>
                <c:pt idx="4817">
                  <c:v>240874</c:v>
                </c:pt>
                <c:pt idx="4818">
                  <c:v>240924</c:v>
                </c:pt>
                <c:pt idx="4819">
                  <c:v>240974</c:v>
                </c:pt>
                <c:pt idx="4820">
                  <c:v>241024</c:v>
                </c:pt>
                <c:pt idx="4821">
                  <c:v>241075</c:v>
                </c:pt>
                <c:pt idx="4822">
                  <c:v>241124</c:v>
                </c:pt>
                <c:pt idx="4823">
                  <c:v>241175</c:v>
                </c:pt>
                <c:pt idx="4824">
                  <c:v>241224</c:v>
                </c:pt>
                <c:pt idx="4825">
                  <c:v>241274</c:v>
                </c:pt>
                <c:pt idx="4826">
                  <c:v>241324</c:v>
                </c:pt>
                <c:pt idx="4827">
                  <c:v>241374</c:v>
                </c:pt>
                <c:pt idx="4828">
                  <c:v>241425</c:v>
                </c:pt>
                <c:pt idx="4829">
                  <c:v>241474</c:v>
                </c:pt>
                <c:pt idx="4830">
                  <c:v>241524</c:v>
                </c:pt>
                <c:pt idx="4831">
                  <c:v>241574</c:v>
                </c:pt>
                <c:pt idx="4832">
                  <c:v>241624</c:v>
                </c:pt>
                <c:pt idx="4833">
                  <c:v>241675</c:v>
                </c:pt>
                <c:pt idx="4834">
                  <c:v>241725</c:v>
                </c:pt>
                <c:pt idx="4835">
                  <c:v>241774</c:v>
                </c:pt>
                <c:pt idx="4836">
                  <c:v>241824</c:v>
                </c:pt>
                <c:pt idx="4837">
                  <c:v>241875</c:v>
                </c:pt>
                <c:pt idx="4838">
                  <c:v>241924</c:v>
                </c:pt>
                <c:pt idx="4839">
                  <c:v>241974</c:v>
                </c:pt>
                <c:pt idx="4840">
                  <c:v>242025</c:v>
                </c:pt>
                <c:pt idx="4841">
                  <c:v>242075</c:v>
                </c:pt>
                <c:pt idx="4842">
                  <c:v>242124</c:v>
                </c:pt>
                <c:pt idx="4843">
                  <c:v>242175</c:v>
                </c:pt>
                <c:pt idx="4844">
                  <c:v>242224</c:v>
                </c:pt>
                <c:pt idx="4845">
                  <c:v>242274</c:v>
                </c:pt>
                <c:pt idx="4846">
                  <c:v>242325</c:v>
                </c:pt>
                <c:pt idx="4847">
                  <c:v>242375</c:v>
                </c:pt>
                <c:pt idx="4848">
                  <c:v>242424</c:v>
                </c:pt>
                <c:pt idx="4849">
                  <c:v>242475</c:v>
                </c:pt>
                <c:pt idx="4850">
                  <c:v>242524</c:v>
                </c:pt>
                <c:pt idx="4851">
                  <c:v>242575</c:v>
                </c:pt>
                <c:pt idx="4852">
                  <c:v>242625</c:v>
                </c:pt>
                <c:pt idx="4853">
                  <c:v>242675</c:v>
                </c:pt>
                <c:pt idx="4854">
                  <c:v>242725</c:v>
                </c:pt>
                <c:pt idx="4855">
                  <c:v>242775</c:v>
                </c:pt>
                <c:pt idx="4856">
                  <c:v>242825</c:v>
                </c:pt>
                <c:pt idx="4857">
                  <c:v>242874</c:v>
                </c:pt>
                <c:pt idx="4858">
                  <c:v>242924</c:v>
                </c:pt>
                <c:pt idx="4859">
                  <c:v>242974</c:v>
                </c:pt>
                <c:pt idx="4860">
                  <c:v>243024</c:v>
                </c:pt>
                <c:pt idx="4861">
                  <c:v>243075</c:v>
                </c:pt>
                <c:pt idx="4862">
                  <c:v>243125</c:v>
                </c:pt>
                <c:pt idx="4863">
                  <c:v>243175</c:v>
                </c:pt>
                <c:pt idx="4864">
                  <c:v>243225</c:v>
                </c:pt>
                <c:pt idx="4865">
                  <c:v>243275</c:v>
                </c:pt>
                <c:pt idx="4866">
                  <c:v>243325</c:v>
                </c:pt>
                <c:pt idx="4867">
                  <c:v>243374</c:v>
                </c:pt>
                <c:pt idx="4868">
                  <c:v>243424</c:v>
                </c:pt>
                <c:pt idx="4869">
                  <c:v>243474</c:v>
                </c:pt>
                <c:pt idx="4870">
                  <c:v>243525</c:v>
                </c:pt>
                <c:pt idx="4871">
                  <c:v>243574</c:v>
                </c:pt>
                <c:pt idx="4872">
                  <c:v>243625</c:v>
                </c:pt>
                <c:pt idx="4873">
                  <c:v>243675</c:v>
                </c:pt>
                <c:pt idx="4874">
                  <c:v>243725</c:v>
                </c:pt>
                <c:pt idx="4875">
                  <c:v>243774</c:v>
                </c:pt>
                <c:pt idx="4876">
                  <c:v>243825</c:v>
                </c:pt>
                <c:pt idx="4877">
                  <c:v>243875</c:v>
                </c:pt>
                <c:pt idx="4878">
                  <c:v>243924</c:v>
                </c:pt>
                <c:pt idx="4879">
                  <c:v>243974</c:v>
                </c:pt>
                <c:pt idx="4880">
                  <c:v>244024</c:v>
                </c:pt>
                <c:pt idx="4881">
                  <c:v>244074</c:v>
                </c:pt>
                <c:pt idx="4882">
                  <c:v>244124</c:v>
                </c:pt>
                <c:pt idx="4883">
                  <c:v>244175</c:v>
                </c:pt>
                <c:pt idx="4884">
                  <c:v>244224</c:v>
                </c:pt>
                <c:pt idx="4885">
                  <c:v>244275</c:v>
                </c:pt>
                <c:pt idx="4886">
                  <c:v>244325</c:v>
                </c:pt>
                <c:pt idx="4887">
                  <c:v>244374</c:v>
                </c:pt>
                <c:pt idx="4888">
                  <c:v>244424</c:v>
                </c:pt>
                <c:pt idx="4889">
                  <c:v>244474</c:v>
                </c:pt>
                <c:pt idx="4890">
                  <c:v>244525</c:v>
                </c:pt>
                <c:pt idx="4891">
                  <c:v>244574</c:v>
                </c:pt>
                <c:pt idx="4892">
                  <c:v>244625</c:v>
                </c:pt>
                <c:pt idx="4893">
                  <c:v>244674</c:v>
                </c:pt>
                <c:pt idx="4894">
                  <c:v>244724</c:v>
                </c:pt>
                <c:pt idx="4895">
                  <c:v>244774</c:v>
                </c:pt>
                <c:pt idx="4896">
                  <c:v>244824</c:v>
                </c:pt>
                <c:pt idx="4897">
                  <c:v>244874</c:v>
                </c:pt>
                <c:pt idx="4898">
                  <c:v>244924</c:v>
                </c:pt>
                <c:pt idx="4899">
                  <c:v>244974</c:v>
                </c:pt>
                <c:pt idx="4900">
                  <c:v>245024</c:v>
                </c:pt>
                <c:pt idx="4901">
                  <c:v>245074</c:v>
                </c:pt>
                <c:pt idx="4902">
                  <c:v>245125</c:v>
                </c:pt>
                <c:pt idx="4903">
                  <c:v>245175</c:v>
                </c:pt>
                <c:pt idx="4904">
                  <c:v>245224</c:v>
                </c:pt>
                <c:pt idx="4905">
                  <c:v>245274</c:v>
                </c:pt>
                <c:pt idx="4906">
                  <c:v>245327</c:v>
                </c:pt>
                <c:pt idx="4907">
                  <c:v>245375</c:v>
                </c:pt>
                <c:pt idx="4908">
                  <c:v>245425</c:v>
                </c:pt>
                <c:pt idx="4909">
                  <c:v>245475</c:v>
                </c:pt>
                <c:pt idx="4910">
                  <c:v>245524</c:v>
                </c:pt>
                <c:pt idx="4911">
                  <c:v>245575</c:v>
                </c:pt>
                <c:pt idx="4912">
                  <c:v>245625</c:v>
                </c:pt>
                <c:pt idx="4913">
                  <c:v>245675</c:v>
                </c:pt>
                <c:pt idx="4914">
                  <c:v>245725</c:v>
                </c:pt>
                <c:pt idx="4915">
                  <c:v>245774</c:v>
                </c:pt>
                <c:pt idx="4916">
                  <c:v>245824</c:v>
                </c:pt>
                <c:pt idx="4917">
                  <c:v>245875</c:v>
                </c:pt>
                <c:pt idx="4918">
                  <c:v>245930</c:v>
                </c:pt>
                <c:pt idx="4919">
                  <c:v>245974</c:v>
                </c:pt>
                <c:pt idx="4920">
                  <c:v>246025</c:v>
                </c:pt>
                <c:pt idx="4921">
                  <c:v>246075</c:v>
                </c:pt>
                <c:pt idx="4922">
                  <c:v>246124</c:v>
                </c:pt>
                <c:pt idx="4923">
                  <c:v>246174</c:v>
                </c:pt>
                <c:pt idx="4924">
                  <c:v>246225</c:v>
                </c:pt>
                <c:pt idx="4925">
                  <c:v>246275</c:v>
                </c:pt>
                <c:pt idx="4926">
                  <c:v>246325</c:v>
                </c:pt>
                <c:pt idx="4927">
                  <c:v>246375</c:v>
                </c:pt>
                <c:pt idx="4928">
                  <c:v>246425</c:v>
                </c:pt>
                <c:pt idx="4929">
                  <c:v>246475</c:v>
                </c:pt>
                <c:pt idx="4930">
                  <c:v>246525</c:v>
                </c:pt>
                <c:pt idx="4931">
                  <c:v>246574</c:v>
                </c:pt>
                <c:pt idx="4932">
                  <c:v>246625</c:v>
                </c:pt>
                <c:pt idx="4933">
                  <c:v>246675</c:v>
                </c:pt>
                <c:pt idx="4934">
                  <c:v>246724</c:v>
                </c:pt>
                <c:pt idx="4935">
                  <c:v>246774</c:v>
                </c:pt>
                <c:pt idx="4936">
                  <c:v>246825</c:v>
                </c:pt>
                <c:pt idx="4937">
                  <c:v>246874</c:v>
                </c:pt>
                <c:pt idx="4938">
                  <c:v>246924</c:v>
                </c:pt>
                <c:pt idx="4939">
                  <c:v>246974</c:v>
                </c:pt>
                <c:pt idx="4940">
                  <c:v>247025</c:v>
                </c:pt>
                <c:pt idx="4941">
                  <c:v>247075</c:v>
                </c:pt>
                <c:pt idx="4942">
                  <c:v>247125</c:v>
                </c:pt>
                <c:pt idx="4943">
                  <c:v>247175</c:v>
                </c:pt>
                <c:pt idx="4944">
                  <c:v>247225</c:v>
                </c:pt>
                <c:pt idx="4945">
                  <c:v>247274</c:v>
                </c:pt>
                <c:pt idx="4946">
                  <c:v>247329</c:v>
                </c:pt>
                <c:pt idx="4947">
                  <c:v>247375</c:v>
                </c:pt>
                <c:pt idx="4948">
                  <c:v>247424</c:v>
                </c:pt>
                <c:pt idx="4949">
                  <c:v>247475</c:v>
                </c:pt>
                <c:pt idx="4950">
                  <c:v>247524</c:v>
                </c:pt>
                <c:pt idx="4951">
                  <c:v>247575</c:v>
                </c:pt>
                <c:pt idx="4952">
                  <c:v>247624</c:v>
                </c:pt>
                <c:pt idx="4953">
                  <c:v>247675</c:v>
                </c:pt>
                <c:pt idx="4954">
                  <c:v>247724</c:v>
                </c:pt>
                <c:pt idx="4955">
                  <c:v>247775</c:v>
                </c:pt>
                <c:pt idx="4956">
                  <c:v>247825</c:v>
                </c:pt>
                <c:pt idx="4957">
                  <c:v>247875</c:v>
                </c:pt>
                <c:pt idx="4958">
                  <c:v>247924</c:v>
                </c:pt>
                <c:pt idx="4959">
                  <c:v>247974</c:v>
                </c:pt>
                <c:pt idx="4960">
                  <c:v>248024</c:v>
                </c:pt>
                <c:pt idx="4961">
                  <c:v>248075</c:v>
                </c:pt>
                <c:pt idx="4962">
                  <c:v>248124</c:v>
                </c:pt>
                <c:pt idx="4963">
                  <c:v>248175</c:v>
                </c:pt>
                <c:pt idx="4964">
                  <c:v>248224</c:v>
                </c:pt>
                <c:pt idx="4965">
                  <c:v>248275</c:v>
                </c:pt>
                <c:pt idx="4966">
                  <c:v>248324</c:v>
                </c:pt>
                <c:pt idx="4967">
                  <c:v>248375</c:v>
                </c:pt>
                <c:pt idx="4968">
                  <c:v>248425</c:v>
                </c:pt>
                <c:pt idx="4969">
                  <c:v>248474</c:v>
                </c:pt>
                <c:pt idx="4970">
                  <c:v>248524</c:v>
                </c:pt>
                <c:pt idx="4971">
                  <c:v>248575</c:v>
                </c:pt>
                <c:pt idx="4972">
                  <c:v>248625</c:v>
                </c:pt>
                <c:pt idx="4973">
                  <c:v>248675</c:v>
                </c:pt>
                <c:pt idx="4974">
                  <c:v>248725</c:v>
                </c:pt>
                <c:pt idx="4975">
                  <c:v>248774</c:v>
                </c:pt>
                <c:pt idx="4976">
                  <c:v>248825</c:v>
                </c:pt>
                <c:pt idx="4977">
                  <c:v>248874</c:v>
                </c:pt>
                <c:pt idx="4978">
                  <c:v>248924</c:v>
                </c:pt>
                <c:pt idx="4979">
                  <c:v>248974</c:v>
                </c:pt>
                <c:pt idx="4980">
                  <c:v>249024</c:v>
                </c:pt>
                <c:pt idx="4981">
                  <c:v>249076</c:v>
                </c:pt>
                <c:pt idx="4982">
                  <c:v>249125</c:v>
                </c:pt>
                <c:pt idx="4983">
                  <c:v>249175</c:v>
                </c:pt>
                <c:pt idx="4984">
                  <c:v>249225</c:v>
                </c:pt>
                <c:pt idx="4985">
                  <c:v>249274</c:v>
                </c:pt>
                <c:pt idx="4986">
                  <c:v>249324</c:v>
                </c:pt>
                <c:pt idx="4987">
                  <c:v>249374</c:v>
                </c:pt>
                <c:pt idx="4988">
                  <c:v>249424</c:v>
                </c:pt>
                <c:pt idx="4989">
                  <c:v>249475</c:v>
                </c:pt>
                <c:pt idx="4990">
                  <c:v>249525</c:v>
                </c:pt>
                <c:pt idx="4991">
                  <c:v>249575</c:v>
                </c:pt>
                <c:pt idx="4992">
                  <c:v>249625</c:v>
                </c:pt>
                <c:pt idx="4993">
                  <c:v>249674</c:v>
                </c:pt>
                <c:pt idx="4994">
                  <c:v>249724</c:v>
                </c:pt>
                <c:pt idx="4995">
                  <c:v>249775</c:v>
                </c:pt>
                <c:pt idx="4996">
                  <c:v>249824</c:v>
                </c:pt>
                <c:pt idx="4997">
                  <c:v>249875</c:v>
                </c:pt>
                <c:pt idx="4998">
                  <c:v>249925</c:v>
                </c:pt>
                <c:pt idx="4999">
                  <c:v>249975</c:v>
                </c:pt>
                <c:pt idx="5000">
                  <c:v>250025</c:v>
                </c:pt>
                <c:pt idx="5001">
                  <c:v>250075</c:v>
                </c:pt>
                <c:pt idx="5002">
                  <c:v>250125</c:v>
                </c:pt>
                <c:pt idx="5003">
                  <c:v>250175</c:v>
                </c:pt>
                <c:pt idx="5004">
                  <c:v>250224</c:v>
                </c:pt>
                <c:pt idx="5005">
                  <c:v>250274</c:v>
                </c:pt>
                <c:pt idx="5006">
                  <c:v>250325</c:v>
                </c:pt>
                <c:pt idx="5007">
                  <c:v>250374</c:v>
                </c:pt>
                <c:pt idx="5008">
                  <c:v>250425</c:v>
                </c:pt>
                <c:pt idx="5009">
                  <c:v>250475</c:v>
                </c:pt>
                <c:pt idx="5010">
                  <c:v>250524</c:v>
                </c:pt>
                <c:pt idx="5011">
                  <c:v>250575</c:v>
                </c:pt>
                <c:pt idx="5012">
                  <c:v>250625</c:v>
                </c:pt>
                <c:pt idx="5013">
                  <c:v>250674</c:v>
                </c:pt>
                <c:pt idx="5014">
                  <c:v>250725</c:v>
                </c:pt>
                <c:pt idx="5015">
                  <c:v>250774</c:v>
                </c:pt>
                <c:pt idx="5016">
                  <c:v>250824</c:v>
                </c:pt>
                <c:pt idx="5017">
                  <c:v>250875</c:v>
                </c:pt>
                <c:pt idx="5018">
                  <c:v>250925</c:v>
                </c:pt>
                <c:pt idx="5019">
                  <c:v>250975</c:v>
                </c:pt>
                <c:pt idx="5020">
                  <c:v>251024</c:v>
                </c:pt>
                <c:pt idx="5021">
                  <c:v>251074</c:v>
                </c:pt>
                <c:pt idx="5022">
                  <c:v>251124</c:v>
                </c:pt>
                <c:pt idx="5023">
                  <c:v>251175</c:v>
                </c:pt>
                <c:pt idx="5024">
                  <c:v>251225</c:v>
                </c:pt>
                <c:pt idx="5025">
                  <c:v>251275</c:v>
                </c:pt>
                <c:pt idx="5026">
                  <c:v>251324</c:v>
                </c:pt>
                <c:pt idx="5027">
                  <c:v>251375</c:v>
                </c:pt>
                <c:pt idx="5028">
                  <c:v>251424</c:v>
                </c:pt>
                <c:pt idx="5029">
                  <c:v>251474</c:v>
                </c:pt>
                <c:pt idx="5030">
                  <c:v>251525</c:v>
                </c:pt>
                <c:pt idx="5031">
                  <c:v>251574</c:v>
                </c:pt>
                <c:pt idx="5032">
                  <c:v>251629</c:v>
                </c:pt>
                <c:pt idx="5033">
                  <c:v>251675</c:v>
                </c:pt>
                <c:pt idx="5034">
                  <c:v>251727</c:v>
                </c:pt>
                <c:pt idx="5035">
                  <c:v>251775</c:v>
                </c:pt>
                <c:pt idx="5036">
                  <c:v>251825</c:v>
                </c:pt>
                <c:pt idx="5037">
                  <c:v>251874</c:v>
                </c:pt>
                <c:pt idx="5038">
                  <c:v>251924</c:v>
                </c:pt>
                <c:pt idx="5039">
                  <c:v>251974</c:v>
                </c:pt>
                <c:pt idx="5040">
                  <c:v>252025</c:v>
                </c:pt>
                <c:pt idx="5041">
                  <c:v>252074</c:v>
                </c:pt>
                <c:pt idx="5042">
                  <c:v>252125</c:v>
                </c:pt>
                <c:pt idx="5043">
                  <c:v>252175</c:v>
                </c:pt>
                <c:pt idx="5044">
                  <c:v>252225</c:v>
                </c:pt>
                <c:pt idx="5045">
                  <c:v>252274</c:v>
                </c:pt>
                <c:pt idx="5046">
                  <c:v>252325</c:v>
                </c:pt>
                <c:pt idx="5047">
                  <c:v>252375</c:v>
                </c:pt>
                <c:pt idx="5048">
                  <c:v>252424</c:v>
                </c:pt>
                <c:pt idx="5049">
                  <c:v>252475</c:v>
                </c:pt>
                <c:pt idx="5050">
                  <c:v>252524</c:v>
                </c:pt>
                <c:pt idx="5051">
                  <c:v>252574</c:v>
                </c:pt>
                <c:pt idx="5052">
                  <c:v>252625</c:v>
                </c:pt>
                <c:pt idx="5053">
                  <c:v>252674</c:v>
                </c:pt>
                <c:pt idx="5054">
                  <c:v>252725</c:v>
                </c:pt>
                <c:pt idx="5055">
                  <c:v>252774</c:v>
                </c:pt>
                <c:pt idx="5056">
                  <c:v>252825</c:v>
                </c:pt>
                <c:pt idx="5057">
                  <c:v>252875</c:v>
                </c:pt>
                <c:pt idx="5058">
                  <c:v>252925</c:v>
                </c:pt>
                <c:pt idx="5059">
                  <c:v>252975</c:v>
                </c:pt>
                <c:pt idx="5060">
                  <c:v>253025</c:v>
                </c:pt>
                <c:pt idx="5061">
                  <c:v>253075</c:v>
                </c:pt>
                <c:pt idx="5062">
                  <c:v>253124</c:v>
                </c:pt>
                <c:pt idx="5063">
                  <c:v>253174</c:v>
                </c:pt>
                <c:pt idx="5064">
                  <c:v>253224</c:v>
                </c:pt>
                <c:pt idx="5065">
                  <c:v>253274</c:v>
                </c:pt>
                <c:pt idx="5066">
                  <c:v>253325</c:v>
                </c:pt>
                <c:pt idx="5067">
                  <c:v>253375</c:v>
                </c:pt>
                <c:pt idx="5068">
                  <c:v>253424</c:v>
                </c:pt>
                <c:pt idx="5069">
                  <c:v>253474</c:v>
                </c:pt>
                <c:pt idx="5070">
                  <c:v>253525</c:v>
                </c:pt>
                <c:pt idx="5071">
                  <c:v>253574</c:v>
                </c:pt>
                <c:pt idx="5072">
                  <c:v>253624</c:v>
                </c:pt>
                <c:pt idx="5073">
                  <c:v>253675</c:v>
                </c:pt>
                <c:pt idx="5074">
                  <c:v>253725</c:v>
                </c:pt>
                <c:pt idx="5075">
                  <c:v>253774</c:v>
                </c:pt>
                <c:pt idx="5076">
                  <c:v>253824</c:v>
                </c:pt>
                <c:pt idx="5077">
                  <c:v>253875</c:v>
                </c:pt>
                <c:pt idx="5078">
                  <c:v>253925</c:v>
                </c:pt>
                <c:pt idx="5079">
                  <c:v>253975</c:v>
                </c:pt>
                <c:pt idx="5080">
                  <c:v>254025</c:v>
                </c:pt>
                <c:pt idx="5081">
                  <c:v>254075</c:v>
                </c:pt>
                <c:pt idx="5082">
                  <c:v>254125</c:v>
                </c:pt>
                <c:pt idx="5083">
                  <c:v>254175</c:v>
                </c:pt>
                <c:pt idx="5084">
                  <c:v>254226</c:v>
                </c:pt>
                <c:pt idx="5085">
                  <c:v>254274</c:v>
                </c:pt>
                <c:pt idx="5086">
                  <c:v>254324</c:v>
                </c:pt>
                <c:pt idx="5087">
                  <c:v>254375</c:v>
                </c:pt>
                <c:pt idx="5088">
                  <c:v>254425</c:v>
                </c:pt>
                <c:pt idx="5089">
                  <c:v>254475</c:v>
                </c:pt>
                <c:pt idx="5090">
                  <c:v>254525</c:v>
                </c:pt>
                <c:pt idx="5091">
                  <c:v>254574</c:v>
                </c:pt>
                <c:pt idx="5092">
                  <c:v>254624</c:v>
                </c:pt>
                <c:pt idx="5093">
                  <c:v>254674</c:v>
                </c:pt>
                <c:pt idx="5094">
                  <c:v>254724</c:v>
                </c:pt>
                <c:pt idx="5095">
                  <c:v>254775</c:v>
                </c:pt>
                <c:pt idx="5096">
                  <c:v>254825</c:v>
                </c:pt>
                <c:pt idx="5097">
                  <c:v>254877</c:v>
                </c:pt>
                <c:pt idx="5098">
                  <c:v>254925</c:v>
                </c:pt>
                <c:pt idx="5099">
                  <c:v>254975</c:v>
                </c:pt>
                <c:pt idx="5100">
                  <c:v>255025</c:v>
                </c:pt>
                <c:pt idx="5101">
                  <c:v>255075</c:v>
                </c:pt>
                <c:pt idx="5102">
                  <c:v>255125</c:v>
                </c:pt>
                <c:pt idx="5103">
                  <c:v>255175</c:v>
                </c:pt>
                <c:pt idx="5104">
                  <c:v>255225</c:v>
                </c:pt>
                <c:pt idx="5105">
                  <c:v>255274</c:v>
                </c:pt>
                <c:pt idx="5106">
                  <c:v>255324</c:v>
                </c:pt>
                <c:pt idx="5107">
                  <c:v>255374</c:v>
                </c:pt>
                <c:pt idx="5108">
                  <c:v>255425</c:v>
                </c:pt>
                <c:pt idx="5109">
                  <c:v>255474</c:v>
                </c:pt>
                <c:pt idx="5110">
                  <c:v>255524</c:v>
                </c:pt>
                <c:pt idx="5111">
                  <c:v>255575</c:v>
                </c:pt>
                <c:pt idx="5112">
                  <c:v>255624</c:v>
                </c:pt>
                <c:pt idx="5113">
                  <c:v>255674</c:v>
                </c:pt>
                <c:pt idx="5114">
                  <c:v>255725</c:v>
                </c:pt>
                <c:pt idx="5115">
                  <c:v>255775</c:v>
                </c:pt>
                <c:pt idx="5116">
                  <c:v>255824</c:v>
                </c:pt>
                <c:pt idx="5117">
                  <c:v>255875</c:v>
                </c:pt>
                <c:pt idx="5118">
                  <c:v>255926</c:v>
                </c:pt>
                <c:pt idx="5119">
                  <c:v>255975</c:v>
                </c:pt>
                <c:pt idx="5120">
                  <c:v>256025</c:v>
                </c:pt>
                <c:pt idx="5121">
                  <c:v>256075</c:v>
                </c:pt>
                <c:pt idx="5122">
                  <c:v>256125</c:v>
                </c:pt>
                <c:pt idx="5123">
                  <c:v>256174</c:v>
                </c:pt>
                <c:pt idx="5124">
                  <c:v>256224</c:v>
                </c:pt>
                <c:pt idx="5125">
                  <c:v>256274</c:v>
                </c:pt>
                <c:pt idx="5126">
                  <c:v>256324</c:v>
                </c:pt>
                <c:pt idx="5127">
                  <c:v>256375</c:v>
                </c:pt>
                <c:pt idx="5128">
                  <c:v>256425</c:v>
                </c:pt>
                <c:pt idx="5129">
                  <c:v>256475</c:v>
                </c:pt>
                <c:pt idx="5130">
                  <c:v>256525</c:v>
                </c:pt>
                <c:pt idx="5131">
                  <c:v>256574</c:v>
                </c:pt>
                <c:pt idx="5132">
                  <c:v>256625</c:v>
                </c:pt>
                <c:pt idx="5133">
                  <c:v>256675</c:v>
                </c:pt>
                <c:pt idx="5134">
                  <c:v>256724</c:v>
                </c:pt>
                <c:pt idx="5135">
                  <c:v>256774</c:v>
                </c:pt>
                <c:pt idx="5136">
                  <c:v>256825</c:v>
                </c:pt>
                <c:pt idx="5137">
                  <c:v>256874</c:v>
                </c:pt>
                <c:pt idx="5138">
                  <c:v>256924</c:v>
                </c:pt>
                <c:pt idx="5139">
                  <c:v>256974</c:v>
                </c:pt>
                <c:pt idx="5140">
                  <c:v>257024</c:v>
                </c:pt>
                <c:pt idx="5141">
                  <c:v>257074</c:v>
                </c:pt>
                <c:pt idx="5142">
                  <c:v>257125</c:v>
                </c:pt>
                <c:pt idx="5143">
                  <c:v>257174</c:v>
                </c:pt>
                <c:pt idx="5144">
                  <c:v>257225</c:v>
                </c:pt>
                <c:pt idx="5145">
                  <c:v>257274</c:v>
                </c:pt>
                <c:pt idx="5146">
                  <c:v>257325</c:v>
                </c:pt>
                <c:pt idx="5147">
                  <c:v>257375</c:v>
                </c:pt>
                <c:pt idx="5148">
                  <c:v>257424</c:v>
                </c:pt>
                <c:pt idx="5149">
                  <c:v>257475</c:v>
                </c:pt>
                <c:pt idx="5150">
                  <c:v>257525</c:v>
                </c:pt>
                <c:pt idx="5151">
                  <c:v>257575</c:v>
                </c:pt>
                <c:pt idx="5152">
                  <c:v>257624</c:v>
                </c:pt>
                <c:pt idx="5153">
                  <c:v>257674</c:v>
                </c:pt>
                <c:pt idx="5154">
                  <c:v>257724</c:v>
                </c:pt>
                <c:pt idx="5155">
                  <c:v>257774</c:v>
                </c:pt>
                <c:pt idx="5156">
                  <c:v>257825</c:v>
                </c:pt>
                <c:pt idx="5157">
                  <c:v>257874</c:v>
                </c:pt>
                <c:pt idx="5158">
                  <c:v>257924</c:v>
                </c:pt>
                <c:pt idx="5159">
                  <c:v>257974</c:v>
                </c:pt>
                <c:pt idx="5160">
                  <c:v>258024</c:v>
                </c:pt>
                <c:pt idx="5161">
                  <c:v>258074</c:v>
                </c:pt>
                <c:pt idx="5162">
                  <c:v>258124</c:v>
                </c:pt>
                <c:pt idx="5163">
                  <c:v>258175</c:v>
                </c:pt>
                <c:pt idx="5164">
                  <c:v>258224</c:v>
                </c:pt>
                <c:pt idx="5165">
                  <c:v>258275</c:v>
                </c:pt>
                <c:pt idx="5166">
                  <c:v>258324</c:v>
                </c:pt>
                <c:pt idx="5167">
                  <c:v>258375</c:v>
                </c:pt>
                <c:pt idx="5168">
                  <c:v>258424</c:v>
                </c:pt>
                <c:pt idx="5169">
                  <c:v>258474</c:v>
                </c:pt>
                <c:pt idx="5170">
                  <c:v>258525</c:v>
                </c:pt>
                <c:pt idx="5171">
                  <c:v>258574</c:v>
                </c:pt>
                <c:pt idx="5172">
                  <c:v>258624</c:v>
                </c:pt>
                <c:pt idx="5173">
                  <c:v>258674</c:v>
                </c:pt>
                <c:pt idx="5174">
                  <c:v>258724</c:v>
                </c:pt>
                <c:pt idx="5175">
                  <c:v>258775</c:v>
                </c:pt>
                <c:pt idx="5176">
                  <c:v>258824</c:v>
                </c:pt>
                <c:pt idx="5177">
                  <c:v>258874</c:v>
                </c:pt>
                <c:pt idx="5178">
                  <c:v>258924</c:v>
                </c:pt>
                <c:pt idx="5179">
                  <c:v>258974</c:v>
                </c:pt>
                <c:pt idx="5180">
                  <c:v>259024</c:v>
                </c:pt>
                <c:pt idx="5181">
                  <c:v>259074</c:v>
                </c:pt>
                <c:pt idx="5182">
                  <c:v>259124</c:v>
                </c:pt>
                <c:pt idx="5183">
                  <c:v>259174</c:v>
                </c:pt>
                <c:pt idx="5184">
                  <c:v>259225</c:v>
                </c:pt>
                <c:pt idx="5185">
                  <c:v>259274</c:v>
                </c:pt>
                <c:pt idx="5186">
                  <c:v>259325</c:v>
                </c:pt>
                <c:pt idx="5187">
                  <c:v>259375</c:v>
                </c:pt>
                <c:pt idx="5188">
                  <c:v>259425</c:v>
                </c:pt>
                <c:pt idx="5189">
                  <c:v>259475</c:v>
                </c:pt>
                <c:pt idx="5190">
                  <c:v>259525</c:v>
                </c:pt>
                <c:pt idx="5191">
                  <c:v>259576</c:v>
                </c:pt>
                <c:pt idx="5192">
                  <c:v>259626</c:v>
                </c:pt>
                <c:pt idx="5193">
                  <c:v>259675</c:v>
                </c:pt>
                <c:pt idx="5194">
                  <c:v>259724</c:v>
                </c:pt>
                <c:pt idx="5195">
                  <c:v>259775</c:v>
                </c:pt>
                <c:pt idx="5196">
                  <c:v>259824</c:v>
                </c:pt>
                <c:pt idx="5197">
                  <c:v>259874</c:v>
                </c:pt>
                <c:pt idx="5198">
                  <c:v>259924</c:v>
                </c:pt>
                <c:pt idx="5199">
                  <c:v>259975</c:v>
                </c:pt>
                <c:pt idx="5200">
                  <c:v>260025</c:v>
                </c:pt>
                <c:pt idx="5201">
                  <c:v>260075</c:v>
                </c:pt>
                <c:pt idx="5202">
                  <c:v>260124</c:v>
                </c:pt>
                <c:pt idx="5203">
                  <c:v>260175</c:v>
                </c:pt>
                <c:pt idx="5204">
                  <c:v>260224</c:v>
                </c:pt>
                <c:pt idx="5205">
                  <c:v>260274</c:v>
                </c:pt>
                <c:pt idx="5206">
                  <c:v>260325</c:v>
                </c:pt>
                <c:pt idx="5207">
                  <c:v>260375</c:v>
                </c:pt>
                <c:pt idx="5208">
                  <c:v>260425</c:v>
                </c:pt>
                <c:pt idx="5209">
                  <c:v>260474</c:v>
                </c:pt>
                <c:pt idx="5210">
                  <c:v>260525</c:v>
                </c:pt>
                <c:pt idx="5211">
                  <c:v>260574</c:v>
                </c:pt>
                <c:pt idx="5212">
                  <c:v>260624</c:v>
                </c:pt>
                <c:pt idx="5213">
                  <c:v>260674</c:v>
                </c:pt>
                <c:pt idx="5214">
                  <c:v>260725</c:v>
                </c:pt>
                <c:pt idx="5215">
                  <c:v>260775</c:v>
                </c:pt>
                <c:pt idx="5216">
                  <c:v>260825</c:v>
                </c:pt>
                <c:pt idx="5217">
                  <c:v>260875</c:v>
                </c:pt>
                <c:pt idx="5218">
                  <c:v>260925</c:v>
                </c:pt>
                <c:pt idx="5219">
                  <c:v>260975</c:v>
                </c:pt>
                <c:pt idx="5220">
                  <c:v>261025</c:v>
                </c:pt>
                <c:pt idx="5221">
                  <c:v>261074</c:v>
                </c:pt>
                <c:pt idx="5222">
                  <c:v>261124</c:v>
                </c:pt>
                <c:pt idx="5223">
                  <c:v>261175</c:v>
                </c:pt>
                <c:pt idx="5224">
                  <c:v>261225</c:v>
                </c:pt>
                <c:pt idx="5225">
                  <c:v>261275</c:v>
                </c:pt>
                <c:pt idx="5226">
                  <c:v>261325</c:v>
                </c:pt>
                <c:pt idx="5227">
                  <c:v>261375</c:v>
                </c:pt>
                <c:pt idx="5228">
                  <c:v>261424</c:v>
                </c:pt>
                <c:pt idx="5229">
                  <c:v>261475</c:v>
                </c:pt>
                <c:pt idx="5230">
                  <c:v>261525</c:v>
                </c:pt>
                <c:pt idx="5231">
                  <c:v>261575</c:v>
                </c:pt>
                <c:pt idx="5232">
                  <c:v>261625</c:v>
                </c:pt>
                <c:pt idx="5233">
                  <c:v>261675</c:v>
                </c:pt>
                <c:pt idx="5234">
                  <c:v>261724</c:v>
                </c:pt>
                <c:pt idx="5235">
                  <c:v>261774</c:v>
                </c:pt>
                <c:pt idx="5236">
                  <c:v>261825</c:v>
                </c:pt>
                <c:pt idx="5237">
                  <c:v>261875</c:v>
                </c:pt>
                <c:pt idx="5238">
                  <c:v>261925</c:v>
                </c:pt>
                <c:pt idx="5239">
                  <c:v>261975</c:v>
                </c:pt>
                <c:pt idx="5240">
                  <c:v>262024</c:v>
                </c:pt>
                <c:pt idx="5241">
                  <c:v>262074</c:v>
                </c:pt>
                <c:pt idx="5242">
                  <c:v>262125</c:v>
                </c:pt>
                <c:pt idx="5243">
                  <c:v>262175</c:v>
                </c:pt>
                <c:pt idx="5244">
                  <c:v>262225</c:v>
                </c:pt>
                <c:pt idx="5245">
                  <c:v>262274</c:v>
                </c:pt>
                <c:pt idx="5246">
                  <c:v>262325</c:v>
                </c:pt>
                <c:pt idx="5247">
                  <c:v>262374</c:v>
                </c:pt>
                <c:pt idx="5248">
                  <c:v>262425</c:v>
                </c:pt>
                <c:pt idx="5249">
                  <c:v>262475</c:v>
                </c:pt>
                <c:pt idx="5250">
                  <c:v>262525</c:v>
                </c:pt>
                <c:pt idx="5251">
                  <c:v>262574</c:v>
                </c:pt>
                <c:pt idx="5252">
                  <c:v>262624</c:v>
                </c:pt>
                <c:pt idx="5253">
                  <c:v>262675</c:v>
                </c:pt>
                <c:pt idx="5254">
                  <c:v>262725</c:v>
                </c:pt>
                <c:pt idx="5255">
                  <c:v>262774</c:v>
                </c:pt>
                <c:pt idx="5256">
                  <c:v>262824</c:v>
                </c:pt>
                <c:pt idx="5257">
                  <c:v>262874</c:v>
                </c:pt>
                <c:pt idx="5258">
                  <c:v>262924</c:v>
                </c:pt>
                <c:pt idx="5259">
                  <c:v>262974</c:v>
                </c:pt>
                <c:pt idx="5260">
                  <c:v>263024</c:v>
                </c:pt>
                <c:pt idx="5261">
                  <c:v>263074</c:v>
                </c:pt>
                <c:pt idx="5262">
                  <c:v>263125</c:v>
                </c:pt>
                <c:pt idx="5263">
                  <c:v>263175</c:v>
                </c:pt>
                <c:pt idx="5264">
                  <c:v>263225</c:v>
                </c:pt>
                <c:pt idx="5265">
                  <c:v>263275</c:v>
                </c:pt>
                <c:pt idx="5266">
                  <c:v>263325</c:v>
                </c:pt>
                <c:pt idx="5267">
                  <c:v>263374</c:v>
                </c:pt>
                <c:pt idx="5268">
                  <c:v>263424</c:v>
                </c:pt>
                <c:pt idx="5269">
                  <c:v>263474</c:v>
                </c:pt>
                <c:pt idx="5270">
                  <c:v>263524</c:v>
                </c:pt>
                <c:pt idx="5271">
                  <c:v>263575</c:v>
                </c:pt>
                <c:pt idx="5272">
                  <c:v>263625</c:v>
                </c:pt>
                <c:pt idx="5273">
                  <c:v>263674</c:v>
                </c:pt>
                <c:pt idx="5274">
                  <c:v>263725</c:v>
                </c:pt>
                <c:pt idx="5275">
                  <c:v>263775</c:v>
                </c:pt>
                <c:pt idx="5276">
                  <c:v>263825</c:v>
                </c:pt>
                <c:pt idx="5277">
                  <c:v>263874</c:v>
                </c:pt>
                <c:pt idx="5278">
                  <c:v>263924</c:v>
                </c:pt>
                <c:pt idx="5279">
                  <c:v>263975</c:v>
                </c:pt>
                <c:pt idx="5280">
                  <c:v>264025</c:v>
                </c:pt>
                <c:pt idx="5281">
                  <c:v>264075</c:v>
                </c:pt>
                <c:pt idx="5282">
                  <c:v>264125</c:v>
                </c:pt>
                <c:pt idx="5283">
                  <c:v>264175</c:v>
                </c:pt>
                <c:pt idx="5284">
                  <c:v>264225</c:v>
                </c:pt>
                <c:pt idx="5285">
                  <c:v>264275</c:v>
                </c:pt>
                <c:pt idx="5286">
                  <c:v>264325</c:v>
                </c:pt>
                <c:pt idx="5287">
                  <c:v>264374</c:v>
                </c:pt>
                <c:pt idx="5288">
                  <c:v>264425</c:v>
                </c:pt>
                <c:pt idx="5289">
                  <c:v>264474</c:v>
                </c:pt>
                <c:pt idx="5290">
                  <c:v>264524</c:v>
                </c:pt>
                <c:pt idx="5291">
                  <c:v>264574</c:v>
                </c:pt>
                <c:pt idx="5292">
                  <c:v>264624</c:v>
                </c:pt>
                <c:pt idx="5293">
                  <c:v>264674</c:v>
                </c:pt>
                <c:pt idx="5294">
                  <c:v>264724</c:v>
                </c:pt>
                <c:pt idx="5295">
                  <c:v>264775</c:v>
                </c:pt>
                <c:pt idx="5296">
                  <c:v>264824</c:v>
                </c:pt>
                <c:pt idx="5297">
                  <c:v>264874</c:v>
                </c:pt>
                <c:pt idx="5298">
                  <c:v>264925</c:v>
                </c:pt>
                <c:pt idx="5299">
                  <c:v>264975</c:v>
                </c:pt>
                <c:pt idx="5300">
                  <c:v>265025</c:v>
                </c:pt>
                <c:pt idx="5301">
                  <c:v>265074</c:v>
                </c:pt>
                <c:pt idx="5302">
                  <c:v>265124</c:v>
                </c:pt>
                <c:pt idx="5303">
                  <c:v>265174</c:v>
                </c:pt>
                <c:pt idx="5304">
                  <c:v>265224</c:v>
                </c:pt>
                <c:pt idx="5305">
                  <c:v>265275</c:v>
                </c:pt>
                <c:pt idx="5306">
                  <c:v>265325</c:v>
                </c:pt>
                <c:pt idx="5307">
                  <c:v>265376</c:v>
                </c:pt>
                <c:pt idx="5308">
                  <c:v>265425</c:v>
                </c:pt>
                <c:pt idx="5309">
                  <c:v>265475</c:v>
                </c:pt>
                <c:pt idx="5310">
                  <c:v>265524</c:v>
                </c:pt>
                <c:pt idx="5311">
                  <c:v>265575</c:v>
                </c:pt>
                <c:pt idx="5312">
                  <c:v>265624</c:v>
                </c:pt>
                <c:pt idx="5313">
                  <c:v>265675</c:v>
                </c:pt>
                <c:pt idx="5314">
                  <c:v>265724</c:v>
                </c:pt>
                <c:pt idx="5315">
                  <c:v>265775</c:v>
                </c:pt>
                <c:pt idx="5316">
                  <c:v>265824</c:v>
                </c:pt>
                <c:pt idx="5317">
                  <c:v>265874</c:v>
                </c:pt>
                <c:pt idx="5318">
                  <c:v>265924</c:v>
                </c:pt>
                <c:pt idx="5319">
                  <c:v>265974</c:v>
                </c:pt>
                <c:pt idx="5320">
                  <c:v>266024</c:v>
                </c:pt>
                <c:pt idx="5321">
                  <c:v>266074</c:v>
                </c:pt>
                <c:pt idx="5322">
                  <c:v>266125</c:v>
                </c:pt>
                <c:pt idx="5323">
                  <c:v>266175</c:v>
                </c:pt>
                <c:pt idx="5324">
                  <c:v>266225</c:v>
                </c:pt>
                <c:pt idx="5325">
                  <c:v>266275</c:v>
                </c:pt>
                <c:pt idx="5326">
                  <c:v>266325</c:v>
                </c:pt>
                <c:pt idx="5327">
                  <c:v>266375</c:v>
                </c:pt>
                <c:pt idx="5328">
                  <c:v>266425</c:v>
                </c:pt>
                <c:pt idx="5329">
                  <c:v>266474</c:v>
                </c:pt>
                <c:pt idx="5330">
                  <c:v>266524</c:v>
                </c:pt>
                <c:pt idx="5331">
                  <c:v>266574</c:v>
                </c:pt>
                <c:pt idx="5332">
                  <c:v>266624</c:v>
                </c:pt>
                <c:pt idx="5333">
                  <c:v>266675</c:v>
                </c:pt>
                <c:pt idx="5334">
                  <c:v>266724</c:v>
                </c:pt>
                <c:pt idx="5335">
                  <c:v>266775</c:v>
                </c:pt>
                <c:pt idx="5336">
                  <c:v>266824</c:v>
                </c:pt>
                <c:pt idx="5337">
                  <c:v>266875</c:v>
                </c:pt>
                <c:pt idx="5338">
                  <c:v>266925</c:v>
                </c:pt>
                <c:pt idx="5339">
                  <c:v>266974</c:v>
                </c:pt>
                <c:pt idx="5340">
                  <c:v>267024</c:v>
                </c:pt>
                <c:pt idx="5341">
                  <c:v>267075</c:v>
                </c:pt>
                <c:pt idx="5342">
                  <c:v>267124</c:v>
                </c:pt>
                <c:pt idx="5343">
                  <c:v>267174</c:v>
                </c:pt>
                <c:pt idx="5344">
                  <c:v>267225</c:v>
                </c:pt>
                <c:pt idx="5345">
                  <c:v>267274</c:v>
                </c:pt>
                <c:pt idx="5346">
                  <c:v>267326</c:v>
                </c:pt>
                <c:pt idx="5347">
                  <c:v>267374</c:v>
                </c:pt>
                <c:pt idx="5348">
                  <c:v>267425</c:v>
                </c:pt>
                <c:pt idx="5349">
                  <c:v>267474</c:v>
                </c:pt>
                <c:pt idx="5350">
                  <c:v>267525</c:v>
                </c:pt>
                <c:pt idx="5351">
                  <c:v>267574</c:v>
                </c:pt>
                <c:pt idx="5352">
                  <c:v>267625</c:v>
                </c:pt>
                <c:pt idx="5353">
                  <c:v>267675</c:v>
                </c:pt>
                <c:pt idx="5354">
                  <c:v>267725</c:v>
                </c:pt>
                <c:pt idx="5355">
                  <c:v>267774</c:v>
                </c:pt>
                <c:pt idx="5356">
                  <c:v>267825</c:v>
                </c:pt>
                <c:pt idx="5357">
                  <c:v>267875</c:v>
                </c:pt>
                <c:pt idx="5358">
                  <c:v>267924</c:v>
                </c:pt>
                <c:pt idx="5359">
                  <c:v>267975</c:v>
                </c:pt>
                <c:pt idx="5360">
                  <c:v>268025</c:v>
                </c:pt>
                <c:pt idx="5361">
                  <c:v>268075</c:v>
                </c:pt>
                <c:pt idx="5362">
                  <c:v>268125</c:v>
                </c:pt>
                <c:pt idx="5363">
                  <c:v>268175</c:v>
                </c:pt>
                <c:pt idx="5364">
                  <c:v>268225</c:v>
                </c:pt>
                <c:pt idx="5365">
                  <c:v>268274</c:v>
                </c:pt>
                <c:pt idx="5366">
                  <c:v>268325</c:v>
                </c:pt>
                <c:pt idx="5367">
                  <c:v>268375</c:v>
                </c:pt>
                <c:pt idx="5368">
                  <c:v>268425</c:v>
                </c:pt>
                <c:pt idx="5369">
                  <c:v>268474</c:v>
                </c:pt>
                <c:pt idx="5370">
                  <c:v>268525</c:v>
                </c:pt>
                <c:pt idx="5371">
                  <c:v>268575</c:v>
                </c:pt>
                <c:pt idx="5372">
                  <c:v>268625</c:v>
                </c:pt>
                <c:pt idx="5373">
                  <c:v>268674</c:v>
                </c:pt>
                <c:pt idx="5374">
                  <c:v>268724</c:v>
                </c:pt>
                <c:pt idx="5375">
                  <c:v>268774</c:v>
                </c:pt>
                <c:pt idx="5376">
                  <c:v>268824</c:v>
                </c:pt>
                <c:pt idx="5377">
                  <c:v>268875</c:v>
                </c:pt>
                <c:pt idx="5378">
                  <c:v>268925</c:v>
                </c:pt>
                <c:pt idx="5379">
                  <c:v>268974</c:v>
                </c:pt>
                <c:pt idx="5380">
                  <c:v>269024</c:v>
                </c:pt>
                <c:pt idx="5381">
                  <c:v>269075</c:v>
                </c:pt>
                <c:pt idx="5382">
                  <c:v>269124</c:v>
                </c:pt>
                <c:pt idx="5383">
                  <c:v>269175</c:v>
                </c:pt>
                <c:pt idx="5384">
                  <c:v>269225</c:v>
                </c:pt>
                <c:pt idx="5385">
                  <c:v>269275</c:v>
                </c:pt>
                <c:pt idx="5386">
                  <c:v>269325</c:v>
                </c:pt>
                <c:pt idx="5387">
                  <c:v>269374</c:v>
                </c:pt>
                <c:pt idx="5388">
                  <c:v>269424</c:v>
                </c:pt>
                <c:pt idx="5389">
                  <c:v>269475</c:v>
                </c:pt>
                <c:pt idx="5390">
                  <c:v>269525</c:v>
                </c:pt>
                <c:pt idx="5391">
                  <c:v>269574</c:v>
                </c:pt>
                <c:pt idx="5392">
                  <c:v>269625</c:v>
                </c:pt>
                <c:pt idx="5393">
                  <c:v>269675</c:v>
                </c:pt>
                <c:pt idx="5394">
                  <c:v>269725</c:v>
                </c:pt>
                <c:pt idx="5395">
                  <c:v>269774</c:v>
                </c:pt>
                <c:pt idx="5396">
                  <c:v>269824</c:v>
                </c:pt>
                <c:pt idx="5397">
                  <c:v>269874</c:v>
                </c:pt>
                <c:pt idx="5398">
                  <c:v>269924</c:v>
                </c:pt>
                <c:pt idx="5399">
                  <c:v>269974</c:v>
                </c:pt>
                <c:pt idx="5400">
                  <c:v>270024</c:v>
                </c:pt>
                <c:pt idx="5401">
                  <c:v>270075</c:v>
                </c:pt>
                <c:pt idx="5402">
                  <c:v>270124</c:v>
                </c:pt>
                <c:pt idx="5403">
                  <c:v>270175</c:v>
                </c:pt>
                <c:pt idx="5404">
                  <c:v>270224</c:v>
                </c:pt>
                <c:pt idx="5405">
                  <c:v>270275</c:v>
                </c:pt>
                <c:pt idx="5406">
                  <c:v>270324</c:v>
                </c:pt>
                <c:pt idx="5407">
                  <c:v>270375</c:v>
                </c:pt>
                <c:pt idx="5408">
                  <c:v>270424</c:v>
                </c:pt>
                <c:pt idx="5409">
                  <c:v>270475</c:v>
                </c:pt>
                <c:pt idx="5410">
                  <c:v>270524</c:v>
                </c:pt>
                <c:pt idx="5411">
                  <c:v>270574</c:v>
                </c:pt>
                <c:pt idx="5412">
                  <c:v>270625</c:v>
                </c:pt>
                <c:pt idx="5413">
                  <c:v>270674</c:v>
                </c:pt>
                <c:pt idx="5414">
                  <c:v>270725</c:v>
                </c:pt>
                <c:pt idx="5415">
                  <c:v>270774</c:v>
                </c:pt>
                <c:pt idx="5416">
                  <c:v>270824</c:v>
                </c:pt>
                <c:pt idx="5417">
                  <c:v>270875</c:v>
                </c:pt>
                <c:pt idx="5418">
                  <c:v>270925</c:v>
                </c:pt>
                <c:pt idx="5419">
                  <c:v>270975</c:v>
                </c:pt>
                <c:pt idx="5420">
                  <c:v>271025</c:v>
                </c:pt>
                <c:pt idx="5421">
                  <c:v>271074</c:v>
                </c:pt>
                <c:pt idx="5422">
                  <c:v>271124</c:v>
                </c:pt>
                <c:pt idx="5423">
                  <c:v>271175</c:v>
                </c:pt>
                <c:pt idx="5424">
                  <c:v>271224</c:v>
                </c:pt>
                <c:pt idx="5425">
                  <c:v>271274</c:v>
                </c:pt>
                <c:pt idx="5426">
                  <c:v>271324</c:v>
                </c:pt>
                <c:pt idx="5427">
                  <c:v>271375</c:v>
                </c:pt>
                <c:pt idx="5428">
                  <c:v>271424</c:v>
                </c:pt>
                <c:pt idx="5429">
                  <c:v>271474</c:v>
                </c:pt>
                <c:pt idx="5430">
                  <c:v>271524</c:v>
                </c:pt>
                <c:pt idx="5431">
                  <c:v>271574</c:v>
                </c:pt>
                <c:pt idx="5432">
                  <c:v>271625</c:v>
                </c:pt>
                <c:pt idx="5433">
                  <c:v>271674</c:v>
                </c:pt>
                <c:pt idx="5434">
                  <c:v>271724</c:v>
                </c:pt>
                <c:pt idx="5435">
                  <c:v>271774</c:v>
                </c:pt>
                <c:pt idx="5436">
                  <c:v>271824</c:v>
                </c:pt>
                <c:pt idx="5437">
                  <c:v>271874</c:v>
                </c:pt>
                <c:pt idx="5438">
                  <c:v>271924</c:v>
                </c:pt>
                <c:pt idx="5439">
                  <c:v>271974</c:v>
                </c:pt>
                <c:pt idx="5440">
                  <c:v>272025</c:v>
                </c:pt>
                <c:pt idx="5441">
                  <c:v>272075</c:v>
                </c:pt>
                <c:pt idx="5442">
                  <c:v>272125</c:v>
                </c:pt>
                <c:pt idx="5443">
                  <c:v>272175</c:v>
                </c:pt>
                <c:pt idx="5444">
                  <c:v>272225</c:v>
                </c:pt>
                <c:pt idx="5445">
                  <c:v>272274</c:v>
                </c:pt>
                <c:pt idx="5446">
                  <c:v>272325</c:v>
                </c:pt>
                <c:pt idx="5447">
                  <c:v>272375</c:v>
                </c:pt>
                <c:pt idx="5448">
                  <c:v>272425</c:v>
                </c:pt>
                <c:pt idx="5449">
                  <c:v>272475</c:v>
                </c:pt>
                <c:pt idx="5450">
                  <c:v>272525</c:v>
                </c:pt>
                <c:pt idx="5451">
                  <c:v>272575</c:v>
                </c:pt>
                <c:pt idx="5452">
                  <c:v>272624</c:v>
                </c:pt>
                <c:pt idx="5453">
                  <c:v>272674</c:v>
                </c:pt>
                <c:pt idx="5454">
                  <c:v>272724</c:v>
                </c:pt>
                <c:pt idx="5455">
                  <c:v>272774</c:v>
                </c:pt>
                <c:pt idx="5456">
                  <c:v>272824</c:v>
                </c:pt>
                <c:pt idx="5457">
                  <c:v>272875</c:v>
                </c:pt>
                <c:pt idx="5458">
                  <c:v>272924</c:v>
                </c:pt>
                <c:pt idx="5459">
                  <c:v>272975</c:v>
                </c:pt>
                <c:pt idx="5460">
                  <c:v>273025</c:v>
                </c:pt>
                <c:pt idx="5461">
                  <c:v>273075</c:v>
                </c:pt>
                <c:pt idx="5462">
                  <c:v>273125</c:v>
                </c:pt>
                <c:pt idx="5463">
                  <c:v>273174</c:v>
                </c:pt>
                <c:pt idx="5464">
                  <c:v>273225</c:v>
                </c:pt>
                <c:pt idx="5465">
                  <c:v>273275</c:v>
                </c:pt>
                <c:pt idx="5466">
                  <c:v>273325</c:v>
                </c:pt>
                <c:pt idx="5467">
                  <c:v>273375</c:v>
                </c:pt>
                <c:pt idx="5468">
                  <c:v>273425</c:v>
                </c:pt>
                <c:pt idx="5469">
                  <c:v>273474</c:v>
                </c:pt>
                <c:pt idx="5470">
                  <c:v>273524</c:v>
                </c:pt>
                <c:pt idx="5471">
                  <c:v>273574</c:v>
                </c:pt>
                <c:pt idx="5472">
                  <c:v>273625</c:v>
                </c:pt>
                <c:pt idx="5473">
                  <c:v>273674</c:v>
                </c:pt>
                <c:pt idx="5474">
                  <c:v>273724</c:v>
                </c:pt>
                <c:pt idx="5475">
                  <c:v>273775</c:v>
                </c:pt>
                <c:pt idx="5476">
                  <c:v>273824</c:v>
                </c:pt>
                <c:pt idx="5477">
                  <c:v>273874</c:v>
                </c:pt>
                <c:pt idx="5478">
                  <c:v>273924</c:v>
                </c:pt>
                <c:pt idx="5479">
                  <c:v>273974</c:v>
                </c:pt>
                <c:pt idx="5480">
                  <c:v>274024</c:v>
                </c:pt>
                <c:pt idx="5481">
                  <c:v>274075</c:v>
                </c:pt>
                <c:pt idx="5482">
                  <c:v>274125</c:v>
                </c:pt>
                <c:pt idx="5483">
                  <c:v>274175</c:v>
                </c:pt>
                <c:pt idx="5484">
                  <c:v>274224</c:v>
                </c:pt>
                <c:pt idx="5485">
                  <c:v>274275</c:v>
                </c:pt>
                <c:pt idx="5486">
                  <c:v>274325</c:v>
                </c:pt>
                <c:pt idx="5487">
                  <c:v>274375</c:v>
                </c:pt>
                <c:pt idx="5488">
                  <c:v>274424</c:v>
                </c:pt>
                <c:pt idx="5489">
                  <c:v>274474</c:v>
                </c:pt>
                <c:pt idx="5490">
                  <c:v>274525</c:v>
                </c:pt>
                <c:pt idx="5491">
                  <c:v>274574</c:v>
                </c:pt>
                <c:pt idx="5492">
                  <c:v>274625</c:v>
                </c:pt>
                <c:pt idx="5493">
                  <c:v>274675</c:v>
                </c:pt>
                <c:pt idx="5494">
                  <c:v>274724</c:v>
                </c:pt>
                <c:pt idx="5495">
                  <c:v>274774</c:v>
                </c:pt>
                <c:pt idx="5496">
                  <c:v>274825</c:v>
                </c:pt>
                <c:pt idx="5497">
                  <c:v>274875</c:v>
                </c:pt>
                <c:pt idx="5498">
                  <c:v>274925</c:v>
                </c:pt>
                <c:pt idx="5499">
                  <c:v>274975</c:v>
                </c:pt>
                <c:pt idx="5500">
                  <c:v>275025</c:v>
                </c:pt>
                <c:pt idx="5501">
                  <c:v>275075</c:v>
                </c:pt>
                <c:pt idx="5502">
                  <c:v>275125</c:v>
                </c:pt>
                <c:pt idx="5503">
                  <c:v>275175</c:v>
                </c:pt>
                <c:pt idx="5504">
                  <c:v>275225</c:v>
                </c:pt>
                <c:pt idx="5505">
                  <c:v>275274</c:v>
                </c:pt>
                <c:pt idx="5506">
                  <c:v>275324</c:v>
                </c:pt>
                <c:pt idx="5507">
                  <c:v>275375</c:v>
                </c:pt>
                <c:pt idx="5508">
                  <c:v>275425</c:v>
                </c:pt>
                <c:pt idx="5509">
                  <c:v>275474</c:v>
                </c:pt>
                <c:pt idx="5510">
                  <c:v>275525</c:v>
                </c:pt>
                <c:pt idx="5511">
                  <c:v>275574</c:v>
                </c:pt>
                <c:pt idx="5512">
                  <c:v>275625</c:v>
                </c:pt>
                <c:pt idx="5513">
                  <c:v>275675</c:v>
                </c:pt>
                <c:pt idx="5514">
                  <c:v>275725</c:v>
                </c:pt>
                <c:pt idx="5515">
                  <c:v>275775</c:v>
                </c:pt>
                <c:pt idx="5516">
                  <c:v>275825</c:v>
                </c:pt>
                <c:pt idx="5517">
                  <c:v>275874</c:v>
                </c:pt>
                <c:pt idx="5518">
                  <c:v>275924</c:v>
                </c:pt>
                <c:pt idx="5519">
                  <c:v>275974</c:v>
                </c:pt>
                <c:pt idx="5520">
                  <c:v>276024</c:v>
                </c:pt>
                <c:pt idx="5521">
                  <c:v>276075</c:v>
                </c:pt>
                <c:pt idx="5522">
                  <c:v>276124</c:v>
                </c:pt>
                <c:pt idx="5523">
                  <c:v>276175</c:v>
                </c:pt>
                <c:pt idx="5524">
                  <c:v>276224</c:v>
                </c:pt>
                <c:pt idx="5525">
                  <c:v>276274</c:v>
                </c:pt>
                <c:pt idx="5526">
                  <c:v>276324</c:v>
                </c:pt>
                <c:pt idx="5527">
                  <c:v>276375</c:v>
                </c:pt>
                <c:pt idx="5528">
                  <c:v>276424</c:v>
                </c:pt>
                <c:pt idx="5529">
                  <c:v>276475</c:v>
                </c:pt>
                <c:pt idx="5530">
                  <c:v>276525</c:v>
                </c:pt>
                <c:pt idx="5531">
                  <c:v>276574</c:v>
                </c:pt>
                <c:pt idx="5532">
                  <c:v>276624</c:v>
                </c:pt>
                <c:pt idx="5533">
                  <c:v>276675</c:v>
                </c:pt>
                <c:pt idx="5534">
                  <c:v>276725</c:v>
                </c:pt>
                <c:pt idx="5535">
                  <c:v>276775</c:v>
                </c:pt>
                <c:pt idx="5536">
                  <c:v>276824</c:v>
                </c:pt>
                <c:pt idx="5537">
                  <c:v>276875</c:v>
                </c:pt>
                <c:pt idx="5538">
                  <c:v>276925</c:v>
                </c:pt>
                <c:pt idx="5539">
                  <c:v>276974</c:v>
                </c:pt>
                <c:pt idx="5540">
                  <c:v>277024</c:v>
                </c:pt>
                <c:pt idx="5541">
                  <c:v>277075</c:v>
                </c:pt>
                <c:pt idx="5542">
                  <c:v>277125</c:v>
                </c:pt>
                <c:pt idx="5543">
                  <c:v>277174</c:v>
                </c:pt>
                <c:pt idx="5544">
                  <c:v>277225</c:v>
                </c:pt>
                <c:pt idx="5545">
                  <c:v>277275</c:v>
                </c:pt>
                <c:pt idx="5546">
                  <c:v>277324</c:v>
                </c:pt>
                <c:pt idx="5547">
                  <c:v>277374</c:v>
                </c:pt>
                <c:pt idx="5548">
                  <c:v>277425</c:v>
                </c:pt>
                <c:pt idx="5549">
                  <c:v>277474</c:v>
                </c:pt>
                <c:pt idx="5550">
                  <c:v>277524</c:v>
                </c:pt>
                <c:pt idx="5551">
                  <c:v>277575</c:v>
                </c:pt>
                <c:pt idx="5552">
                  <c:v>277624</c:v>
                </c:pt>
                <c:pt idx="5553">
                  <c:v>277675</c:v>
                </c:pt>
                <c:pt idx="5554">
                  <c:v>277724</c:v>
                </c:pt>
                <c:pt idx="5555">
                  <c:v>277774</c:v>
                </c:pt>
                <c:pt idx="5556">
                  <c:v>277824</c:v>
                </c:pt>
                <c:pt idx="5557">
                  <c:v>277875</c:v>
                </c:pt>
                <c:pt idx="5558">
                  <c:v>277924</c:v>
                </c:pt>
                <c:pt idx="5559">
                  <c:v>277975</c:v>
                </c:pt>
                <c:pt idx="5560">
                  <c:v>278025</c:v>
                </c:pt>
                <c:pt idx="5561">
                  <c:v>278074</c:v>
                </c:pt>
                <c:pt idx="5562">
                  <c:v>278125</c:v>
                </c:pt>
                <c:pt idx="5563">
                  <c:v>278175</c:v>
                </c:pt>
                <c:pt idx="5564">
                  <c:v>278225</c:v>
                </c:pt>
                <c:pt idx="5565">
                  <c:v>278274</c:v>
                </c:pt>
                <c:pt idx="5566">
                  <c:v>278324</c:v>
                </c:pt>
                <c:pt idx="5567">
                  <c:v>278374</c:v>
                </c:pt>
                <c:pt idx="5568">
                  <c:v>278425</c:v>
                </c:pt>
                <c:pt idx="5569">
                  <c:v>278475</c:v>
                </c:pt>
                <c:pt idx="5570">
                  <c:v>278525</c:v>
                </c:pt>
                <c:pt idx="5571">
                  <c:v>278574</c:v>
                </c:pt>
                <c:pt idx="5572">
                  <c:v>278624</c:v>
                </c:pt>
                <c:pt idx="5573">
                  <c:v>278675</c:v>
                </c:pt>
                <c:pt idx="5574">
                  <c:v>278725</c:v>
                </c:pt>
                <c:pt idx="5575">
                  <c:v>278775</c:v>
                </c:pt>
                <c:pt idx="5576">
                  <c:v>278824</c:v>
                </c:pt>
                <c:pt idx="5577">
                  <c:v>278874</c:v>
                </c:pt>
                <c:pt idx="5578">
                  <c:v>278924</c:v>
                </c:pt>
                <c:pt idx="5579">
                  <c:v>278974</c:v>
                </c:pt>
                <c:pt idx="5580">
                  <c:v>279025</c:v>
                </c:pt>
                <c:pt idx="5581">
                  <c:v>279075</c:v>
                </c:pt>
                <c:pt idx="5582">
                  <c:v>279124</c:v>
                </c:pt>
                <c:pt idx="5583">
                  <c:v>279174</c:v>
                </c:pt>
                <c:pt idx="5584">
                  <c:v>279226</c:v>
                </c:pt>
                <c:pt idx="5585">
                  <c:v>279274</c:v>
                </c:pt>
                <c:pt idx="5586">
                  <c:v>279324</c:v>
                </c:pt>
                <c:pt idx="5587">
                  <c:v>279374</c:v>
                </c:pt>
                <c:pt idx="5588">
                  <c:v>279425</c:v>
                </c:pt>
                <c:pt idx="5589">
                  <c:v>279475</c:v>
                </c:pt>
                <c:pt idx="5590">
                  <c:v>279525</c:v>
                </c:pt>
                <c:pt idx="5591">
                  <c:v>279575</c:v>
                </c:pt>
                <c:pt idx="5592">
                  <c:v>279625</c:v>
                </c:pt>
                <c:pt idx="5593">
                  <c:v>279675</c:v>
                </c:pt>
                <c:pt idx="5594">
                  <c:v>279724</c:v>
                </c:pt>
                <c:pt idx="5595">
                  <c:v>279774</c:v>
                </c:pt>
                <c:pt idx="5596">
                  <c:v>279825</c:v>
                </c:pt>
                <c:pt idx="5597">
                  <c:v>279874</c:v>
                </c:pt>
                <c:pt idx="5598">
                  <c:v>279924</c:v>
                </c:pt>
                <c:pt idx="5599">
                  <c:v>279974</c:v>
                </c:pt>
                <c:pt idx="5600">
                  <c:v>280024</c:v>
                </c:pt>
                <c:pt idx="5601">
                  <c:v>280074</c:v>
                </c:pt>
                <c:pt idx="5602">
                  <c:v>280124</c:v>
                </c:pt>
                <c:pt idx="5603">
                  <c:v>280174</c:v>
                </c:pt>
                <c:pt idx="5604">
                  <c:v>280225</c:v>
                </c:pt>
                <c:pt idx="5605">
                  <c:v>280274</c:v>
                </c:pt>
                <c:pt idx="5606">
                  <c:v>280325</c:v>
                </c:pt>
                <c:pt idx="5607">
                  <c:v>280374</c:v>
                </c:pt>
                <c:pt idx="5608">
                  <c:v>280425</c:v>
                </c:pt>
                <c:pt idx="5609">
                  <c:v>280475</c:v>
                </c:pt>
                <c:pt idx="5610">
                  <c:v>280524</c:v>
                </c:pt>
                <c:pt idx="5611">
                  <c:v>280575</c:v>
                </c:pt>
                <c:pt idx="5612">
                  <c:v>280625</c:v>
                </c:pt>
                <c:pt idx="5613">
                  <c:v>280675</c:v>
                </c:pt>
                <c:pt idx="5614">
                  <c:v>280725</c:v>
                </c:pt>
                <c:pt idx="5615">
                  <c:v>280775</c:v>
                </c:pt>
                <c:pt idx="5616">
                  <c:v>280824</c:v>
                </c:pt>
                <c:pt idx="5617">
                  <c:v>280874</c:v>
                </c:pt>
                <c:pt idx="5618">
                  <c:v>280924</c:v>
                </c:pt>
                <c:pt idx="5619">
                  <c:v>280975</c:v>
                </c:pt>
                <c:pt idx="5620">
                  <c:v>281024</c:v>
                </c:pt>
                <c:pt idx="5621">
                  <c:v>281074</c:v>
                </c:pt>
                <c:pt idx="5622">
                  <c:v>281125</c:v>
                </c:pt>
                <c:pt idx="5623">
                  <c:v>281174</c:v>
                </c:pt>
                <c:pt idx="5624">
                  <c:v>281224</c:v>
                </c:pt>
                <c:pt idx="5625">
                  <c:v>281275</c:v>
                </c:pt>
                <c:pt idx="5626">
                  <c:v>281325</c:v>
                </c:pt>
                <c:pt idx="5627">
                  <c:v>281374</c:v>
                </c:pt>
                <c:pt idx="5628">
                  <c:v>281424</c:v>
                </c:pt>
                <c:pt idx="5629">
                  <c:v>281475</c:v>
                </c:pt>
                <c:pt idx="5630">
                  <c:v>281525</c:v>
                </c:pt>
                <c:pt idx="5631">
                  <c:v>281574</c:v>
                </c:pt>
                <c:pt idx="5632">
                  <c:v>281625</c:v>
                </c:pt>
                <c:pt idx="5633">
                  <c:v>281675</c:v>
                </c:pt>
                <c:pt idx="5634">
                  <c:v>281725</c:v>
                </c:pt>
                <c:pt idx="5635">
                  <c:v>281775</c:v>
                </c:pt>
                <c:pt idx="5636">
                  <c:v>281825</c:v>
                </c:pt>
                <c:pt idx="5637">
                  <c:v>281874</c:v>
                </c:pt>
                <c:pt idx="5638">
                  <c:v>281924</c:v>
                </c:pt>
                <c:pt idx="5639">
                  <c:v>281974</c:v>
                </c:pt>
                <c:pt idx="5640">
                  <c:v>282024</c:v>
                </c:pt>
                <c:pt idx="5641">
                  <c:v>282074</c:v>
                </c:pt>
                <c:pt idx="5642">
                  <c:v>282125</c:v>
                </c:pt>
                <c:pt idx="5643">
                  <c:v>282174</c:v>
                </c:pt>
                <c:pt idx="5644">
                  <c:v>282224</c:v>
                </c:pt>
                <c:pt idx="5645">
                  <c:v>282275</c:v>
                </c:pt>
                <c:pt idx="5646">
                  <c:v>282325</c:v>
                </c:pt>
                <c:pt idx="5647">
                  <c:v>282375</c:v>
                </c:pt>
                <c:pt idx="5648">
                  <c:v>282425</c:v>
                </c:pt>
                <c:pt idx="5649">
                  <c:v>282474</c:v>
                </c:pt>
                <c:pt idx="5650">
                  <c:v>282524</c:v>
                </c:pt>
                <c:pt idx="5651">
                  <c:v>282574</c:v>
                </c:pt>
                <c:pt idx="5652">
                  <c:v>282625</c:v>
                </c:pt>
                <c:pt idx="5653">
                  <c:v>282675</c:v>
                </c:pt>
                <c:pt idx="5654">
                  <c:v>282725</c:v>
                </c:pt>
                <c:pt idx="5655">
                  <c:v>282774</c:v>
                </c:pt>
                <c:pt idx="5656">
                  <c:v>282825</c:v>
                </c:pt>
                <c:pt idx="5657">
                  <c:v>282875</c:v>
                </c:pt>
                <c:pt idx="5658">
                  <c:v>282925</c:v>
                </c:pt>
                <c:pt idx="5659">
                  <c:v>282975</c:v>
                </c:pt>
                <c:pt idx="5660">
                  <c:v>283024</c:v>
                </c:pt>
                <c:pt idx="5661">
                  <c:v>283075</c:v>
                </c:pt>
                <c:pt idx="5662">
                  <c:v>283125</c:v>
                </c:pt>
                <c:pt idx="5663">
                  <c:v>283174</c:v>
                </c:pt>
                <c:pt idx="5664">
                  <c:v>283225</c:v>
                </c:pt>
                <c:pt idx="5665">
                  <c:v>283275</c:v>
                </c:pt>
                <c:pt idx="5666">
                  <c:v>283325</c:v>
                </c:pt>
                <c:pt idx="5667">
                  <c:v>283374</c:v>
                </c:pt>
                <c:pt idx="5668">
                  <c:v>283424</c:v>
                </c:pt>
                <c:pt idx="5669">
                  <c:v>283476</c:v>
                </c:pt>
                <c:pt idx="5670">
                  <c:v>283524</c:v>
                </c:pt>
                <c:pt idx="5671">
                  <c:v>283575</c:v>
                </c:pt>
                <c:pt idx="5672">
                  <c:v>283625</c:v>
                </c:pt>
                <c:pt idx="5673">
                  <c:v>283675</c:v>
                </c:pt>
                <c:pt idx="5674">
                  <c:v>283724</c:v>
                </c:pt>
                <c:pt idx="5675">
                  <c:v>283775</c:v>
                </c:pt>
                <c:pt idx="5676">
                  <c:v>283825</c:v>
                </c:pt>
                <c:pt idx="5677">
                  <c:v>283874</c:v>
                </c:pt>
                <c:pt idx="5678">
                  <c:v>283924</c:v>
                </c:pt>
                <c:pt idx="5679">
                  <c:v>283974</c:v>
                </c:pt>
                <c:pt idx="5680">
                  <c:v>284025</c:v>
                </c:pt>
                <c:pt idx="5681">
                  <c:v>284075</c:v>
                </c:pt>
                <c:pt idx="5682">
                  <c:v>284125</c:v>
                </c:pt>
                <c:pt idx="5683">
                  <c:v>284176</c:v>
                </c:pt>
                <c:pt idx="5684">
                  <c:v>284224</c:v>
                </c:pt>
                <c:pt idx="5685">
                  <c:v>284274</c:v>
                </c:pt>
                <c:pt idx="5686">
                  <c:v>284324</c:v>
                </c:pt>
                <c:pt idx="5687">
                  <c:v>284374</c:v>
                </c:pt>
                <c:pt idx="5688">
                  <c:v>284424</c:v>
                </c:pt>
                <c:pt idx="5689">
                  <c:v>284474</c:v>
                </c:pt>
                <c:pt idx="5690">
                  <c:v>284525</c:v>
                </c:pt>
                <c:pt idx="5691">
                  <c:v>284575</c:v>
                </c:pt>
                <c:pt idx="5692">
                  <c:v>284624</c:v>
                </c:pt>
                <c:pt idx="5693">
                  <c:v>284674</c:v>
                </c:pt>
                <c:pt idx="5694">
                  <c:v>284725</c:v>
                </c:pt>
                <c:pt idx="5695">
                  <c:v>284775</c:v>
                </c:pt>
                <c:pt idx="5696">
                  <c:v>284825</c:v>
                </c:pt>
                <c:pt idx="5697">
                  <c:v>284874</c:v>
                </c:pt>
                <c:pt idx="5698">
                  <c:v>284925</c:v>
                </c:pt>
                <c:pt idx="5699">
                  <c:v>284974</c:v>
                </c:pt>
                <c:pt idx="5700">
                  <c:v>285024</c:v>
                </c:pt>
                <c:pt idx="5701">
                  <c:v>285075</c:v>
                </c:pt>
                <c:pt idx="5702">
                  <c:v>285124</c:v>
                </c:pt>
                <c:pt idx="5703">
                  <c:v>285175</c:v>
                </c:pt>
                <c:pt idx="5704">
                  <c:v>285224</c:v>
                </c:pt>
                <c:pt idx="5705">
                  <c:v>285275</c:v>
                </c:pt>
                <c:pt idx="5706">
                  <c:v>285324</c:v>
                </c:pt>
                <c:pt idx="5707">
                  <c:v>285375</c:v>
                </c:pt>
                <c:pt idx="5708">
                  <c:v>285425</c:v>
                </c:pt>
                <c:pt idx="5709">
                  <c:v>285475</c:v>
                </c:pt>
                <c:pt idx="5710">
                  <c:v>285525</c:v>
                </c:pt>
                <c:pt idx="5711">
                  <c:v>285574</c:v>
                </c:pt>
                <c:pt idx="5712">
                  <c:v>285624</c:v>
                </c:pt>
                <c:pt idx="5713">
                  <c:v>285675</c:v>
                </c:pt>
                <c:pt idx="5714">
                  <c:v>285724</c:v>
                </c:pt>
                <c:pt idx="5715">
                  <c:v>285774</c:v>
                </c:pt>
                <c:pt idx="5716">
                  <c:v>285824</c:v>
                </c:pt>
                <c:pt idx="5717">
                  <c:v>285874</c:v>
                </c:pt>
                <c:pt idx="5718">
                  <c:v>285924</c:v>
                </c:pt>
                <c:pt idx="5719">
                  <c:v>285974</c:v>
                </c:pt>
                <c:pt idx="5720">
                  <c:v>286024</c:v>
                </c:pt>
                <c:pt idx="5721">
                  <c:v>286074</c:v>
                </c:pt>
                <c:pt idx="5722">
                  <c:v>286124</c:v>
                </c:pt>
                <c:pt idx="5723">
                  <c:v>286175</c:v>
                </c:pt>
                <c:pt idx="5724">
                  <c:v>286225</c:v>
                </c:pt>
                <c:pt idx="5725">
                  <c:v>286275</c:v>
                </c:pt>
                <c:pt idx="5726">
                  <c:v>286325</c:v>
                </c:pt>
                <c:pt idx="5727">
                  <c:v>286374</c:v>
                </c:pt>
                <c:pt idx="5728">
                  <c:v>286424</c:v>
                </c:pt>
                <c:pt idx="5729">
                  <c:v>286474</c:v>
                </c:pt>
                <c:pt idx="5730">
                  <c:v>286524</c:v>
                </c:pt>
                <c:pt idx="5731">
                  <c:v>286574</c:v>
                </c:pt>
                <c:pt idx="5732">
                  <c:v>286625</c:v>
                </c:pt>
                <c:pt idx="5733">
                  <c:v>286674</c:v>
                </c:pt>
                <c:pt idx="5734">
                  <c:v>286724</c:v>
                </c:pt>
                <c:pt idx="5735">
                  <c:v>286775</c:v>
                </c:pt>
                <c:pt idx="5736">
                  <c:v>286825</c:v>
                </c:pt>
                <c:pt idx="5737">
                  <c:v>286875</c:v>
                </c:pt>
                <c:pt idx="5738">
                  <c:v>286926</c:v>
                </c:pt>
                <c:pt idx="5739">
                  <c:v>286975</c:v>
                </c:pt>
                <c:pt idx="5740">
                  <c:v>287024</c:v>
                </c:pt>
                <c:pt idx="5741">
                  <c:v>287075</c:v>
                </c:pt>
                <c:pt idx="5742">
                  <c:v>287125</c:v>
                </c:pt>
                <c:pt idx="5743">
                  <c:v>287175</c:v>
                </c:pt>
                <c:pt idx="5744">
                  <c:v>287225</c:v>
                </c:pt>
                <c:pt idx="5745">
                  <c:v>287274</c:v>
                </c:pt>
                <c:pt idx="5746">
                  <c:v>287325</c:v>
                </c:pt>
                <c:pt idx="5747">
                  <c:v>287379</c:v>
                </c:pt>
                <c:pt idx="5748">
                  <c:v>287426</c:v>
                </c:pt>
                <c:pt idx="5749">
                  <c:v>287474</c:v>
                </c:pt>
                <c:pt idx="5750">
                  <c:v>287525</c:v>
                </c:pt>
                <c:pt idx="5751">
                  <c:v>287575</c:v>
                </c:pt>
                <c:pt idx="5752">
                  <c:v>287624</c:v>
                </c:pt>
                <c:pt idx="5753">
                  <c:v>287674</c:v>
                </c:pt>
                <c:pt idx="5754">
                  <c:v>287725</c:v>
                </c:pt>
                <c:pt idx="5755">
                  <c:v>287775</c:v>
                </c:pt>
                <c:pt idx="5756">
                  <c:v>287824</c:v>
                </c:pt>
                <c:pt idx="5757">
                  <c:v>287875</c:v>
                </c:pt>
                <c:pt idx="5758">
                  <c:v>287925</c:v>
                </c:pt>
                <c:pt idx="5759">
                  <c:v>287975</c:v>
                </c:pt>
                <c:pt idx="5760">
                  <c:v>288025</c:v>
                </c:pt>
                <c:pt idx="5761">
                  <c:v>288075</c:v>
                </c:pt>
                <c:pt idx="5762">
                  <c:v>288125</c:v>
                </c:pt>
                <c:pt idx="5763">
                  <c:v>288174</c:v>
                </c:pt>
                <c:pt idx="5764">
                  <c:v>288224</c:v>
                </c:pt>
                <c:pt idx="5765">
                  <c:v>288274</c:v>
                </c:pt>
                <c:pt idx="5766">
                  <c:v>288325</c:v>
                </c:pt>
                <c:pt idx="5767">
                  <c:v>288374</c:v>
                </c:pt>
                <c:pt idx="5768">
                  <c:v>288424</c:v>
                </c:pt>
                <c:pt idx="5769">
                  <c:v>288474</c:v>
                </c:pt>
                <c:pt idx="5770">
                  <c:v>288525</c:v>
                </c:pt>
                <c:pt idx="5771">
                  <c:v>288575</c:v>
                </c:pt>
                <c:pt idx="5772">
                  <c:v>288625</c:v>
                </c:pt>
                <c:pt idx="5773">
                  <c:v>288674</c:v>
                </c:pt>
                <c:pt idx="5774">
                  <c:v>288725</c:v>
                </c:pt>
                <c:pt idx="5775">
                  <c:v>288775</c:v>
                </c:pt>
                <c:pt idx="5776">
                  <c:v>288825</c:v>
                </c:pt>
                <c:pt idx="5777">
                  <c:v>288875</c:v>
                </c:pt>
                <c:pt idx="5778">
                  <c:v>288925</c:v>
                </c:pt>
                <c:pt idx="5779">
                  <c:v>288975</c:v>
                </c:pt>
                <c:pt idx="5780">
                  <c:v>289024</c:v>
                </c:pt>
                <c:pt idx="5781">
                  <c:v>289075</c:v>
                </c:pt>
                <c:pt idx="5782">
                  <c:v>289124</c:v>
                </c:pt>
                <c:pt idx="5783">
                  <c:v>289175</c:v>
                </c:pt>
                <c:pt idx="5784">
                  <c:v>289224</c:v>
                </c:pt>
                <c:pt idx="5785">
                  <c:v>289274</c:v>
                </c:pt>
                <c:pt idx="5786">
                  <c:v>289325</c:v>
                </c:pt>
                <c:pt idx="5787">
                  <c:v>289375</c:v>
                </c:pt>
                <c:pt idx="5788">
                  <c:v>289424</c:v>
                </c:pt>
                <c:pt idx="5789">
                  <c:v>289474</c:v>
                </c:pt>
                <c:pt idx="5790">
                  <c:v>289525</c:v>
                </c:pt>
                <c:pt idx="5791">
                  <c:v>289574</c:v>
                </c:pt>
                <c:pt idx="5792">
                  <c:v>289624</c:v>
                </c:pt>
                <c:pt idx="5793">
                  <c:v>289675</c:v>
                </c:pt>
                <c:pt idx="5794">
                  <c:v>289725</c:v>
                </c:pt>
                <c:pt idx="5795">
                  <c:v>289775</c:v>
                </c:pt>
                <c:pt idx="5796">
                  <c:v>289825</c:v>
                </c:pt>
                <c:pt idx="5797">
                  <c:v>289874</c:v>
                </c:pt>
                <c:pt idx="5798">
                  <c:v>289924</c:v>
                </c:pt>
                <c:pt idx="5799">
                  <c:v>289975</c:v>
                </c:pt>
                <c:pt idx="5800">
                  <c:v>290025</c:v>
                </c:pt>
                <c:pt idx="5801">
                  <c:v>290075</c:v>
                </c:pt>
                <c:pt idx="5802">
                  <c:v>290125</c:v>
                </c:pt>
                <c:pt idx="5803">
                  <c:v>290175</c:v>
                </c:pt>
                <c:pt idx="5804">
                  <c:v>290224</c:v>
                </c:pt>
                <c:pt idx="5805">
                  <c:v>290274</c:v>
                </c:pt>
                <c:pt idx="5806">
                  <c:v>290324</c:v>
                </c:pt>
                <c:pt idx="5807">
                  <c:v>290374</c:v>
                </c:pt>
                <c:pt idx="5808">
                  <c:v>290425</c:v>
                </c:pt>
                <c:pt idx="5809">
                  <c:v>290474</c:v>
                </c:pt>
                <c:pt idx="5810">
                  <c:v>290525</c:v>
                </c:pt>
                <c:pt idx="5811">
                  <c:v>290575</c:v>
                </c:pt>
                <c:pt idx="5812">
                  <c:v>290627</c:v>
                </c:pt>
                <c:pt idx="5813">
                  <c:v>290675</c:v>
                </c:pt>
                <c:pt idx="5814">
                  <c:v>290725</c:v>
                </c:pt>
                <c:pt idx="5815">
                  <c:v>290774</c:v>
                </c:pt>
                <c:pt idx="5816">
                  <c:v>290824</c:v>
                </c:pt>
                <c:pt idx="5817">
                  <c:v>290874</c:v>
                </c:pt>
                <c:pt idx="5818">
                  <c:v>290924</c:v>
                </c:pt>
                <c:pt idx="5819">
                  <c:v>290975</c:v>
                </c:pt>
                <c:pt idx="5820">
                  <c:v>291024</c:v>
                </c:pt>
                <c:pt idx="5821">
                  <c:v>291075</c:v>
                </c:pt>
                <c:pt idx="5822">
                  <c:v>291125</c:v>
                </c:pt>
                <c:pt idx="5823">
                  <c:v>291174</c:v>
                </c:pt>
                <c:pt idx="5824">
                  <c:v>291224</c:v>
                </c:pt>
                <c:pt idx="5825">
                  <c:v>291275</c:v>
                </c:pt>
                <c:pt idx="5826">
                  <c:v>291325</c:v>
                </c:pt>
                <c:pt idx="5827">
                  <c:v>291374</c:v>
                </c:pt>
                <c:pt idx="5828">
                  <c:v>291424</c:v>
                </c:pt>
                <c:pt idx="5829">
                  <c:v>291474</c:v>
                </c:pt>
                <c:pt idx="5830">
                  <c:v>291525</c:v>
                </c:pt>
                <c:pt idx="5831">
                  <c:v>291575</c:v>
                </c:pt>
                <c:pt idx="5832">
                  <c:v>291624</c:v>
                </c:pt>
                <c:pt idx="5833">
                  <c:v>291675</c:v>
                </c:pt>
                <c:pt idx="5834">
                  <c:v>291724</c:v>
                </c:pt>
                <c:pt idx="5835">
                  <c:v>291774</c:v>
                </c:pt>
                <c:pt idx="5836">
                  <c:v>291824</c:v>
                </c:pt>
                <c:pt idx="5837">
                  <c:v>291874</c:v>
                </c:pt>
                <c:pt idx="5838">
                  <c:v>291924</c:v>
                </c:pt>
                <c:pt idx="5839">
                  <c:v>291974</c:v>
                </c:pt>
                <c:pt idx="5840">
                  <c:v>292024</c:v>
                </c:pt>
                <c:pt idx="5841">
                  <c:v>292074</c:v>
                </c:pt>
                <c:pt idx="5842">
                  <c:v>292124</c:v>
                </c:pt>
                <c:pt idx="5843">
                  <c:v>292174</c:v>
                </c:pt>
                <c:pt idx="5844">
                  <c:v>292224</c:v>
                </c:pt>
                <c:pt idx="5845">
                  <c:v>292275</c:v>
                </c:pt>
                <c:pt idx="5846">
                  <c:v>292325</c:v>
                </c:pt>
                <c:pt idx="5847">
                  <c:v>292375</c:v>
                </c:pt>
                <c:pt idx="5848">
                  <c:v>292424</c:v>
                </c:pt>
                <c:pt idx="5849">
                  <c:v>292474</c:v>
                </c:pt>
                <c:pt idx="5850">
                  <c:v>292525</c:v>
                </c:pt>
                <c:pt idx="5851">
                  <c:v>292575</c:v>
                </c:pt>
                <c:pt idx="5852">
                  <c:v>292625</c:v>
                </c:pt>
                <c:pt idx="5853">
                  <c:v>292675</c:v>
                </c:pt>
                <c:pt idx="5854">
                  <c:v>292724</c:v>
                </c:pt>
                <c:pt idx="5855">
                  <c:v>292775</c:v>
                </c:pt>
                <c:pt idx="5856">
                  <c:v>292824</c:v>
                </c:pt>
                <c:pt idx="5857">
                  <c:v>292874</c:v>
                </c:pt>
                <c:pt idx="5858">
                  <c:v>292924</c:v>
                </c:pt>
                <c:pt idx="5859">
                  <c:v>292975</c:v>
                </c:pt>
                <c:pt idx="5860">
                  <c:v>293025</c:v>
                </c:pt>
                <c:pt idx="5861">
                  <c:v>293074</c:v>
                </c:pt>
                <c:pt idx="5862">
                  <c:v>293124</c:v>
                </c:pt>
                <c:pt idx="5863">
                  <c:v>293174</c:v>
                </c:pt>
                <c:pt idx="5864">
                  <c:v>293224</c:v>
                </c:pt>
                <c:pt idx="5865">
                  <c:v>293275</c:v>
                </c:pt>
                <c:pt idx="5866">
                  <c:v>293325</c:v>
                </c:pt>
                <c:pt idx="5867">
                  <c:v>293374</c:v>
                </c:pt>
                <c:pt idx="5868">
                  <c:v>293425</c:v>
                </c:pt>
                <c:pt idx="5869">
                  <c:v>293474</c:v>
                </c:pt>
                <c:pt idx="5870">
                  <c:v>293524</c:v>
                </c:pt>
                <c:pt idx="5871">
                  <c:v>293574</c:v>
                </c:pt>
                <c:pt idx="5872">
                  <c:v>293624</c:v>
                </c:pt>
                <c:pt idx="5873">
                  <c:v>293675</c:v>
                </c:pt>
                <c:pt idx="5874">
                  <c:v>293725</c:v>
                </c:pt>
                <c:pt idx="5875">
                  <c:v>293775</c:v>
                </c:pt>
                <c:pt idx="5876">
                  <c:v>293824</c:v>
                </c:pt>
                <c:pt idx="5877">
                  <c:v>293874</c:v>
                </c:pt>
                <c:pt idx="5878">
                  <c:v>293925</c:v>
                </c:pt>
                <c:pt idx="5879">
                  <c:v>293974</c:v>
                </c:pt>
                <c:pt idx="5880">
                  <c:v>294028</c:v>
                </c:pt>
                <c:pt idx="5881">
                  <c:v>294075</c:v>
                </c:pt>
                <c:pt idx="5882">
                  <c:v>294124</c:v>
                </c:pt>
                <c:pt idx="5883">
                  <c:v>294174</c:v>
                </c:pt>
                <c:pt idx="5884">
                  <c:v>294224</c:v>
                </c:pt>
                <c:pt idx="5885">
                  <c:v>294275</c:v>
                </c:pt>
                <c:pt idx="5886">
                  <c:v>294324</c:v>
                </c:pt>
                <c:pt idx="5887">
                  <c:v>294374</c:v>
                </c:pt>
                <c:pt idx="5888">
                  <c:v>294424</c:v>
                </c:pt>
                <c:pt idx="5889">
                  <c:v>294474</c:v>
                </c:pt>
                <c:pt idx="5890">
                  <c:v>294525</c:v>
                </c:pt>
                <c:pt idx="5891">
                  <c:v>294575</c:v>
                </c:pt>
                <c:pt idx="5892">
                  <c:v>294624</c:v>
                </c:pt>
                <c:pt idx="5893">
                  <c:v>294678</c:v>
                </c:pt>
                <c:pt idx="5894">
                  <c:v>294724</c:v>
                </c:pt>
                <c:pt idx="5895">
                  <c:v>294775</c:v>
                </c:pt>
                <c:pt idx="5896">
                  <c:v>294825</c:v>
                </c:pt>
                <c:pt idx="5897">
                  <c:v>294875</c:v>
                </c:pt>
                <c:pt idx="5898">
                  <c:v>294924</c:v>
                </c:pt>
                <c:pt idx="5899">
                  <c:v>294975</c:v>
                </c:pt>
                <c:pt idx="5900">
                  <c:v>295025</c:v>
                </c:pt>
                <c:pt idx="5901">
                  <c:v>295074</c:v>
                </c:pt>
                <c:pt idx="5902">
                  <c:v>295125</c:v>
                </c:pt>
                <c:pt idx="5903">
                  <c:v>295174</c:v>
                </c:pt>
                <c:pt idx="5904">
                  <c:v>295224</c:v>
                </c:pt>
                <c:pt idx="5905">
                  <c:v>295274</c:v>
                </c:pt>
                <c:pt idx="5906">
                  <c:v>295324</c:v>
                </c:pt>
                <c:pt idx="5907">
                  <c:v>295375</c:v>
                </c:pt>
                <c:pt idx="5908">
                  <c:v>295425</c:v>
                </c:pt>
                <c:pt idx="5909">
                  <c:v>295475</c:v>
                </c:pt>
                <c:pt idx="5910">
                  <c:v>295525</c:v>
                </c:pt>
                <c:pt idx="5911">
                  <c:v>295574</c:v>
                </c:pt>
                <c:pt idx="5912">
                  <c:v>295624</c:v>
                </c:pt>
                <c:pt idx="5913">
                  <c:v>295674</c:v>
                </c:pt>
                <c:pt idx="5914">
                  <c:v>295724</c:v>
                </c:pt>
                <c:pt idx="5915">
                  <c:v>295774</c:v>
                </c:pt>
                <c:pt idx="5916">
                  <c:v>295824</c:v>
                </c:pt>
                <c:pt idx="5917">
                  <c:v>295874</c:v>
                </c:pt>
                <c:pt idx="5918">
                  <c:v>295924</c:v>
                </c:pt>
                <c:pt idx="5919">
                  <c:v>295974</c:v>
                </c:pt>
                <c:pt idx="5920">
                  <c:v>296025</c:v>
                </c:pt>
                <c:pt idx="5921">
                  <c:v>296074</c:v>
                </c:pt>
                <c:pt idx="5922">
                  <c:v>296124</c:v>
                </c:pt>
                <c:pt idx="5923">
                  <c:v>296174</c:v>
                </c:pt>
                <c:pt idx="5924">
                  <c:v>296225</c:v>
                </c:pt>
                <c:pt idx="5925">
                  <c:v>296275</c:v>
                </c:pt>
                <c:pt idx="5926">
                  <c:v>296324</c:v>
                </c:pt>
                <c:pt idx="5927">
                  <c:v>296374</c:v>
                </c:pt>
                <c:pt idx="5928">
                  <c:v>296424</c:v>
                </c:pt>
                <c:pt idx="5929">
                  <c:v>296474</c:v>
                </c:pt>
                <c:pt idx="5930">
                  <c:v>296524</c:v>
                </c:pt>
                <c:pt idx="5931">
                  <c:v>296574</c:v>
                </c:pt>
                <c:pt idx="5932">
                  <c:v>296624</c:v>
                </c:pt>
                <c:pt idx="5933">
                  <c:v>296674</c:v>
                </c:pt>
                <c:pt idx="5934">
                  <c:v>296724</c:v>
                </c:pt>
                <c:pt idx="5935">
                  <c:v>296774</c:v>
                </c:pt>
                <c:pt idx="5936">
                  <c:v>296824</c:v>
                </c:pt>
                <c:pt idx="5937">
                  <c:v>296876</c:v>
                </c:pt>
                <c:pt idx="5938">
                  <c:v>296924</c:v>
                </c:pt>
                <c:pt idx="5939">
                  <c:v>296975</c:v>
                </c:pt>
                <c:pt idx="5940">
                  <c:v>297024</c:v>
                </c:pt>
                <c:pt idx="5941">
                  <c:v>297075</c:v>
                </c:pt>
                <c:pt idx="5942">
                  <c:v>297124</c:v>
                </c:pt>
                <c:pt idx="5943">
                  <c:v>297174</c:v>
                </c:pt>
                <c:pt idx="5944">
                  <c:v>297224</c:v>
                </c:pt>
                <c:pt idx="5945">
                  <c:v>297275</c:v>
                </c:pt>
                <c:pt idx="5946">
                  <c:v>297324</c:v>
                </c:pt>
                <c:pt idx="5947">
                  <c:v>297374</c:v>
                </c:pt>
                <c:pt idx="5948">
                  <c:v>297424</c:v>
                </c:pt>
                <c:pt idx="5949">
                  <c:v>297475</c:v>
                </c:pt>
                <c:pt idx="5950">
                  <c:v>297525</c:v>
                </c:pt>
                <c:pt idx="5951">
                  <c:v>297574</c:v>
                </c:pt>
                <c:pt idx="5952">
                  <c:v>297625</c:v>
                </c:pt>
                <c:pt idx="5953">
                  <c:v>297675</c:v>
                </c:pt>
                <c:pt idx="5954">
                  <c:v>297725</c:v>
                </c:pt>
                <c:pt idx="5955">
                  <c:v>297774</c:v>
                </c:pt>
                <c:pt idx="5956">
                  <c:v>297824</c:v>
                </c:pt>
                <c:pt idx="5957">
                  <c:v>297874</c:v>
                </c:pt>
                <c:pt idx="5958">
                  <c:v>297924</c:v>
                </c:pt>
                <c:pt idx="5959">
                  <c:v>297974</c:v>
                </c:pt>
                <c:pt idx="5960">
                  <c:v>298024</c:v>
                </c:pt>
                <c:pt idx="5961">
                  <c:v>298075</c:v>
                </c:pt>
                <c:pt idx="5962">
                  <c:v>298125</c:v>
                </c:pt>
                <c:pt idx="5963">
                  <c:v>298175</c:v>
                </c:pt>
                <c:pt idx="5964">
                  <c:v>298224</c:v>
                </c:pt>
                <c:pt idx="5965">
                  <c:v>298274</c:v>
                </c:pt>
                <c:pt idx="5966">
                  <c:v>298324</c:v>
                </c:pt>
                <c:pt idx="5967">
                  <c:v>298374</c:v>
                </c:pt>
                <c:pt idx="5968">
                  <c:v>298424</c:v>
                </c:pt>
                <c:pt idx="5969">
                  <c:v>298475</c:v>
                </c:pt>
                <c:pt idx="5970">
                  <c:v>298525</c:v>
                </c:pt>
                <c:pt idx="5971">
                  <c:v>298574</c:v>
                </c:pt>
                <c:pt idx="5972">
                  <c:v>298624</c:v>
                </c:pt>
                <c:pt idx="5973">
                  <c:v>298674</c:v>
                </c:pt>
                <c:pt idx="5974">
                  <c:v>298724</c:v>
                </c:pt>
                <c:pt idx="5975">
                  <c:v>298775</c:v>
                </c:pt>
                <c:pt idx="5976">
                  <c:v>298825</c:v>
                </c:pt>
                <c:pt idx="5977">
                  <c:v>298874</c:v>
                </c:pt>
                <c:pt idx="5978">
                  <c:v>298924</c:v>
                </c:pt>
                <c:pt idx="5979">
                  <c:v>298974</c:v>
                </c:pt>
                <c:pt idx="5980">
                  <c:v>299024</c:v>
                </c:pt>
                <c:pt idx="5981">
                  <c:v>299074</c:v>
                </c:pt>
                <c:pt idx="5982">
                  <c:v>299125</c:v>
                </c:pt>
                <c:pt idx="5983">
                  <c:v>299174</c:v>
                </c:pt>
                <c:pt idx="5984">
                  <c:v>299224</c:v>
                </c:pt>
                <c:pt idx="5985">
                  <c:v>299274</c:v>
                </c:pt>
                <c:pt idx="5986">
                  <c:v>299325</c:v>
                </c:pt>
                <c:pt idx="5987">
                  <c:v>299375</c:v>
                </c:pt>
                <c:pt idx="5988">
                  <c:v>299424</c:v>
                </c:pt>
                <c:pt idx="5989">
                  <c:v>299474</c:v>
                </c:pt>
                <c:pt idx="5990">
                  <c:v>299525</c:v>
                </c:pt>
                <c:pt idx="5991">
                  <c:v>299575</c:v>
                </c:pt>
                <c:pt idx="5992">
                  <c:v>299624</c:v>
                </c:pt>
                <c:pt idx="5993">
                  <c:v>299674</c:v>
                </c:pt>
                <c:pt idx="5994">
                  <c:v>299725</c:v>
                </c:pt>
                <c:pt idx="5995">
                  <c:v>299775</c:v>
                </c:pt>
                <c:pt idx="5996">
                  <c:v>299824</c:v>
                </c:pt>
                <c:pt idx="5997">
                  <c:v>299875</c:v>
                </c:pt>
                <c:pt idx="5998">
                  <c:v>299925</c:v>
                </c:pt>
                <c:pt idx="5999">
                  <c:v>299975</c:v>
                </c:pt>
                <c:pt idx="6000">
                  <c:v>300024</c:v>
                </c:pt>
                <c:pt idx="6001">
                  <c:v>300074</c:v>
                </c:pt>
                <c:pt idx="6002">
                  <c:v>300124</c:v>
                </c:pt>
                <c:pt idx="6003">
                  <c:v>300175</c:v>
                </c:pt>
                <c:pt idx="6004">
                  <c:v>300225</c:v>
                </c:pt>
                <c:pt idx="6005">
                  <c:v>300275</c:v>
                </c:pt>
                <c:pt idx="6006">
                  <c:v>300326</c:v>
                </c:pt>
                <c:pt idx="6007">
                  <c:v>300375</c:v>
                </c:pt>
                <c:pt idx="6008">
                  <c:v>300424</c:v>
                </c:pt>
                <c:pt idx="6009">
                  <c:v>300475</c:v>
                </c:pt>
                <c:pt idx="6010">
                  <c:v>300524</c:v>
                </c:pt>
                <c:pt idx="6011">
                  <c:v>300574</c:v>
                </c:pt>
                <c:pt idx="6012">
                  <c:v>300624</c:v>
                </c:pt>
                <c:pt idx="6013">
                  <c:v>300674</c:v>
                </c:pt>
                <c:pt idx="6014">
                  <c:v>300725</c:v>
                </c:pt>
                <c:pt idx="6015">
                  <c:v>300775</c:v>
                </c:pt>
                <c:pt idx="6016">
                  <c:v>300825</c:v>
                </c:pt>
                <c:pt idx="6017">
                  <c:v>300874</c:v>
                </c:pt>
                <c:pt idx="6018">
                  <c:v>300925</c:v>
                </c:pt>
                <c:pt idx="6019">
                  <c:v>300975</c:v>
                </c:pt>
                <c:pt idx="6020">
                  <c:v>301024</c:v>
                </c:pt>
                <c:pt idx="6021">
                  <c:v>301076</c:v>
                </c:pt>
                <c:pt idx="6022">
                  <c:v>301125</c:v>
                </c:pt>
                <c:pt idx="6023">
                  <c:v>301174</c:v>
                </c:pt>
                <c:pt idx="6024">
                  <c:v>301224</c:v>
                </c:pt>
                <c:pt idx="6025">
                  <c:v>301274</c:v>
                </c:pt>
                <c:pt idx="6026">
                  <c:v>301324</c:v>
                </c:pt>
                <c:pt idx="6027">
                  <c:v>301375</c:v>
                </c:pt>
                <c:pt idx="6028">
                  <c:v>301425</c:v>
                </c:pt>
                <c:pt idx="6029">
                  <c:v>301474</c:v>
                </c:pt>
                <c:pt idx="6030">
                  <c:v>301524</c:v>
                </c:pt>
                <c:pt idx="6031">
                  <c:v>301574</c:v>
                </c:pt>
                <c:pt idx="6032">
                  <c:v>301625</c:v>
                </c:pt>
                <c:pt idx="6033">
                  <c:v>301674</c:v>
                </c:pt>
                <c:pt idx="6034">
                  <c:v>301724</c:v>
                </c:pt>
                <c:pt idx="6035">
                  <c:v>301774</c:v>
                </c:pt>
                <c:pt idx="6036">
                  <c:v>301825</c:v>
                </c:pt>
                <c:pt idx="6037">
                  <c:v>301875</c:v>
                </c:pt>
                <c:pt idx="6038">
                  <c:v>301925</c:v>
                </c:pt>
                <c:pt idx="6039">
                  <c:v>301974</c:v>
                </c:pt>
                <c:pt idx="6040">
                  <c:v>302024</c:v>
                </c:pt>
                <c:pt idx="6041">
                  <c:v>302074</c:v>
                </c:pt>
                <c:pt idx="6042">
                  <c:v>302124</c:v>
                </c:pt>
                <c:pt idx="6043">
                  <c:v>302174</c:v>
                </c:pt>
                <c:pt idx="6044">
                  <c:v>302224</c:v>
                </c:pt>
                <c:pt idx="6045">
                  <c:v>302274</c:v>
                </c:pt>
                <c:pt idx="6046">
                  <c:v>302325</c:v>
                </c:pt>
                <c:pt idx="6047">
                  <c:v>302374</c:v>
                </c:pt>
                <c:pt idx="6048">
                  <c:v>302425</c:v>
                </c:pt>
                <c:pt idx="6049">
                  <c:v>302475</c:v>
                </c:pt>
                <c:pt idx="6050">
                  <c:v>302525</c:v>
                </c:pt>
                <c:pt idx="6051">
                  <c:v>302574</c:v>
                </c:pt>
                <c:pt idx="6052">
                  <c:v>302624</c:v>
                </c:pt>
                <c:pt idx="6053">
                  <c:v>302674</c:v>
                </c:pt>
                <c:pt idx="6054">
                  <c:v>302724</c:v>
                </c:pt>
                <c:pt idx="6055">
                  <c:v>302774</c:v>
                </c:pt>
                <c:pt idx="6056">
                  <c:v>302824</c:v>
                </c:pt>
                <c:pt idx="6057">
                  <c:v>302875</c:v>
                </c:pt>
                <c:pt idx="6058">
                  <c:v>302925</c:v>
                </c:pt>
                <c:pt idx="6059">
                  <c:v>302975</c:v>
                </c:pt>
                <c:pt idx="6060">
                  <c:v>303024</c:v>
                </c:pt>
                <c:pt idx="6061">
                  <c:v>303074</c:v>
                </c:pt>
                <c:pt idx="6062">
                  <c:v>303124</c:v>
                </c:pt>
                <c:pt idx="6063">
                  <c:v>303175</c:v>
                </c:pt>
                <c:pt idx="6064">
                  <c:v>303225</c:v>
                </c:pt>
                <c:pt idx="6065">
                  <c:v>303274</c:v>
                </c:pt>
                <c:pt idx="6066">
                  <c:v>303325</c:v>
                </c:pt>
                <c:pt idx="6067">
                  <c:v>303374</c:v>
                </c:pt>
                <c:pt idx="6068">
                  <c:v>303424</c:v>
                </c:pt>
                <c:pt idx="6069">
                  <c:v>303474</c:v>
                </c:pt>
                <c:pt idx="6070">
                  <c:v>303524</c:v>
                </c:pt>
                <c:pt idx="6071">
                  <c:v>303574</c:v>
                </c:pt>
                <c:pt idx="6072">
                  <c:v>303625</c:v>
                </c:pt>
                <c:pt idx="6073">
                  <c:v>303674</c:v>
                </c:pt>
                <c:pt idx="6074">
                  <c:v>303725</c:v>
                </c:pt>
                <c:pt idx="6075">
                  <c:v>303775</c:v>
                </c:pt>
                <c:pt idx="6076">
                  <c:v>303825</c:v>
                </c:pt>
                <c:pt idx="6077">
                  <c:v>303876</c:v>
                </c:pt>
                <c:pt idx="6078">
                  <c:v>303925</c:v>
                </c:pt>
                <c:pt idx="6079">
                  <c:v>303974</c:v>
                </c:pt>
                <c:pt idx="6080">
                  <c:v>304025</c:v>
                </c:pt>
                <c:pt idx="6081">
                  <c:v>304075</c:v>
                </c:pt>
                <c:pt idx="6082">
                  <c:v>304124</c:v>
                </c:pt>
                <c:pt idx="6083">
                  <c:v>304175</c:v>
                </c:pt>
                <c:pt idx="6084">
                  <c:v>304224</c:v>
                </c:pt>
                <c:pt idx="6085">
                  <c:v>304275</c:v>
                </c:pt>
                <c:pt idx="6086">
                  <c:v>304324</c:v>
                </c:pt>
                <c:pt idx="6087">
                  <c:v>304374</c:v>
                </c:pt>
                <c:pt idx="6088">
                  <c:v>304424</c:v>
                </c:pt>
                <c:pt idx="6089">
                  <c:v>304475</c:v>
                </c:pt>
                <c:pt idx="6090">
                  <c:v>304525</c:v>
                </c:pt>
                <c:pt idx="6091">
                  <c:v>304575</c:v>
                </c:pt>
                <c:pt idx="6092">
                  <c:v>304624</c:v>
                </c:pt>
                <c:pt idx="6093">
                  <c:v>304675</c:v>
                </c:pt>
                <c:pt idx="6094">
                  <c:v>304725</c:v>
                </c:pt>
                <c:pt idx="6095">
                  <c:v>304774</c:v>
                </c:pt>
                <c:pt idx="6096">
                  <c:v>304824</c:v>
                </c:pt>
                <c:pt idx="6097">
                  <c:v>304874</c:v>
                </c:pt>
                <c:pt idx="6098">
                  <c:v>304924</c:v>
                </c:pt>
                <c:pt idx="6099">
                  <c:v>304974</c:v>
                </c:pt>
                <c:pt idx="6100">
                  <c:v>305024</c:v>
                </c:pt>
                <c:pt idx="6101">
                  <c:v>305074</c:v>
                </c:pt>
                <c:pt idx="6102">
                  <c:v>305124</c:v>
                </c:pt>
                <c:pt idx="6103">
                  <c:v>305174</c:v>
                </c:pt>
                <c:pt idx="6104">
                  <c:v>305224</c:v>
                </c:pt>
                <c:pt idx="6105">
                  <c:v>305275</c:v>
                </c:pt>
                <c:pt idx="6106">
                  <c:v>305324</c:v>
                </c:pt>
                <c:pt idx="6107">
                  <c:v>305374</c:v>
                </c:pt>
                <c:pt idx="6108">
                  <c:v>305425</c:v>
                </c:pt>
                <c:pt idx="6109">
                  <c:v>305475</c:v>
                </c:pt>
                <c:pt idx="6110">
                  <c:v>305525</c:v>
                </c:pt>
                <c:pt idx="6111">
                  <c:v>305574</c:v>
                </c:pt>
                <c:pt idx="6112">
                  <c:v>305625</c:v>
                </c:pt>
                <c:pt idx="6113">
                  <c:v>305675</c:v>
                </c:pt>
                <c:pt idx="6114">
                  <c:v>305724</c:v>
                </c:pt>
                <c:pt idx="6115">
                  <c:v>305775</c:v>
                </c:pt>
                <c:pt idx="6116">
                  <c:v>305824</c:v>
                </c:pt>
                <c:pt idx="6117">
                  <c:v>305875</c:v>
                </c:pt>
                <c:pt idx="6118">
                  <c:v>305925</c:v>
                </c:pt>
                <c:pt idx="6119">
                  <c:v>305974</c:v>
                </c:pt>
                <c:pt idx="6120">
                  <c:v>306024</c:v>
                </c:pt>
                <c:pt idx="6121">
                  <c:v>306075</c:v>
                </c:pt>
                <c:pt idx="6122">
                  <c:v>306125</c:v>
                </c:pt>
                <c:pt idx="6123">
                  <c:v>306175</c:v>
                </c:pt>
                <c:pt idx="6124">
                  <c:v>306225</c:v>
                </c:pt>
                <c:pt idx="6125">
                  <c:v>306275</c:v>
                </c:pt>
                <c:pt idx="6126">
                  <c:v>306325</c:v>
                </c:pt>
                <c:pt idx="6127">
                  <c:v>306374</c:v>
                </c:pt>
                <c:pt idx="6128">
                  <c:v>306425</c:v>
                </c:pt>
                <c:pt idx="6129">
                  <c:v>306475</c:v>
                </c:pt>
                <c:pt idx="6130">
                  <c:v>306524</c:v>
                </c:pt>
                <c:pt idx="6131">
                  <c:v>306574</c:v>
                </c:pt>
                <c:pt idx="6132">
                  <c:v>306624</c:v>
                </c:pt>
                <c:pt idx="6133">
                  <c:v>306674</c:v>
                </c:pt>
                <c:pt idx="6134">
                  <c:v>306724</c:v>
                </c:pt>
                <c:pt idx="6135">
                  <c:v>306774</c:v>
                </c:pt>
                <c:pt idx="6136">
                  <c:v>306824</c:v>
                </c:pt>
                <c:pt idx="6137">
                  <c:v>306874</c:v>
                </c:pt>
                <c:pt idx="6138">
                  <c:v>306929</c:v>
                </c:pt>
                <c:pt idx="6139">
                  <c:v>306974</c:v>
                </c:pt>
                <c:pt idx="6140">
                  <c:v>307024</c:v>
                </c:pt>
                <c:pt idx="6141">
                  <c:v>307075</c:v>
                </c:pt>
                <c:pt idx="6142">
                  <c:v>307124</c:v>
                </c:pt>
                <c:pt idx="6143">
                  <c:v>307174</c:v>
                </c:pt>
                <c:pt idx="6144">
                  <c:v>307225</c:v>
                </c:pt>
                <c:pt idx="6145">
                  <c:v>307274</c:v>
                </c:pt>
                <c:pt idx="6146">
                  <c:v>307324</c:v>
                </c:pt>
                <c:pt idx="6147">
                  <c:v>307374</c:v>
                </c:pt>
                <c:pt idx="6148">
                  <c:v>307424</c:v>
                </c:pt>
                <c:pt idx="6149">
                  <c:v>307474</c:v>
                </c:pt>
                <c:pt idx="6150">
                  <c:v>307524</c:v>
                </c:pt>
                <c:pt idx="6151">
                  <c:v>307574</c:v>
                </c:pt>
                <c:pt idx="6152">
                  <c:v>307624</c:v>
                </c:pt>
                <c:pt idx="6153">
                  <c:v>307675</c:v>
                </c:pt>
                <c:pt idx="6154">
                  <c:v>307724</c:v>
                </c:pt>
                <c:pt idx="6155">
                  <c:v>307775</c:v>
                </c:pt>
                <c:pt idx="6156">
                  <c:v>307825</c:v>
                </c:pt>
                <c:pt idx="6157">
                  <c:v>307874</c:v>
                </c:pt>
                <c:pt idx="6158">
                  <c:v>307924</c:v>
                </c:pt>
                <c:pt idx="6159">
                  <c:v>307974</c:v>
                </c:pt>
                <c:pt idx="6160">
                  <c:v>308025</c:v>
                </c:pt>
                <c:pt idx="6161">
                  <c:v>308075</c:v>
                </c:pt>
                <c:pt idx="6162">
                  <c:v>308125</c:v>
                </c:pt>
                <c:pt idx="6163">
                  <c:v>308174</c:v>
                </c:pt>
                <c:pt idx="6164">
                  <c:v>308224</c:v>
                </c:pt>
                <c:pt idx="6165">
                  <c:v>308274</c:v>
                </c:pt>
                <c:pt idx="6166">
                  <c:v>308325</c:v>
                </c:pt>
                <c:pt idx="6167">
                  <c:v>308375</c:v>
                </c:pt>
                <c:pt idx="6168">
                  <c:v>308425</c:v>
                </c:pt>
                <c:pt idx="6169">
                  <c:v>308474</c:v>
                </c:pt>
                <c:pt idx="6170">
                  <c:v>308524</c:v>
                </c:pt>
                <c:pt idx="6171">
                  <c:v>308575</c:v>
                </c:pt>
                <c:pt idx="6172">
                  <c:v>308625</c:v>
                </c:pt>
                <c:pt idx="6173">
                  <c:v>308674</c:v>
                </c:pt>
                <c:pt idx="6174">
                  <c:v>308725</c:v>
                </c:pt>
                <c:pt idx="6175">
                  <c:v>308775</c:v>
                </c:pt>
                <c:pt idx="6176">
                  <c:v>308825</c:v>
                </c:pt>
                <c:pt idx="6177">
                  <c:v>308874</c:v>
                </c:pt>
                <c:pt idx="6178">
                  <c:v>308925</c:v>
                </c:pt>
                <c:pt idx="6179">
                  <c:v>308974</c:v>
                </c:pt>
                <c:pt idx="6180">
                  <c:v>309025</c:v>
                </c:pt>
                <c:pt idx="6181">
                  <c:v>309075</c:v>
                </c:pt>
                <c:pt idx="6182">
                  <c:v>309125</c:v>
                </c:pt>
                <c:pt idx="6183">
                  <c:v>309175</c:v>
                </c:pt>
                <c:pt idx="6184">
                  <c:v>309224</c:v>
                </c:pt>
                <c:pt idx="6185">
                  <c:v>309274</c:v>
                </c:pt>
                <c:pt idx="6186">
                  <c:v>309325</c:v>
                </c:pt>
                <c:pt idx="6187">
                  <c:v>309375</c:v>
                </c:pt>
                <c:pt idx="6188">
                  <c:v>309425</c:v>
                </c:pt>
                <c:pt idx="6189">
                  <c:v>309474</c:v>
                </c:pt>
                <c:pt idx="6190">
                  <c:v>309525</c:v>
                </c:pt>
                <c:pt idx="6191">
                  <c:v>309574</c:v>
                </c:pt>
                <c:pt idx="6192">
                  <c:v>309625</c:v>
                </c:pt>
                <c:pt idx="6193">
                  <c:v>309675</c:v>
                </c:pt>
                <c:pt idx="6194">
                  <c:v>309725</c:v>
                </c:pt>
                <c:pt idx="6195">
                  <c:v>309774</c:v>
                </c:pt>
                <c:pt idx="6196">
                  <c:v>309825</c:v>
                </c:pt>
                <c:pt idx="6197">
                  <c:v>309874</c:v>
                </c:pt>
                <c:pt idx="6198">
                  <c:v>309925</c:v>
                </c:pt>
                <c:pt idx="6199">
                  <c:v>309975</c:v>
                </c:pt>
                <c:pt idx="6200">
                  <c:v>310025</c:v>
                </c:pt>
                <c:pt idx="6201">
                  <c:v>310076</c:v>
                </c:pt>
                <c:pt idx="6202">
                  <c:v>310125</c:v>
                </c:pt>
                <c:pt idx="6203">
                  <c:v>310175</c:v>
                </c:pt>
                <c:pt idx="6204">
                  <c:v>310224</c:v>
                </c:pt>
                <c:pt idx="6205">
                  <c:v>310275</c:v>
                </c:pt>
                <c:pt idx="6206">
                  <c:v>310324</c:v>
                </c:pt>
                <c:pt idx="6207">
                  <c:v>310374</c:v>
                </c:pt>
                <c:pt idx="6208">
                  <c:v>310425</c:v>
                </c:pt>
                <c:pt idx="6209">
                  <c:v>310475</c:v>
                </c:pt>
                <c:pt idx="6210">
                  <c:v>310525</c:v>
                </c:pt>
                <c:pt idx="6211">
                  <c:v>310574</c:v>
                </c:pt>
                <c:pt idx="6212">
                  <c:v>310624</c:v>
                </c:pt>
                <c:pt idx="6213">
                  <c:v>310674</c:v>
                </c:pt>
                <c:pt idx="6214">
                  <c:v>310725</c:v>
                </c:pt>
                <c:pt idx="6215">
                  <c:v>310775</c:v>
                </c:pt>
                <c:pt idx="6216">
                  <c:v>310824</c:v>
                </c:pt>
                <c:pt idx="6217">
                  <c:v>310875</c:v>
                </c:pt>
                <c:pt idx="6218">
                  <c:v>310924</c:v>
                </c:pt>
                <c:pt idx="6219">
                  <c:v>310974</c:v>
                </c:pt>
                <c:pt idx="6220">
                  <c:v>311024</c:v>
                </c:pt>
                <c:pt idx="6221">
                  <c:v>311075</c:v>
                </c:pt>
                <c:pt idx="6222">
                  <c:v>311125</c:v>
                </c:pt>
                <c:pt idx="6223">
                  <c:v>311174</c:v>
                </c:pt>
                <c:pt idx="6224">
                  <c:v>311224</c:v>
                </c:pt>
                <c:pt idx="6225">
                  <c:v>311274</c:v>
                </c:pt>
                <c:pt idx="6226">
                  <c:v>311325</c:v>
                </c:pt>
                <c:pt idx="6227">
                  <c:v>311374</c:v>
                </c:pt>
                <c:pt idx="6228">
                  <c:v>311425</c:v>
                </c:pt>
                <c:pt idx="6229">
                  <c:v>311475</c:v>
                </c:pt>
                <c:pt idx="6230">
                  <c:v>311524</c:v>
                </c:pt>
                <c:pt idx="6231">
                  <c:v>311575</c:v>
                </c:pt>
                <c:pt idx="6232">
                  <c:v>311624</c:v>
                </c:pt>
                <c:pt idx="6233">
                  <c:v>311675</c:v>
                </c:pt>
                <c:pt idx="6234">
                  <c:v>311725</c:v>
                </c:pt>
                <c:pt idx="6235">
                  <c:v>311774</c:v>
                </c:pt>
                <c:pt idx="6236">
                  <c:v>311825</c:v>
                </c:pt>
                <c:pt idx="6237">
                  <c:v>311875</c:v>
                </c:pt>
                <c:pt idx="6238">
                  <c:v>311924</c:v>
                </c:pt>
                <c:pt idx="6239">
                  <c:v>311974</c:v>
                </c:pt>
                <c:pt idx="6240">
                  <c:v>312024</c:v>
                </c:pt>
                <c:pt idx="6241">
                  <c:v>312075</c:v>
                </c:pt>
                <c:pt idx="6242">
                  <c:v>312125</c:v>
                </c:pt>
                <c:pt idx="6243">
                  <c:v>312174</c:v>
                </c:pt>
                <c:pt idx="6244">
                  <c:v>312225</c:v>
                </c:pt>
                <c:pt idx="6245">
                  <c:v>312275</c:v>
                </c:pt>
                <c:pt idx="6246">
                  <c:v>312325</c:v>
                </c:pt>
                <c:pt idx="6247">
                  <c:v>312374</c:v>
                </c:pt>
                <c:pt idx="6248">
                  <c:v>312425</c:v>
                </c:pt>
                <c:pt idx="6249">
                  <c:v>312475</c:v>
                </c:pt>
                <c:pt idx="6250">
                  <c:v>312524</c:v>
                </c:pt>
                <c:pt idx="6251">
                  <c:v>312574</c:v>
                </c:pt>
                <c:pt idx="6252">
                  <c:v>312625</c:v>
                </c:pt>
                <c:pt idx="6253">
                  <c:v>312674</c:v>
                </c:pt>
                <c:pt idx="6254">
                  <c:v>312724</c:v>
                </c:pt>
                <c:pt idx="6255">
                  <c:v>312775</c:v>
                </c:pt>
                <c:pt idx="6256">
                  <c:v>312825</c:v>
                </c:pt>
                <c:pt idx="6257">
                  <c:v>312875</c:v>
                </c:pt>
                <c:pt idx="6258">
                  <c:v>312925</c:v>
                </c:pt>
                <c:pt idx="6259">
                  <c:v>312975</c:v>
                </c:pt>
                <c:pt idx="6260">
                  <c:v>313024</c:v>
                </c:pt>
                <c:pt idx="6261">
                  <c:v>313074</c:v>
                </c:pt>
                <c:pt idx="6262">
                  <c:v>313124</c:v>
                </c:pt>
                <c:pt idx="6263">
                  <c:v>313175</c:v>
                </c:pt>
                <c:pt idx="6264">
                  <c:v>313225</c:v>
                </c:pt>
                <c:pt idx="6265">
                  <c:v>313275</c:v>
                </c:pt>
                <c:pt idx="6266">
                  <c:v>313325</c:v>
                </c:pt>
                <c:pt idx="6267">
                  <c:v>313375</c:v>
                </c:pt>
                <c:pt idx="6268">
                  <c:v>313425</c:v>
                </c:pt>
                <c:pt idx="6269">
                  <c:v>313474</c:v>
                </c:pt>
                <c:pt idx="6270">
                  <c:v>313524</c:v>
                </c:pt>
                <c:pt idx="6271">
                  <c:v>313574</c:v>
                </c:pt>
                <c:pt idx="6272">
                  <c:v>313627</c:v>
                </c:pt>
                <c:pt idx="6273">
                  <c:v>313674</c:v>
                </c:pt>
                <c:pt idx="6274">
                  <c:v>313725</c:v>
                </c:pt>
                <c:pt idx="6275">
                  <c:v>313774</c:v>
                </c:pt>
                <c:pt idx="6276">
                  <c:v>313825</c:v>
                </c:pt>
                <c:pt idx="6277">
                  <c:v>313874</c:v>
                </c:pt>
                <c:pt idx="6278">
                  <c:v>313924</c:v>
                </c:pt>
                <c:pt idx="6279">
                  <c:v>313974</c:v>
                </c:pt>
                <c:pt idx="6280">
                  <c:v>314024</c:v>
                </c:pt>
                <c:pt idx="6281">
                  <c:v>314074</c:v>
                </c:pt>
                <c:pt idx="6282">
                  <c:v>314125</c:v>
                </c:pt>
                <c:pt idx="6283">
                  <c:v>314174</c:v>
                </c:pt>
                <c:pt idx="6284">
                  <c:v>314225</c:v>
                </c:pt>
                <c:pt idx="6285">
                  <c:v>314275</c:v>
                </c:pt>
                <c:pt idx="6286">
                  <c:v>314325</c:v>
                </c:pt>
                <c:pt idx="6287">
                  <c:v>314374</c:v>
                </c:pt>
                <c:pt idx="6288">
                  <c:v>314425</c:v>
                </c:pt>
                <c:pt idx="6289">
                  <c:v>314474</c:v>
                </c:pt>
                <c:pt idx="6290">
                  <c:v>314525</c:v>
                </c:pt>
                <c:pt idx="6291">
                  <c:v>314575</c:v>
                </c:pt>
                <c:pt idx="6292">
                  <c:v>314625</c:v>
                </c:pt>
                <c:pt idx="6293">
                  <c:v>314674</c:v>
                </c:pt>
                <c:pt idx="6294">
                  <c:v>314725</c:v>
                </c:pt>
                <c:pt idx="6295">
                  <c:v>314774</c:v>
                </c:pt>
                <c:pt idx="6296">
                  <c:v>314824</c:v>
                </c:pt>
                <c:pt idx="6297">
                  <c:v>314875</c:v>
                </c:pt>
                <c:pt idx="6298">
                  <c:v>314925</c:v>
                </c:pt>
                <c:pt idx="6299">
                  <c:v>314975</c:v>
                </c:pt>
                <c:pt idx="6300">
                  <c:v>315025</c:v>
                </c:pt>
                <c:pt idx="6301">
                  <c:v>315074</c:v>
                </c:pt>
                <c:pt idx="6302">
                  <c:v>315125</c:v>
                </c:pt>
                <c:pt idx="6303">
                  <c:v>315175</c:v>
                </c:pt>
                <c:pt idx="6304">
                  <c:v>315224</c:v>
                </c:pt>
                <c:pt idx="6305">
                  <c:v>315274</c:v>
                </c:pt>
                <c:pt idx="6306">
                  <c:v>315325</c:v>
                </c:pt>
                <c:pt idx="6307">
                  <c:v>315374</c:v>
                </c:pt>
                <c:pt idx="6308">
                  <c:v>315425</c:v>
                </c:pt>
                <c:pt idx="6309">
                  <c:v>315475</c:v>
                </c:pt>
                <c:pt idx="6310">
                  <c:v>315524</c:v>
                </c:pt>
                <c:pt idx="6311">
                  <c:v>315574</c:v>
                </c:pt>
                <c:pt idx="6312">
                  <c:v>315625</c:v>
                </c:pt>
                <c:pt idx="6313">
                  <c:v>315675</c:v>
                </c:pt>
                <c:pt idx="6314">
                  <c:v>315724</c:v>
                </c:pt>
                <c:pt idx="6315">
                  <c:v>315775</c:v>
                </c:pt>
                <c:pt idx="6316">
                  <c:v>315825</c:v>
                </c:pt>
                <c:pt idx="6317">
                  <c:v>315874</c:v>
                </c:pt>
                <c:pt idx="6318">
                  <c:v>315924</c:v>
                </c:pt>
                <c:pt idx="6319">
                  <c:v>315974</c:v>
                </c:pt>
                <c:pt idx="6320">
                  <c:v>316025</c:v>
                </c:pt>
                <c:pt idx="6321">
                  <c:v>316075</c:v>
                </c:pt>
                <c:pt idx="6322">
                  <c:v>316124</c:v>
                </c:pt>
                <c:pt idx="6323">
                  <c:v>316175</c:v>
                </c:pt>
                <c:pt idx="6324">
                  <c:v>316225</c:v>
                </c:pt>
                <c:pt idx="6325">
                  <c:v>316275</c:v>
                </c:pt>
                <c:pt idx="6326">
                  <c:v>316325</c:v>
                </c:pt>
                <c:pt idx="6327">
                  <c:v>316375</c:v>
                </c:pt>
                <c:pt idx="6328">
                  <c:v>316425</c:v>
                </c:pt>
                <c:pt idx="6329">
                  <c:v>316475</c:v>
                </c:pt>
                <c:pt idx="6330">
                  <c:v>316524</c:v>
                </c:pt>
                <c:pt idx="6331">
                  <c:v>316575</c:v>
                </c:pt>
                <c:pt idx="6332">
                  <c:v>316625</c:v>
                </c:pt>
                <c:pt idx="6333">
                  <c:v>316675</c:v>
                </c:pt>
                <c:pt idx="6334">
                  <c:v>316729</c:v>
                </c:pt>
                <c:pt idx="6335">
                  <c:v>316777</c:v>
                </c:pt>
                <c:pt idx="6336">
                  <c:v>316824</c:v>
                </c:pt>
                <c:pt idx="6337">
                  <c:v>316874</c:v>
                </c:pt>
                <c:pt idx="6338">
                  <c:v>316924</c:v>
                </c:pt>
                <c:pt idx="6339">
                  <c:v>316974</c:v>
                </c:pt>
                <c:pt idx="6340">
                  <c:v>317024</c:v>
                </c:pt>
                <c:pt idx="6341">
                  <c:v>317074</c:v>
                </c:pt>
                <c:pt idx="6342">
                  <c:v>317125</c:v>
                </c:pt>
                <c:pt idx="6343">
                  <c:v>317175</c:v>
                </c:pt>
                <c:pt idx="6344">
                  <c:v>317225</c:v>
                </c:pt>
                <c:pt idx="6345">
                  <c:v>317275</c:v>
                </c:pt>
                <c:pt idx="6346">
                  <c:v>317325</c:v>
                </c:pt>
                <c:pt idx="6347">
                  <c:v>317375</c:v>
                </c:pt>
                <c:pt idx="6348">
                  <c:v>317424</c:v>
                </c:pt>
                <c:pt idx="6349">
                  <c:v>317474</c:v>
                </c:pt>
                <c:pt idx="6350">
                  <c:v>317525</c:v>
                </c:pt>
                <c:pt idx="6351">
                  <c:v>317574</c:v>
                </c:pt>
                <c:pt idx="6352">
                  <c:v>317628</c:v>
                </c:pt>
                <c:pt idx="6353">
                  <c:v>317674</c:v>
                </c:pt>
                <c:pt idx="6354">
                  <c:v>317725</c:v>
                </c:pt>
                <c:pt idx="6355">
                  <c:v>317775</c:v>
                </c:pt>
                <c:pt idx="6356">
                  <c:v>317824</c:v>
                </c:pt>
                <c:pt idx="6357">
                  <c:v>317875</c:v>
                </c:pt>
                <c:pt idx="6358">
                  <c:v>317925</c:v>
                </c:pt>
                <c:pt idx="6359">
                  <c:v>317975</c:v>
                </c:pt>
                <c:pt idx="6360">
                  <c:v>318024</c:v>
                </c:pt>
                <c:pt idx="6361">
                  <c:v>318075</c:v>
                </c:pt>
                <c:pt idx="6362">
                  <c:v>318125</c:v>
                </c:pt>
                <c:pt idx="6363">
                  <c:v>318175</c:v>
                </c:pt>
                <c:pt idx="6364">
                  <c:v>318224</c:v>
                </c:pt>
                <c:pt idx="6365">
                  <c:v>318275</c:v>
                </c:pt>
                <c:pt idx="6366">
                  <c:v>318325</c:v>
                </c:pt>
                <c:pt idx="6367">
                  <c:v>318375</c:v>
                </c:pt>
                <c:pt idx="6368">
                  <c:v>318424</c:v>
                </c:pt>
                <c:pt idx="6369">
                  <c:v>318475</c:v>
                </c:pt>
                <c:pt idx="6370">
                  <c:v>318525</c:v>
                </c:pt>
                <c:pt idx="6371">
                  <c:v>318575</c:v>
                </c:pt>
                <c:pt idx="6372">
                  <c:v>318624</c:v>
                </c:pt>
                <c:pt idx="6373">
                  <c:v>318674</c:v>
                </c:pt>
                <c:pt idx="6374">
                  <c:v>318725</c:v>
                </c:pt>
                <c:pt idx="6375">
                  <c:v>318775</c:v>
                </c:pt>
                <c:pt idx="6376">
                  <c:v>318825</c:v>
                </c:pt>
                <c:pt idx="6377">
                  <c:v>318875</c:v>
                </c:pt>
                <c:pt idx="6378">
                  <c:v>318925</c:v>
                </c:pt>
                <c:pt idx="6379">
                  <c:v>318975</c:v>
                </c:pt>
                <c:pt idx="6380">
                  <c:v>319024</c:v>
                </c:pt>
                <c:pt idx="6381">
                  <c:v>319075</c:v>
                </c:pt>
                <c:pt idx="6382">
                  <c:v>319125</c:v>
                </c:pt>
                <c:pt idx="6383">
                  <c:v>319175</c:v>
                </c:pt>
                <c:pt idx="6384">
                  <c:v>319224</c:v>
                </c:pt>
                <c:pt idx="6385">
                  <c:v>319274</c:v>
                </c:pt>
                <c:pt idx="6386">
                  <c:v>319324</c:v>
                </c:pt>
                <c:pt idx="6387">
                  <c:v>319375</c:v>
                </c:pt>
                <c:pt idx="6388">
                  <c:v>319425</c:v>
                </c:pt>
                <c:pt idx="6389">
                  <c:v>319474</c:v>
                </c:pt>
                <c:pt idx="6390">
                  <c:v>319524</c:v>
                </c:pt>
                <c:pt idx="6391">
                  <c:v>319575</c:v>
                </c:pt>
                <c:pt idx="6392">
                  <c:v>319625</c:v>
                </c:pt>
                <c:pt idx="6393">
                  <c:v>319674</c:v>
                </c:pt>
                <c:pt idx="6394">
                  <c:v>319729</c:v>
                </c:pt>
                <c:pt idx="6395">
                  <c:v>319775</c:v>
                </c:pt>
                <c:pt idx="6396">
                  <c:v>319825</c:v>
                </c:pt>
                <c:pt idx="6397">
                  <c:v>319875</c:v>
                </c:pt>
                <c:pt idx="6398">
                  <c:v>319925</c:v>
                </c:pt>
                <c:pt idx="6399">
                  <c:v>319975</c:v>
                </c:pt>
                <c:pt idx="6400">
                  <c:v>320025</c:v>
                </c:pt>
                <c:pt idx="6401">
                  <c:v>320074</c:v>
                </c:pt>
                <c:pt idx="6402">
                  <c:v>320124</c:v>
                </c:pt>
                <c:pt idx="6403">
                  <c:v>320174</c:v>
                </c:pt>
                <c:pt idx="6404">
                  <c:v>320225</c:v>
                </c:pt>
                <c:pt idx="6405">
                  <c:v>320275</c:v>
                </c:pt>
                <c:pt idx="6406">
                  <c:v>320325</c:v>
                </c:pt>
                <c:pt idx="6407">
                  <c:v>320375</c:v>
                </c:pt>
                <c:pt idx="6408">
                  <c:v>320424</c:v>
                </c:pt>
                <c:pt idx="6409">
                  <c:v>320475</c:v>
                </c:pt>
                <c:pt idx="6410">
                  <c:v>320525</c:v>
                </c:pt>
                <c:pt idx="6411">
                  <c:v>320574</c:v>
                </c:pt>
                <c:pt idx="6412">
                  <c:v>320624</c:v>
                </c:pt>
                <c:pt idx="6413">
                  <c:v>320675</c:v>
                </c:pt>
                <c:pt idx="6414">
                  <c:v>320724</c:v>
                </c:pt>
                <c:pt idx="6415">
                  <c:v>320774</c:v>
                </c:pt>
                <c:pt idx="6416">
                  <c:v>320824</c:v>
                </c:pt>
                <c:pt idx="6417">
                  <c:v>320874</c:v>
                </c:pt>
                <c:pt idx="6418">
                  <c:v>320925</c:v>
                </c:pt>
                <c:pt idx="6419">
                  <c:v>320974</c:v>
                </c:pt>
                <c:pt idx="6420">
                  <c:v>321025</c:v>
                </c:pt>
                <c:pt idx="6421">
                  <c:v>321075</c:v>
                </c:pt>
                <c:pt idx="6422">
                  <c:v>321125</c:v>
                </c:pt>
                <c:pt idx="6423">
                  <c:v>321174</c:v>
                </c:pt>
                <c:pt idx="6424">
                  <c:v>321225</c:v>
                </c:pt>
                <c:pt idx="6425">
                  <c:v>321275</c:v>
                </c:pt>
                <c:pt idx="6426">
                  <c:v>321324</c:v>
                </c:pt>
                <c:pt idx="6427">
                  <c:v>321375</c:v>
                </c:pt>
                <c:pt idx="6428">
                  <c:v>321425</c:v>
                </c:pt>
                <c:pt idx="6429">
                  <c:v>321475</c:v>
                </c:pt>
                <c:pt idx="6430">
                  <c:v>321525</c:v>
                </c:pt>
                <c:pt idx="6431">
                  <c:v>321574</c:v>
                </c:pt>
                <c:pt idx="6432">
                  <c:v>321624</c:v>
                </c:pt>
                <c:pt idx="6433">
                  <c:v>321675</c:v>
                </c:pt>
                <c:pt idx="6434">
                  <c:v>321724</c:v>
                </c:pt>
                <c:pt idx="6435">
                  <c:v>321775</c:v>
                </c:pt>
                <c:pt idx="6436">
                  <c:v>321825</c:v>
                </c:pt>
                <c:pt idx="6437">
                  <c:v>321875</c:v>
                </c:pt>
                <c:pt idx="6438">
                  <c:v>321925</c:v>
                </c:pt>
                <c:pt idx="6439">
                  <c:v>321975</c:v>
                </c:pt>
                <c:pt idx="6440">
                  <c:v>322025</c:v>
                </c:pt>
                <c:pt idx="6441">
                  <c:v>322074</c:v>
                </c:pt>
                <c:pt idx="6442">
                  <c:v>322124</c:v>
                </c:pt>
                <c:pt idx="6443">
                  <c:v>322174</c:v>
                </c:pt>
                <c:pt idx="6444">
                  <c:v>322224</c:v>
                </c:pt>
                <c:pt idx="6445">
                  <c:v>322274</c:v>
                </c:pt>
                <c:pt idx="6446">
                  <c:v>322324</c:v>
                </c:pt>
                <c:pt idx="6447">
                  <c:v>322374</c:v>
                </c:pt>
                <c:pt idx="6448">
                  <c:v>322425</c:v>
                </c:pt>
                <c:pt idx="6449">
                  <c:v>322474</c:v>
                </c:pt>
                <c:pt idx="6450">
                  <c:v>322524</c:v>
                </c:pt>
                <c:pt idx="6451">
                  <c:v>322574</c:v>
                </c:pt>
                <c:pt idx="6452">
                  <c:v>322624</c:v>
                </c:pt>
                <c:pt idx="6453">
                  <c:v>322676</c:v>
                </c:pt>
                <c:pt idx="6454">
                  <c:v>322725</c:v>
                </c:pt>
                <c:pt idx="6455">
                  <c:v>322775</c:v>
                </c:pt>
                <c:pt idx="6456">
                  <c:v>322825</c:v>
                </c:pt>
                <c:pt idx="6457">
                  <c:v>322877</c:v>
                </c:pt>
                <c:pt idx="6458">
                  <c:v>322924</c:v>
                </c:pt>
                <c:pt idx="6459">
                  <c:v>322974</c:v>
                </c:pt>
                <c:pt idx="6460">
                  <c:v>323024</c:v>
                </c:pt>
                <c:pt idx="6461">
                  <c:v>323074</c:v>
                </c:pt>
                <c:pt idx="6462">
                  <c:v>323124</c:v>
                </c:pt>
                <c:pt idx="6463">
                  <c:v>323175</c:v>
                </c:pt>
                <c:pt idx="6464">
                  <c:v>323225</c:v>
                </c:pt>
                <c:pt idx="6465">
                  <c:v>323275</c:v>
                </c:pt>
                <c:pt idx="6466">
                  <c:v>323324</c:v>
                </c:pt>
                <c:pt idx="6467">
                  <c:v>323375</c:v>
                </c:pt>
                <c:pt idx="6468">
                  <c:v>323424</c:v>
                </c:pt>
                <c:pt idx="6469">
                  <c:v>323474</c:v>
                </c:pt>
                <c:pt idx="6470">
                  <c:v>323525</c:v>
                </c:pt>
                <c:pt idx="6471">
                  <c:v>323574</c:v>
                </c:pt>
                <c:pt idx="6472">
                  <c:v>323625</c:v>
                </c:pt>
                <c:pt idx="6473">
                  <c:v>323674</c:v>
                </c:pt>
                <c:pt idx="6474">
                  <c:v>323725</c:v>
                </c:pt>
                <c:pt idx="6475">
                  <c:v>323774</c:v>
                </c:pt>
                <c:pt idx="6476">
                  <c:v>323825</c:v>
                </c:pt>
                <c:pt idx="6477">
                  <c:v>323875</c:v>
                </c:pt>
                <c:pt idx="6478">
                  <c:v>323924</c:v>
                </c:pt>
                <c:pt idx="6479">
                  <c:v>323974</c:v>
                </c:pt>
                <c:pt idx="6480">
                  <c:v>324025</c:v>
                </c:pt>
                <c:pt idx="6481">
                  <c:v>324075</c:v>
                </c:pt>
                <c:pt idx="6482">
                  <c:v>324125</c:v>
                </c:pt>
                <c:pt idx="6483">
                  <c:v>324175</c:v>
                </c:pt>
                <c:pt idx="6484">
                  <c:v>324225</c:v>
                </c:pt>
                <c:pt idx="6485">
                  <c:v>324274</c:v>
                </c:pt>
                <c:pt idx="6486">
                  <c:v>324324</c:v>
                </c:pt>
                <c:pt idx="6487">
                  <c:v>324374</c:v>
                </c:pt>
                <c:pt idx="6488">
                  <c:v>324424</c:v>
                </c:pt>
                <c:pt idx="6489">
                  <c:v>324474</c:v>
                </c:pt>
                <c:pt idx="6490">
                  <c:v>324525</c:v>
                </c:pt>
                <c:pt idx="6491">
                  <c:v>324575</c:v>
                </c:pt>
                <c:pt idx="6492">
                  <c:v>324624</c:v>
                </c:pt>
                <c:pt idx="6493">
                  <c:v>324674</c:v>
                </c:pt>
                <c:pt idx="6494">
                  <c:v>324724</c:v>
                </c:pt>
                <c:pt idx="6495">
                  <c:v>324774</c:v>
                </c:pt>
                <c:pt idx="6496">
                  <c:v>324825</c:v>
                </c:pt>
                <c:pt idx="6497">
                  <c:v>324874</c:v>
                </c:pt>
                <c:pt idx="6498">
                  <c:v>324924</c:v>
                </c:pt>
                <c:pt idx="6499">
                  <c:v>324975</c:v>
                </c:pt>
                <c:pt idx="6500">
                  <c:v>325024</c:v>
                </c:pt>
                <c:pt idx="6501">
                  <c:v>325074</c:v>
                </c:pt>
                <c:pt idx="6502">
                  <c:v>325125</c:v>
                </c:pt>
                <c:pt idx="6503">
                  <c:v>325174</c:v>
                </c:pt>
                <c:pt idx="6504">
                  <c:v>325224</c:v>
                </c:pt>
                <c:pt idx="6505">
                  <c:v>325275</c:v>
                </c:pt>
                <c:pt idx="6506">
                  <c:v>325324</c:v>
                </c:pt>
                <c:pt idx="6507">
                  <c:v>325375</c:v>
                </c:pt>
                <c:pt idx="6508">
                  <c:v>325425</c:v>
                </c:pt>
                <c:pt idx="6509">
                  <c:v>325475</c:v>
                </c:pt>
                <c:pt idx="6510">
                  <c:v>325524</c:v>
                </c:pt>
                <c:pt idx="6511">
                  <c:v>325575</c:v>
                </c:pt>
                <c:pt idx="6512">
                  <c:v>325624</c:v>
                </c:pt>
                <c:pt idx="6513">
                  <c:v>325675</c:v>
                </c:pt>
                <c:pt idx="6514">
                  <c:v>325725</c:v>
                </c:pt>
                <c:pt idx="6515">
                  <c:v>325775</c:v>
                </c:pt>
                <c:pt idx="6516">
                  <c:v>325824</c:v>
                </c:pt>
                <c:pt idx="6517">
                  <c:v>325875</c:v>
                </c:pt>
                <c:pt idx="6518">
                  <c:v>325925</c:v>
                </c:pt>
                <c:pt idx="6519">
                  <c:v>325975</c:v>
                </c:pt>
                <c:pt idx="6520">
                  <c:v>326025</c:v>
                </c:pt>
                <c:pt idx="6521">
                  <c:v>326075</c:v>
                </c:pt>
                <c:pt idx="6522">
                  <c:v>326124</c:v>
                </c:pt>
                <c:pt idx="6523">
                  <c:v>326174</c:v>
                </c:pt>
                <c:pt idx="6524">
                  <c:v>326224</c:v>
                </c:pt>
                <c:pt idx="6525">
                  <c:v>326274</c:v>
                </c:pt>
                <c:pt idx="6526">
                  <c:v>326325</c:v>
                </c:pt>
                <c:pt idx="6527">
                  <c:v>326375</c:v>
                </c:pt>
                <c:pt idx="6528">
                  <c:v>326425</c:v>
                </c:pt>
                <c:pt idx="6529">
                  <c:v>326474</c:v>
                </c:pt>
                <c:pt idx="6530">
                  <c:v>326525</c:v>
                </c:pt>
                <c:pt idx="6531">
                  <c:v>326574</c:v>
                </c:pt>
                <c:pt idx="6532">
                  <c:v>326625</c:v>
                </c:pt>
                <c:pt idx="6533">
                  <c:v>326674</c:v>
                </c:pt>
                <c:pt idx="6534">
                  <c:v>326726</c:v>
                </c:pt>
                <c:pt idx="6535">
                  <c:v>326776</c:v>
                </c:pt>
                <c:pt idx="6536">
                  <c:v>326825</c:v>
                </c:pt>
                <c:pt idx="6537">
                  <c:v>326875</c:v>
                </c:pt>
                <c:pt idx="6538">
                  <c:v>326925</c:v>
                </c:pt>
                <c:pt idx="6539">
                  <c:v>326975</c:v>
                </c:pt>
                <c:pt idx="6540">
                  <c:v>327024</c:v>
                </c:pt>
                <c:pt idx="6541">
                  <c:v>327074</c:v>
                </c:pt>
                <c:pt idx="6542">
                  <c:v>327125</c:v>
                </c:pt>
                <c:pt idx="6543">
                  <c:v>327174</c:v>
                </c:pt>
                <c:pt idx="6544">
                  <c:v>327224</c:v>
                </c:pt>
                <c:pt idx="6545">
                  <c:v>327274</c:v>
                </c:pt>
                <c:pt idx="6546">
                  <c:v>327324</c:v>
                </c:pt>
                <c:pt idx="6547">
                  <c:v>327375</c:v>
                </c:pt>
                <c:pt idx="6548">
                  <c:v>327425</c:v>
                </c:pt>
                <c:pt idx="6549">
                  <c:v>327474</c:v>
                </c:pt>
                <c:pt idx="6550">
                  <c:v>327524</c:v>
                </c:pt>
                <c:pt idx="6551">
                  <c:v>327574</c:v>
                </c:pt>
                <c:pt idx="6552">
                  <c:v>327625</c:v>
                </c:pt>
                <c:pt idx="6553">
                  <c:v>327674</c:v>
                </c:pt>
                <c:pt idx="6554">
                  <c:v>327724</c:v>
                </c:pt>
                <c:pt idx="6555">
                  <c:v>327774</c:v>
                </c:pt>
                <c:pt idx="6556">
                  <c:v>327824</c:v>
                </c:pt>
                <c:pt idx="6557">
                  <c:v>327874</c:v>
                </c:pt>
                <c:pt idx="6558">
                  <c:v>327925</c:v>
                </c:pt>
                <c:pt idx="6559">
                  <c:v>327975</c:v>
                </c:pt>
                <c:pt idx="6560">
                  <c:v>328024</c:v>
                </c:pt>
                <c:pt idx="6561">
                  <c:v>328074</c:v>
                </c:pt>
                <c:pt idx="6562">
                  <c:v>328124</c:v>
                </c:pt>
                <c:pt idx="6563">
                  <c:v>328175</c:v>
                </c:pt>
                <c:pt idx="6564">
                  <c:v>328225</c:v>
                </c:pt>
                <c:pt idx="6565">
                  <c:v>328275</c:v>
                </c:pt>
                <c:pt idx="6566">
                  <c:v>328325</c:v>
                </c:pt>
                <c:pt idx="6567">
                  <c:v>328374</c:v>
                </c:pt>
                <c:pt idx="6568">
                  <c:v>328424</c:v>
                </c:pt>
                <c:pt idx="6569">
                  <c:v>328474</c:v>
                </c:pt>
                <c:pt idx="6570">
                  <c:v>328524</c:v>
                </c:pt>
                <c:pt idx="6571">
                  <c:v>328575</c:v>
                </c:pt>
                <c:pt idx="6572">
                  <c:v>328625</c:v>
                </c:pt>
                <c:pt idx="6573">
                  <c:v>328675</c:v>
                </c:pt>
                <c:pt idx="6574">
                  <c:v>328724</c:v>
                </c:pt>
                <c:pt idx="6575">
                  <c:v>328775</c:v>
                </c:pt>
                <c:pt idx="6576">
                  <c:v>328824</c:v>
                </c:pt>
                <c:pt idx="6577">
                  <c:v>328874</c:v>
                </c:pt>
                <c:pt idx="6578">
                  <c:v>328925</c:v>
                </c:pt>
                <c:pt idx="6579">
                  <c:v>328975</c:v>
                </c:pt>
                <c:pt idx="6580">
                  <c:v>329025</c:v>
                </c:pt>
                <c:pt idx="6581">
                  <c:v>329074</c:v>
                </c:pt>
                <c:pt idx="6582">
                  <c:v>329124</c:v>
                </c:pt>
                <c:pt idx="6583">
                  <c:v>329174</c:v>
                </c:pt>
                <c:pt idx="6584">
                  <c:v>329224</c:v>
                </c:pt>
                <c:pt idx="6585">
                  <c:v>329275</c:v>
                </c:pt>
                <c:pt idx="6586">
                  <c:v>329324</c:v>
                </c:pt>
                <c:pt idx="6587">
                  <c:v>329374</c:v>
                </c:pt>
                <c:pt idx="6588">
                  <c:v>329425</c:v>
                </c:pt>
                <c:pt idx="6589">
                  <c:v>329474</c:v>
                </c:pt>
                <c:pt idx="6590">
                  <c:v>329524</c:v>
                </c:pt>
                <c:pt idx="6591">
                  <c:v>329574</c:v>
                </c:pt>
                <c:pt idx="6592">
                  <c:v>329626</c:v>
                </c:pt>
                <c:pt idx="6593">
                  <c:v>329674</c:v>
                </c:pt>
                <c:pt idx="6594">
                  <c:v>329725</c:v>
                </c:pt>
                <c:pt idx="6595">
                  <c:v>329775</c:v>
                </c:pt>
                <c:pt idx="6596">
                  <c:v>329825</c:v>
                </c:pt>
                <c:pt idx="6597">
                  <c:v>329874</c:v>
                </c:pt>
                <c:pt idx="6598">
                  <c:v>329924</c:v>
                </c:pt>
                <c:pt idx="6599">
                  <c:v>329974</c:v>
                </c:pt>
                <c:pt idx="6600">
                  <c:v>330024</c:v>
                </c:pt>
                <c:pt idx="6601">
                  <c:v>330074</c:v>
                </c:pt>
                <c:pt idx="6602">
                  <c:v>330125</c:v>
                </c:pt>
                <c:pt idx="6603">
                  <c:v>330174</c:v>
                </c:pt>
                <c:pt idx="6604">
                  <c:v>330224</c:v>
                </c:pt>
                <c:pt idx="6605">
                  <c:v>330275</c:v>
                </c:pt>
                <c:pt idx="6606">
                  <c:v>330325</c:v>
                </c:pt>
                <c:pt idx="6607">
                  <c:v>330375</c:v>
                </c:pt>
                <c:pt idx="6608">
                  <c:v>330424</c:v>
                </c:pt>
                <c:pt idx="6609">
                  <c:v>330475</c:v>
                </c:pt>
                <c:pt idx="6610">
                  <c:v>330525</c:v>
                </c:pt>
                <c:pt idx="6611">
                  <c:v>330575</c:v>
                </c:pt>
                <c:pt idx="6612">
                  <c:v>330625</c:v>
                </c:pt>
                <c:pt idx="6613">
                  <c:v>330674</c:v>
                </c:pt>
                <c:pt idx="6614">
                  <c:v>330725</c:v>
                </c:pt>
                <c:pt idx="6615">
                  <c:v>330775</c:v>
                </c:pt>
                <c:pt idx="6616">
                  <c:v>330826</c:v>
                </c:pt>
                <c:pt idx="6617">
                  <c:v>330875</c:v>
                </c:pt>
                <c:pt idx="6618">
                  <c:v>330925</c:v>
                </c:pt>
                <c:pt idx="6619">
                  <c:v>330974</c:v>
                </c:pt>
                <c:pt idx="6620">
                  <c:v>331025</c:v>
                </c:pt>
                <c:pt idx="6621">
                  <c:v>331075</c:v>
                </c:pt>
                <c:pt idx="6622">
                  <c:v>331125</c:v>
                </c:pt>
                <c:pt idx="6623">
                  <c:v>331175</c:v>
                </c:pt>
                <c:pt idx="6624">
                  <c:v>331224</c:v>
                </c:pt>
                <c:pt idx="6625">
                  <c:v>331276</c:v>
                </c:pt>
                <c:pt idx="6626">
                  <c:v>331325</c:v>
                </c:pt>
                <c:pt idx="6627">
                  <c:v>331374</c:v>
                </c:pt>
                <c:pt idx="6628">
                  <c:v>331424</c:v>
                </c:pt>
                <c:pt idx="6629">
                  <c:v>331475</c:v>
                </c:pt>
                <c:pt idx="6630">
                  <c:v>331525</c:v>
                </c:pt>
                <c:pt idx="6631">
                  <c:v>331574</c:v>
                </c:pt>
                <c:pt idx="6632">
                  <c:v>331625</c:v>
                </c:pt>
                <c:pt idx="6633">
                  <c:v>331675</c:v>
                </c:pt>
                <c:pt idx="6634">
                  <c:v>331724</c:v>
                </c:pt>
                <c:pt idx="6635">
                  <c:v>331774</c:v>
                </c:pt>
                <c:pt idx="6636">
                  <c:v>331824</c:v>
                </c:pt>
                <c:pt idx="6637">
                  <c:v>331875</c:v>
                </c:pt>
                <c:pt idx="6638">
                  <c:v>331925</c:v>
                </c:pt>
                <c:pt idx="6639">
                  <c:v>331974</c:v>
                </c:pt>
                <c:pt idx="6640">
                  <c:v>332024</c:v>
                </c:pt>
                <c:pt idx="6641">
                  <c:v>332074</c:v>
                </c:pt>
                <c:pt idx="6642">
                  <c:v>332124</c:v>
                </c:pt>
                <c:pt idx="6643">
                  <c:v>332174</c:v>
                </c:pt>
                <c:pt idx="6644">
                  <c:v>332224</c:v>
                </c:pt>
                <c:pt idx="6645">
                  <c:v>332275</c:v>
                </c:pt>
                <c:pt idx="6646">
                  <c:v>332325</c:v>
                </c:pt>
                <c:pt idx="6647">
                  <c:v>332374</c:v>
                </c:pt>
                <c:pt idx="6648">
                  <c:v>332424</c:v>
                </c:pt>
                <c:pt idx="6649">
                  <c:v>332475</c:v>
                </c:pt>
                <c:pt idx="6650">
                  <c:v>332525</c:v>
                </c:pt>
                <c:pt idx="6651">
                  <c:v>332575</c:v>
                </c:pt>
                <c:pt idx="6652">
                  <c:v>332625</c:v>
                </c:pt>
                <c:pt idx="6653">
                  <c:v>332675</c:v>
                </c:pt>
                <c:pt idx="6654">
                  <c:v>332725</c:v>
                </c:pt>
                <c:pt idx="6655">
                  <c:v>332775</c:v>
                </c:pt>
                <c:pt idx="6656">
                  <c:v>332825</c:v>
                </c:pt>
                <c:pt idx="6657">
                  <c:v>332875</c:v>
                </c:pt>
                <c:pt idx="6658">
                  <c:v>332925</c:v>
                </c:pt>
                <c:pt idx="6659">
                  <c:v>332975</c:v>
                </c:pt>
                <c:pt idx="6660">
                  <c:v>333024</c:v>
                </c:pt>
                <c:pt idx="6661">
                  <c:v>333074</c:v>
                </c:pt>
                <c:pt idx="6662">
                  <c:v>333124</c:v>
                </c:pt>
                <c:pt idx="6663">
                  <c:v>333174</c:v>
                </c:pt>
                <c:pt idx="6664">
                  <c:v>333225</c:v>
                </c:pt>
                <c:pt idx="6665">
                  <c:v>333275</c:v>
                </c:pt>
                <c:pt idx="6666">
                  <c:v>333324</c:v>
                </c:pt>
                <c:pt idx="6667">
                  <c:v>333375</c:v>
                </c:pt>
                <c:pt idx="6668">
                  <c:v>333425</c:v>
                </c:pt>
                <c:pt idx="6669">
                  <c:v>333474</c:v>
                </c:pt>
                <c:pt idx="6670">
                  <c:v>333525</c:v>
                </c:pt>
                <c:pt idx="6671">
                  <c:v>333575</c:v>
                </c:pt>
                <c:pt idx="6672">
                  <c:v>333624</c:v>
                </c:pt>
                <c:pt idx="6673">
                  <c:v>333674</c:v>
                </c:pt>
                <c:pt idx="6674">
                  <c:v>333724</c:v>
                </c:pt>
                <c:pt idx="6675">
                  <c:v>333774</c:v>
                </c:pt>
                <c:pt idx="6676">
                  <c:v>333825</c:v>
                </c:pt>
                <c:pt idx="6677">
                  <c:v>333875</c:v>
                </c:pt>
                <c:pt idx="6678">
                  <c:v>333925</c:v>
                </c:pt>
                <c:pt idx="6679">
                  <c:v>333975</c:v>
                </c:pt>
                <c:pt idx="6680">
                  <c:v>334024</c:v>
                </c:pt>
                <c:pt idx="6681">
                  <c:v>334074</c:v>
                </c:pt>
                <c:pt idx="6682">
                  <c:v>334125</c:v>
                </c:pt>
                <c:pt idx="6683">
                  <c:v>334174</c:v>
                </c:pt>
                <c:pt idx="6684">
                  <c:v>334225</c:v>
                </c:pt>
                <c:pt idx="6685">
                  <c:v>334275</c:v>
                </c:pt>
                <c:pt idx="6686">
                  <c:v>334324</c:v>
                </c:pt>
                <c:pt idx="6687">
                  <c:v>334375</c:v>
                </c:pt>
                <c:pt idx="6688">
                  <c:v>334425</c:v>
                </c:pt>
                <c:pt idx="6689">
                  <c:v>334475</c:v>
                </c:pt>
                <c:pt idx="6690">
                  <c:v>334525</c:v>
                </c:pt>
                <c:pt idx="6691">
                  <c:v>334574</c:v>
                </c:pt>
                <c:pt idx="6692">
                  <c:v>334624</c:v>
                </c:pt>
                <c:pt idx="6693">
                  <c:v>334674</c:v>
                </c:pt>
                <c:pt idx="6694">
                  <c:v>334725</c:v>
                </c:pt>
                <c:pt idx="6695">
                  <c:v>334774</c:v>
                </c:pt>
                <c:pt idx="6696">
                  <c:v>334824</c:v>
                </c:pt>
                <c:pt idx="6697">
                  <c:v>334874</c:v>
                </c:pt>
                <c:pt idx="6698">
                  <c:v>334925</c:v>
                </c:pt>
                <c:pt idx="6699">
                  <c:v>334974</c:v>
                </c:pt>
                <c:pt idx="6700">
                  <c:v>335025</c:v>
                </c:pt>
                <c:pt idx="6701">
                  <c:v>335074</c:v>
                </c:pt>
                <c:pt idx="6702">
                  <c:v>335125</c:v>
                </c:pt>
                <c:pt idx="6703">
                  <c:v>335175</c:v>
                </c:pt>
                <c:pt idx="6704">
                  <c:v>335224</c:v>
                </c:pt>
                <c:pt idx="6705">
                  <c:v>335275</c:v>
                </c:pt>
                <c:pt idx="6706">
                  <c:v>335324</c:v>
                </c:pt>
                <c:pt idx="6707">
                  <c:v>335374</c:v>
                </c:pt>
                <c:pt idx="6708">
                  <c:v>335425</c:v>
                </c:pt>
                <c:pt idx="6709">
                  <c:v>335474</c:v>
                </c:pt>
                <c:pt idx="6710">
                  <c:v>335525</c:v>
                </c:pt>
                <c:pt idx="6711">
                  <c:v>335574</c:v>
                </c:pt>
                <c:pt idx="6712">
                  <c:v>335624</c:v>
                </c:pt>
                <c:pt idx="6713">
                  <c:v>335675</c:v>
                </c:pt>
                <c:pt idx="6714">
                  <c:v>335724</c:v>
                </c:pt>
                <c:pt idx="6715">
                  <c:v>335775</c:v>
                </c:pt>
                <c:pt idx="6716">
                  <c:v>335824</c:v>
                </c:pt>
                <c:pt idx="6717">
                  <c:v>335875</c:v>
                </c:pt>
                <c:pt idx="6718">
                  <c:v>335925</c:v>
                </c:pt>
                <c:pt idx="6719">
                  <c:v>335974</c:v>
                </c:pt>
                <c:pt idx="6720">
                  <c:v>336025</c:v>
                </c:pt>
                <c:pt idx="6721">
                  <c:v>336074</c:v>
                </c:pt>
                <c:pt idx="6722">
                  <c:v>336125</c:v>
                </c:pt>
                <c:pt idx="6723">
                  <c:v>336175</c:v>
                </c:pt>
                <c:pt idx="6724">
                  <c:v>336225</c:v>
                </c:pt>
                <c:pt idx="6725">
                  <c:v>336274</c:v>
                </c:pt>
                <c:pt idx="6726">
                  <c:v>336324</c:v>
                </c:pt>
                <c:pt idx="6727">
                  <c:v>336375</c:v>
                </c:pt>
                <c:pt idx="6728">
                  <c:v>336424</c:v>
                </c:pt>
                <c:pt idx="6729">
                  <c:v>336475</c:v>
                </c:pt>
                <c:pt idx="6730">
                  <c:v>336524</c:v>
                </c:pt>
                <c:pt idx="6731">
                  <c:v>336575</c:v>
                </c:pt>
                <c:pt idx="6732">
                  <c:v>336625</c:v>
                </c:pt>
                <c:pt idx="6733">
                  <c:v>336674</c:v>
                </c:pt>
                <c:pt idx="6734">
                  <c:v>336724</c:v>
                </c:pt>
                <c:pt idx="6735">
                  <c:v>336775</c:v>
                </c:pt>
                <c:pt idx="6736">
                  <c:v>336825</c:v>
                </c:pt>
                <c:pt idx="6737">
                  <c:v>336875</c:v>
                </c:pt>
                <c:pt idx="6738">
                  <c:v>336924</c:v>
                </c:pt>
                <c:pt idx="6739">
                  <c:v>336974</c:v>
                </c:pt>
                <c:pt idx="6740">
                  <c:v>337024</c:v>
                </c:pt>
                <c:pt idx="6741">
                  <c:v>337074</c:v>
                </c:pt>
                <c:pt idx="6742">
                  <c:v>337125</c:v>
                </c:pt>
                <c:pt idx="6743">
                  <c:v>337174</c:v>
                </c:pt>
                <c:pt idx="6744">
                  <c:v>337225</c:v>
                </c:pt>
                <c:pt idx="6745">
                  <c:v>337275</c:v>
                </c:pt>
                <c:pt idx="6746">
                  <c:v>337325</c:v>
                </c:pt>
                <c:pt idx="6747">
                  <c:v>337375</c:v>
                </c:pt>
                <c:pt idx="6748">
                  <c:v>337424</c:v>
                </c:pt>
                <c:pt idx="6749">
                  <c:v>337474</c:v>
                </c:pt>
                <c:pt idx="6750">
                  <c:v>337525</c:v>
                </c:pt>
                <c:pt idx="6751">
                  <c:v>337574</c:v>
                </c:pt>
                <c:pt idx="6752">
                  <c:v>337624</c:v>
                </c:pt>
                <c:pt idx="6753">
                  <c:v>337675</c:v>
                </c:pt>
                <c:pt idx="6754">
                  <c:v>337724</c:v>
                </c:pt>
                <c:pt idx="6755">
                  <c:v>337774</c:v>
                </c:pt>
                <c:pt idx="6756">
                  <c:v>337824</c:v>
                </c:pt>
                <c:pt idx="6757">
                  <c:v>337875</c:v>
                </c:pt>
                <c:pt idx="6758">
                  <c:v>337924</c:v>
                </c:pt>
                <c:pt idx="6759">
                  <c:v>337975</c:v>
                </c:pt>
                <c:pt idx="6760">
                  <c:v>338025</c:v>
                </c:pt>
                <c:pt idx="6761">
                  <c:v>338074</c:v>
                </c:pt>
                <c:pt idx="6762">
                  <c:v>338124</c:v>
                </c:pt>
                <c:pt idx="6763">
                  <c:v>338175</c:v>
                </c:pt>
                <c:pt idx="6764">
                  <c:v>338225</c:v>
                </c:pt>
                <c:pt idx="6765">
                  <c:v>338275</c:v>
                </c:pt>
                <c:pt idx="6766">
                  <c:v>338324</c:v>
                </c:pt>
                <c:pt idx="6767">
                  <c:v>338374</c:v>
                </c:pt>
                <c:pt idx="6768">
                  <c:v>338424</c:v>
                </c:pt>
                <c:pt idx="6769">
                  <c:v>338474</c:v>
                </c:pt>
                <c:pt idx="6770">
                  <c:v>338524</c:v>
                </c:pt>
                <c:pt idx="6771">
                  <c:v>338574</c:v>
                </c:pt>
                <c:pt idx="6772">
                  <c:v>338625</c:v>
                </c:pt>
                <c:pt idx="6773">
                  <c:v>338675</c:v>
                </c:pt>
              </c:numCache>
            </c:numRef>
          </c:cat>
          <c:val>
            <c:numRef>
              <c:f>Data!$G$2:$G$6775</c:f>
              <c:numCache>
                <c:formatCode>General</c:formatCode>
                <c:ptCount val="6774"/>
                <c:pt idx="0">
                  <c:v>7.3135000000000006E-2</c:v>
                </c:pt>
                <c:pt idx="1">
                  <c:v>-0.13272700000000001</c:v>
                </c:pt>
                <c:pt idx="2">
                  <c:v>-0.13272700000000001</c:v>
                </c:pt>
                <c:pt idx="3">
                  <c:v>-0.13272700000000001</c:v>
                </c:pt>
                <c:pt idx="4">
                  <c:v>-0.47664400000000001</c:v>
                </c:pt>
                <c:pt idx="5">
                  <c:v>-0.47664400000000001</c:v>
                </c:pt>
                <c:pt idx="6">
                  <c:v>-1.5441E-2</c:v>
                </c:pt>
                <c:pt idx="7">
                  <c:v>-1.5441E-2</c:v>
                </c:pt>
                <c:pt idx="8">
                  <c:v>7.8021999999999994E-2</c:v>
                </c:pt>
                <c:pt idx="9">
                  <c:v>7.8021999999999994E-2</c:v>
                </c:pt>
                <c:pt idx="10">
                  <c:v>7.8021999999999994E-2</c:v>
                </c:pt>
                <c:pt idx="11">
                  <c:v>0.122004</c:v>
                </c:pt>
                <c:pt idx="12">
                  <c:v>0.122004</c:v>
                </c:pt>
                <c:pt idx="13">
                  <c:v>-0.67700800000000005</c:v>
                </c:pt>
                <c:pt idx="14">
                  <c:v>-0.67700800000000005</c:v>
                </c:pt>
                <c:pt idx="15">
                  <c:v>-0.67700800000000005</c:v>
                </c:pt>
                <c:pt idx="16">
                  <c:v>0.64551499999999995</c:v>
                </c:pt>
                <c:pt idx="17">
                  <c:v>0.64551499999999995</c:v>
                </c:pt>
                <c:pt idx="18">
                  <c:v>0.85687500000000005</c:v>
                </c:pt>
                <c:pt idx="19">
                  <c:v>0.85687500000000005</c:v>
                </c:pt>
                <c:pt idx="20">
                  <c:v>-0.383793</c:v>
                </c:pt>
                <c:pt idx="21">
                  <c:v>-0.383793</c:v>
                </c:pt>
                <c:pt idx="22">
                  <c:v>-0.383793</c:v>
                </c:pt>
                <c:pt idx="23">
                  <c:v>0.77135399999999998</c:v>
                </c:pt>
                <c:pt idx="24">
                  <c:v>0.77135399999999998</c:v>
                </c:pt>
                <c:pt idx="25">
                  <c:v>0.39200600000000002</c:v>
                </c:pt>
                <c:pt idx="26">
                  <c:v>0.39200600000000002</c:v>
                </c:pt>
                <c:pt idx="27">
                  <c:v>0.39200600000000002</c:v>
                </c:pt>
                <c:pt idx="28">
                  <c:v>-0.383793</c:v>
                </c:pt>
                <c:pt idx="29">
                  <c:v>-0.383793</c:v>
                </c:pt>
                <c:pt idx="30">
                  <c:v>0.64734800000000003</c:v>
                </c:pt>
                <c:pt idx="31">
                  <c:v>0.64734800000000003</c:v>
                </c:pt>
                <c:pt idx="32">
                  <c:v>0.24723100000000001</c:v>
                </c:pt>
                <c:pt idx="33">
                  <c:v>0.24723100000000001</c:v>
                </c:pt>
                <c:pt idx="34">
                  <c:v>0.24723100000000001</c:v>
                </c:pt>
                <c:pt idx="35">
                  <c:v>-6.6142999999999993E-2</c:v>
                </c:pt>
                <c:pt idx="36">
                  <c:v>-6.6142999999999993E-2</c:v>
                </c:pt>
                <c:pt idx="37">
                  <c:v>0.14643800000000001</c:v>
                </c:pt>
                <c:pt idx="38">
                  <c:v>0.14643800000000001</c:v>
                </c:pt>
                <c:pt idx="39">
                  <c:v>0.14643800000000001</c:v>
                </c:pt>
                <c:pt idx="40">
                  <c:v>0.20141600000000001</c:v>
                </c:pt>
                <c:pt idx="41">
                  <c:v>0.20141600000000001</c:v>
                </c:pt>
                <c:pt idx="42">
                  <c:v>-1.494345</c:v>
                </c:pt>
                <c:pt idx="43">
                  <c:v>-1.494345</c:v>
                </c:pt>
                <c:pt idx="44">
                  <c:v>-1.494345</c:v>
                </c:pt>
                <c:pt idx="45">
                  <c:v>4.5034999999999999E-2</c:v>
                </c:pt>
                <c:pt idx="46">
                  <c:v>4.5034999999999999E-2</c:v>
                </c:pt>
                <c:pt idx="47">
                  <c:v>4.5034999999999999E-2</c:v>
                </c:pt>
                <c:pt idx="48">
                  <c:v>1.063347</c:v>
                </c:pt>
                <c:pt idx="49">
                  <c:v>1.063347</c:v>
                </c:pt>
                <c:pt idx="50">
                  <c:v>-0.969001</c:v>
                </c:pt>
                <c:pt idx="51">
                  <c:v>-0.969001</c:v>
                </c:pt>
                <c:pt idx="52">
                  <c:v>-0.969001</c:v>
                </c:pt>
                <c:pt idx="53">
                  <c:v>-0.26223000000000002</c:v>
                </c:pt>
                <c:pt idx="54">
                  <c:v>-0.26223000000000002</c:v>
                </c:pt>
                <c:pt idx="55">
                  <c:v>-0.40456199999999998</c:v>
                </c:pt>
                <c:pt idx="56">
                  <c:v>-0.40456199999999998</c:v>
                </c:pt>
                <c:pt idx="57">
                  <c:v>-0.40456199999999998</c:v>
                </c:pt>
                <c:pt idx="58">
                  <c:v>-0.99648999999999999</c:v>
                </c:pt>
                <c:pt idx="59">
                  <c:v>-0.99648999999999999</c:v>
                </c:pt>
                <c:pt idx="60">
                  <c:v>0.241123</c:v>
                </c:pt>
                <c:pt idx="61">
                  <c:v>0.241123</c:v>
                </c:pt>
                <c:pt idx="62">
                  <c:v>-0.29399500000000001</c:v>
                </c:pt>
                <c:pt idx="63">
                  <c:v>-0.29399500000000001</c:v>
                </c:pt>
                <c:pt idx="64">
                  <c:v>-0.29399500000000001</c:v>
                </c:pt>
                <c:pt idx="65">
                  <c:v>-0.69289000000000001</c:v>
                </c:pt>
                <c:pt idx="66">
                  <c:v>-0.69289000000000001</c:v>
                </c:pt>
                <c:pt idx="67">
                  <c:v>4.5202340000000003</c:v>
                </c:pt>
                <c:pt idx="68">
                  <c:v>4.5202340000000003</c:v>
                </c:pt>
                <c:pt idx="69">
                  <c:v>4.5202340000000003</c:v>
                </c:pt>
                <c:pt idx="70">
                  <c:v>3.033388</c:v>
                </c:pt>
                <c:pt idx="71">
                  <c:v>3.033388</c:v>
                </c:pt>
                <c:pt idx="72">
                  <c:v>3.4579390000000001</c:v>
                </c:pt>
                <c:pt idx="73">
                  <c:v>3.4579390000000001</c:v>
                </c:pt>
                <c:pt idx="74">
                  <c:v>-8.6301000000000003E-2</c:v>
                </c:pt>
                <c:pt idx="75">
                  <c:v>-8.6301000000000003E-2</c:v>
                </c:pt>
                <c:pt idx="76">
                  <c:v>-8.6301000000000003E-2</c:v>
                </c:pt>
                <c:pt idx="77">
                  <c:v>0.38467600000000002</c:v>
                </c:pt>
                <c:pt idx="78">
                  <c:v>0.38467600000000002</c:v>
                </c:pt>
                <c:pt idx="79">
                  <c:v>-0.91463399999999995</c:v>
                </c:pt>
                <c:pt idx="80">
                  <c:v>-0.91463399999999995</c:v>
                </c:pt>
                <c:pt idx="81">
                  <c:v>-0.91463399999999995</c:v>
                </c:pt>
                <c:pt idx="82">
                  <c:v>9.6347000000000002E-2</c:v>
                </c:pt>
                <c:pt idx="83">
                  <c:v>9.6347000000000002E-2</c:v>
                </c:pt>
                <c:pt idx="84">
                  <c:v>-0.42533100000000001</c:v>
                </c:pt>
                <c:pt idx="85">
                  <c:v>-0.42533100000000001</c:v>
                </c:pt>
                <c:pt idx="86">
                  <c:v>-0.42533100000000001</c:v>
                </c:pt>
                <c:pt idx="87">
                  <c:v>0.44148599999999999</c:v>
                </c:pt>
                <c:pt idx="88">
                  <c:v>0.44148599999999999</c:v>
                </c:pt>
                <c:pt idx="89">
                  <c:v>0.85015499999999999</c:v>
                </c:pt>
                <c:pt idx="90">
                  <c:v>0.85015499999999999</c:v>
                </c:pt>
                <c:pt idx="91">
                  <c:v>2.1427459999999998</c:v>
                </c:pt>
                <c:pt idx="92">
                  <c:v>2.1427459999999998</c:v>
                </c:pt>
                <c:pt idx="93">
                  <c:v>2.1427459999999998</c:v>
                </c:pt>
                <c:pt idx="94">
                  <c:v>1.0826000000000001E-2</c:v>
                </c:pt>
                <c:pt idx="95">
                  <c:v>1.0826000000000001E-2</c:v>
                </c:pt>
                <c:pt idx="96">
                  <c:v>0.30037700000000001</c:v>
                </c:pt>
                <c:pt idx="97">
                  <c:v>0.30037700000000001</c:v>
                </c:pt>
                <c:pt idx="98">
                  <c:v>0.461034</c:v>
                </c:pt>
                <c:pt idx="99">
                  <c:v>0.461034</c:v>
                </c:pt>
                <c:pt idx="100">
                  <c:v>0.461034</c:v>
                </c:pt>
                <c:pt idx="101">
                  <c:v>-1.2903169999999999</c:v>
                </c:pt>
                <c:pt idx="102">
                  <c:v>-1.2903169999999999</c:v>
                </c:pt>
                <c:pt idx="103">
                  <c:v>2.605782</c:v>
                </c:pt>
                <c:pt idx="104">
                  <c:v>2.605782</c:v>
                </c:pt>
                <c:pt idx="105">
                  <c:v>2.605782</c:v>
                </c:pt>
                <c:pt idx="106">
                  <c:v>-0.70388600000000001</c:v>
                </c:pt>
                <c:pt idx="107">
                  <c:v>-0.70388600000000001</c:v>
                </c:pt>
                <c:pt idx="108">
                  <c:v>0.84648999999999996</c:v>
                </c:pt>
                <c:pt idx="109">
                  <c:v>0.84648999999999996</c:v>
                </c:pt>
                <c:pt idx="110">
                  <c:v>-5.6980000000000003E-2</c:v>
                </c:pt>
                <c:pt idx="111">
                  <c:v>-5.6980000000000003E-2</c:v>
                </c:pt>
                <c:pt idx="112">
                  <c:v>-5.6980000000000003E-2</c:v>
                </c:pt>
                <c:pt idx="113">
                  <c:v>-0.108903</c:v>
                </c:pt>
                <c:pt idx="114">
                  <c:v>-0.108903</c:v>
                </c:pt>
                <c:pt idx="115">
                  <c:v>0.28144000000000002</c:v>
                </c:pt>
                <c:pt idx="116">
                  <c:v>0.28144000000000002</c:v>
                </c:pt>
                <c:pt idx="117">
                  <c:v>0.28144000000000002</c:v>
                </c:pt>
                <c:pt idx="118">
                  <c:v>-0.67945100000000003</c:v>
                </c:pt>
                <c:pt idx="119">
                  <c:v>-0.67945100000000003</c:v>
                </c:pt>
                <c:pt idx="120">
                  <c:v>-1.3813359999999999</c:v>
                </c:pt>
                <c:pt idx="121">
                  <c:v>-1.3813359999999999</c:v>
                </c:pt>
                <c:pt idx="122">
                  <c:v>0.33702799999999999</c:v>
                </c:pt>
                <c:pt idx="123">
                  <c:v>0.33702799999999999</c:v>
                </c:pt>
                <c:pt idx="124">
                  <c:v>0.33702799999999999</c:v>
                </c:pt>
                <c:pt idx="125">
                  <c:v>1.6186240000000001</c:v>
                </c:pt>
                <c:pt idx="126">
                  <c:v>1.6186240000000001</c:v>
                </c:pt>
                <c:pt idx="127">
                  <c:v>-0.33981</c:v>
                </c:pt>
                <c:pt idx="128">
                  <c:v>-0.33981</c:v>
                </c:pt>
                <c:pt idx="129">
                  <c:v>-0.97938599999999998</c:v>
                </c:pt>
                <c:pt idx="130">
                  <c:v>-0.97938599999999998</c:v>
                </c:pt>
                <c:pt idx="131">
                  <c:v>-0.97938599999999998</c:v>
                </c:pt>
                <c:pt idx="132">
                  <c:v>0.61558299999999999</c:v>
                </c:pt>
                <c:pt idx="133">
                  <c:v>0.61558299999999999</c:v>
                </c:pt>
                <c:pt idx="134">
                  <c:v>0.28327200000000002</c:v>
                </c:pt>
                <c:pt idx="135">
                  <c:v>0.28327200000000002</c:v>
                </c:pt>
                <c:pt idx="136">
                  <c:v>0.28327200000000002</c:v>
                </c:pt>
                <c:pt idx="137">
                  <c:v>0.50562700000000005</c:v>
                </c:pt>
                <c:pt idx="138">
                  <c:v>0.50562700000000005</c:v>
                </c:pt>
                <c:pt idx="139">
                  <c:v>0.50562700000000005</c:v>
                </c:pt>
                <c:pt idx="140">
                  <c:v>-0.217026</c:v>
                </c:pt>
                <c:pt idx="141">
                  <c:v>-0.217026</c:v>
                </c:pt>
                <c:pt idx="142">
                  <c:v>-0.217026</c:v>
                </c:pt>
                <c:pt idx="143">
                  <c:v>-2.6436000000000001E-2</c:v>
                </c:pt>
                <c:pt idx="144">
                  <c:v>-2.6436000000000001E-2</c:v>
                </c:pt>
                <c:pt idx="145">
                  <c:v>0.33580700000000002</c:v>
                </c:pt>
                <c:pt idx="146">
                  <c:v>0.33580700000000002</c:v>
                </c:pt>
                <c:pt idx="147">
                  <c:v>0.33580700000000002</c:v>
                </c:pt>
                <c:pt idx="148">
                  <c:v>-2.0019999999999999E-3</c:v>
                </c:pt>
                <c:pt idx="149">
                  <c:v>-2.0019999999999999E-3</c:v>
                </c:pt>
                <c:pt idx="150">
                  <c:v>0.114673</c:v>
                </c:pt>
                <c:pt idx="151">
                  <c:v>0.114673</c:v>
                </c:pt>
                <c:pt idx="152">
                  <c:v>-0.103405</c:v>
                </c:pt>
                <c:pt idx="153">
                  <c:v>-0.103405</c:v>
                </c:pt>
                <c:pt idx="154">
                  <c:v>-0.103405</c:v>
                </c:pt>
                <c:pt idx="155">
                  <c:v>0.174538</c:v>
                </c:pt>
                <c:pt idx="156">
                  <c:v>0.174538</c:v>
                </c:pt>
                <c:pt idx="157">
                  <c:v>0.15865599999999999</c:v>
                </c:pt>
                <c:pt idx="158">
                  <c:v>0.15865599999999999</c:v>
                </c:pt>
                <c:pt idx="159">
                  <c:v>0.15865599999999999</c:v>
                </c:pt>
                <c:pt idx="160">
                  <c:v>-1.2997E-2</c:v>
                </c:pt>
                <c:pt idx="161">
                  <c:v>-1.2997E-2</c:v>
                </c:pt>
                <c:pt idx="162">
                  <c:v>-0.218248</c:v>
                </c:pt>
                <c:pt idx="163">
                  <c:v>-0.218248</c:v>
                </c:pt>
                <c:pt idx="164">
                  <c:v>-0.218248</c:v>
                </c:pt>
                <c:pt idx="165">
                  <c:v>-5.2704000000000001E-2</c:v>
                </c:pt>
                <c:pt idx="166">
                  <c:v>-5.2704000000000001E-2</c:v>
                </c:pt>
                <c:pt idx="167">
                  <c:v>8.9016999999999999E-2</c:v>
                </c:pt>
                <c:pt idx="168">
                  <c:v>8.9016999999999999E-2</c:v>
                </c:pt>
                <c:pt idx="169">
                  <c:v>0.174538</c:v>
                </c:pt>
                <c:pt idx="170">
                  <c:v>0.174538</c:v>
                </c:pt>
                <c:pt idx="171">
                  <c:v>0.174538</c:v>
                </c:pt>
                <c:pt idx="172">
                  <c:v>-1.2997E-2</c:v>
                </c:pt>
                <c:pt idx="173">
                  <c:v>-1.2997E-2</c:v>
                </c:pt>
                <c:pt idx="174">
                  <c:v>-8.0803E-2</c:v>
                </c:pt>
                <c:pt idx="175">
                  <c:v>-8.0803E-2</c:v>
                </c:pt>
                <c:pt idx="176">
                  <c:v>-0.41311399999999998</c:v>
                </c:pt>
                <c:pt idx="177">
                  <c:v>-0.41311399999999998</c:v>
                </c:pt>
                <c:pt idx="178">
                  <c:v>-0.41311399999999998</c:v>
                </c:pt>
                <c:pt idx="179">
                  <c:v>-0.52307000000000003</c:v>
                </c:pt>
                <c:pt idx="180">
                  <c:v>-0.52307000000000003</c:v>
                </c:pt>
                <c:pt idx="181">
                  <c:v>-0.33248</c:v>
                </c:pt>
                <c:pt idx="182">
                  <c:v>-0.33248</c:v>
                </c:pt>
                <c:pt idx="183">
                  <c:v>-0.33248</c:v>
                </c:pt>
                <c:pt idx="184">
                  <c:v>-0.42777500000000002</c:v>
                </c:pt>
                <c:pt idx="185">
                  <c:v>-0.42777500000000002</c:v>
                </c:pt>
                <c:pt idx="186">
                  <c:v>-1.9716999999999998E-2</c:v>
                </c:pt>
                <c:pt idx="187">
                  <c:v>-1.9716999999999998E-2</c:v>
                </c:pt>
                <c:pt idx="188">
                  <c:v>-0.168768</c:v>
                </c:pt>
                <c:pt idx="189">
                  <c:v>-0.168768</c:v>
                </c:pt>
                <c:pt idx="190">
                  <c:v>-0.168768</c:v>
                </c:pt>
                <c:pt idx="191">
                  <c:v>0.100013</c:v>
                </c:pt>
                <c:pt idx="192">
                  <c:v>0.100013</c:v>
                </c:pt>
                <c:pt idx="193">
                  <c:v>4.1369999999999997E-2</c:v>
                </c:pt>
                <c:pt idx="194">
                  <c:v>4.1369999999999997E-2</c:v>
                </c:pt>
                <c:pt idx="195">
                  <c:v>4.1369999999999997E-2</c:v>
                </c:pt>
                <c:pt idx="196">
                  <c:v>6.275E-2</c:v>
                </c:pt>
                <c:pt idx="197">
                  <c:v>6.275E-2</c:v>
                </c:pt>
                <c:pt idx="198">
                  <c:v>-3.4988999999999999E-2</c:v>
                </c:pt>
                <c:pt idx="199">
                  <c:v>-3.4988999999999999E-2</c:v>
                </c:pt>
                <c:pt idx="200">
                  <c:v>-9.7907999999999995E-2</c:v>
                </c:pt>
                <c:pt idx="201">
                  <c:v>-9.7907999999999995E-2</c:v>
                </c:pt>
                <c:pt idx="202">
                  <c:v>-9.7907999999999995E-2</c:v>
                </c:pt>
                <c:pt idx="203">
                  <c:v>0.10489999999999999</c:v>
                </c:pt>
                <c:pt idx="204">
                  <c:v>0.10489999999999999</c:v>
                </c:pt>
                <c:pt idx="205">
                  <c:v>3.8926000000000002E-2</c:v>
                </c:pt>
                <c:pt idx="206">
                  <c:v>3.8926000000000002E-2</c:v>
                </c:pt>
                <c:pt idx="207">
                  <c:v>3.8926000000000002E-2</c:v>
                </c:pt>
                <c:pt idx="208">
                  <c:v>-5.6980000000000003E-2</c:v>
                </c:pt>
                <c:pt idx="209">
                  <c:v>-5.6980000000000003E-2</c:v>
                </c:pt>
                <c:pt idx="210">
                  <c:v>-4.9648999999999999E-2</c:v>
                </c:pt>
                <c:pt idx="211">
                  <c:v>-4.9648999999999999E-2</c:v>
                </c:pt>
                <c:pt idx="212">
                  <c:v>-3.9265000000000001E-2</c:v>
                </c:pt>
                <c:pt idx="213">
                  <c:v>-3.9265000000000001E-2</c:v>
                </c:pt>
                <c:pt idx="214">
                  <c:v>-3.9265000000000001E-2</c:v>
                </c:pt>
                <c:pt idx="215">
                  <c:v>-2.0938999999999999E-2</c:v>
                </c:pt>
                <c:pt idx="216">
                  <c:v>-2.0938999999999999E-2</c:v>
                </c:pt>
                <c:pt idx="217">
                  <c:v>1.663E-3</c:v>
                </c:pt>
                <c:pt idx="218">
                  <c:v>1.663E-3</c:v>
                </c:pt>
                <c:pt idx="219">
                  <c:v>1.663E-3</c:v>
                </c:pt>
                <c:pt idx="220">
                  <c:v>7.1609999999999998E-3</c:v>
                </c:pt>
                <c:pt idx="221">
                  <c:v>7.1609999999999998E-3</c:v>
                </c:pt>
                <c:pt idx="222">
                  <c:v>5.9084999999999999E-2</c:v>
                </c:pt>
                <c:pt idx="223">
                  <c:v>5.9084999999999999E-2</c:v>
                </c:pt>
                <c:pt idx="224">
                  <c:v>5.9084999999999999E-2</c:v>
                </c:pt>
                <c:pt idx="225">
                  <c:v>-5.0559999999999997E-3</c:v>
                </c:pt>
                <c:pt idx="226">
                  <c:v>-5.0559999999999997E-3</c:v>
                </c:pt>
                <c:pt idx="227">
                  <c:v>-5.0559999999999997E-3</c:v>
                </c:pt>
                <c:pt idx="228">
                  <c:v>-5.0559999999999997E-3</c:v>
                </c:pt>
                <c:pt idx="229">
                  <c:v>-8.9966000000000004E-2</c:v>
                </c:pt>
                <c:pt idx="230">
                  <c:v>-8.9966000000000004E-2</c:v>
                </c:pt>
                <c:pt idx="231">
                  <c:v>-8.9966000000000004E-2</c:v>
                </c:pt>
                <c:pt idx="232">
                  <c:v>2.3043999999999999E-2</c:v>
                </c:pt>
                <c:pt idx="233">
                  <c:v>2.3043999999999999E-2</c:v>
                </c:pt>
                <c:pt idx="234">
                  <c:v>-5.0259999999999999E-2</c:v>
                </c:pt>
                <c:pt idx="235">
                  <c:v>-5.0259999999999999E-2</c:v>
                </c:pt>
                <c:pt idx="236">
                  <c:v>-4.4450000000000002E-3</c:v>
                </c:pt>
                <c:pt idx="237">
                  <c:v>-4.4450000000000002E-3</c:v>
                </c:pt>
                <c:pt idx="238">
                  <c:v>-4.4450000000000002E-3</c:v>
                </c:pt>
                <c:pt idx="239">
                  <c:v>7.3745000000000005E-2</c:v>
                </c:pt>
                <c:pt idx="240">
                  <c:v>7.3745000000000005E-2</c:v>
                </c:pt>
                <c:pt idx="241">
                  <c:v>4.2590999999999997E-2</c:v>
                </c:pt>
                <c:pt idx="242">
                  <c:v>4.2590999999999997E-2</c:v>
                </c:pt>
                <c:pt idx="243">
                  <c:v>4.2590999999999997E-2</c:v>
                </c:pt>
                <c:pt idx="244">
                  <c:v>6.3361000000000001E-2</c:v>
                </c:pt>
                <c:pt idx="245">
                  <c:v>6.3361000000000001E-2</c:v>
                </c:pt>
                <c:pt idx="246">
                  <c:v>4.9922000000000001E-2</c:v>
                </c:pt>
                <c:pt idx="247">
                  <c:v>4.9922000000000001E-2</c:v>
                </c:pt>
                <c:pt idx="248">
                  <c:v>4.9922000000000001E-2</c:v>
                </c:pt>
                <c:pt idx="249">
                  <c:v>-8.6301000000000003E-2</c:v>
                </c:pt>
                <c:pt idx="250">
                  <c:v>-8.6301000000000003E-2</c:v>
                </c:pt>
                <c:pt idx="251">
                  <c:v>3.3427999999999999E-2</c:v>
                </c:pt>
                <c:pt idx="252">
                  <c:v>3.3427999999999999E-2</c:v>
                </c:pt>
                <c:pt idx="253">
                  <c:v>-1.4219000000000001E-2</c:v>
                </c:pt>
                <c:pt idx="254">
                  <c:v>-1.4219000000000001E-2</c:v>
                </c:pt>
                <c:pt idx="255">
                  <c:v>-1.4219000000000001E-2</c:v>
                </c:pt>
                <c:pt idx="256">
                  <c:v>-1.3608E-2</c:v>
                </c:pt>
                <c:pt idx="257">
                  <c:v>-1.3608E-2</c:v>
                </c:pt>
                <c:pt idx="258">
                  <c:v>1.1436999999999999E-2</c:v>
                </c:pt>
                <c:pt idx="259">
                  <c:v>1.1436999999999999E-2</c:v>
                </c:pt>
                <c:pt idx="260">
                  <c:v>5.3290000000000004E-3</c:v>
                </c:pt>
                <c:pt idx="261">
                  <c:v>5.3290000000000004E-3</c:v>
                </c:pt>
                <c:pt idx="262">
                  <c:v>5.3290000000000004E-3</c:v>
                </c:pt>
                <c:pt idx="263">
                  <c:v>-2.6129999999999999E-3</c:v>
                </c:pt>
                <c:pt idx="264">
                  <c:v>-2.6129999999999999E-3</c:v>
                </c:pt>
                <c:pt idx="265">
                  <c:v>-1.9106000000000001E-2</c:v>
                </c:pt>
                <c:pt idx="266">
                  <c:v>-1.9106000000000001E-2</c:v>
                </c:pt>
                <c:pt idx="267">
                  <c:v>-1.9106000000000001E-2</c:v>
                </c:pt>
                <c:pt idx="268">
                  <c:v>3.496E-3</c:v>
                </c:pt>
                <c:pt idx="269">
                  <c:v>3.496E-3</c:v>
                </c:pt>
                <c:pt idx="270">
                  <c:v>3.496E-3</c:v>
                </c:pt>
                <c:pt idx="271">
                  <c:v>3.496E-3</c:v>
                </c:pt>
                <c:pt idx="272">
                  <c:v>3.496E-3</c:v>
                </c:pt>
                <c:pt idx="273">
                  <c:v>3.496E-3</c:v>
                </c:pt>
                <c:pt idx="274">
                  <c:v>3.496E-3</c:v>
                </c:pt>
                <c:pt idx="275">
                  <c:v>-6.8890000000000002E-3</c:v>
                </c:pt>
                <c:pt idx="276">
                  <c:v>-6.8890000000000002E-3</c:v>
                </c:pt>
                <c:pt idx="277">
                  <c:v>-6.8890000000000002E-3</c:v>
                </c:pt>
                <c:pt idx="278">
                  <c:v>-1.3608E-2</c:v>
                </c:pt>
                <c:pt idx="279">
                  <c:v>-1.3608E-2</c:v>
                </c:pt>
                <c:pt idx="280">
                  <c:v>-1.3608E-2</c:v>
                </c:pt>
                <c:pt idx="281">
                  <c:v>3.496E-3</c:v>
                </c:pt>
                <c:pt idx="282">
                  <c:v>3.496E-3</c:v>
                </c:pt>
                <c:pt idx="283">
                  <c:v>1.0215E-2</c:v>
                </c:pt>
                <c:pt idx="284">
                  <c:v>1.0215E-2</c:v>
                </c:pt>
                <c:pt idx="285">
                  <c:v>1.0215E-2</c:v>
                </c:pt>
                <c:pt idx="286">
                  <c:v>-1.7273E-2</c:v>
                </c:pt>
                <c:pt idx="287">
                  <c:v>-1.7273E-2</c:v>
                </c:pt>
                <c:pt idx="288">
                  <c:v>-1.0553999999999999E-2</c:v>
                </c:pt>
                <c:pt idx="289">
                  <c:v>-1.0553999999999999E-2</c:v>
                </c:pt>
                <c:pt idx="290">
                  <c:v>-1.0553999999999999E-2</c:v>
                </c:pt>
                <c:pt idx="291">
                  <c:v>4.718E-3</c:v>
                </c:pt>
                <c:pt idx="292">
                  <c:v>4.718E-3</c:v>
                </c:pt>
                <c:pt idx="293">
                  <c:v>1.5102000000000001E-2</c:v>
                </c:pt>
                <c:pt idx="294">
                  <c:v>1.5102000000000001E-2</c:v>
                </c:pt>
                <c:pt idx="295">
                  <c:v>9.6050000000000007E-3</c:v>
                </c:pt>
                <c:pt idx="296">
                  <c:v>9.6050000000000007E-3</c:v>
                </c:pt>
                <c:pt idx="297">
                  <c:v>9.6050000000000007E-3</c:v>
                </c:pt>
                <c:pt idx="298">
                  <c:v>-6.2779999999999997E-3</c:v>
                </c:pt>
                <c:pt idx="299">
                  <c:v>-6.2779999999999997E-3</c:v>
                </c:pt>
                <c:pt idx="300">
                  <c:v>1.8157E-2</c:v>
                </c:pt>
                <c:pt idx="301">
                  <c:v>1.8157E-2</c:v>
                </c:pt>
                <c:pt idx="302">
                  <c:v>6.3972000000000001E-2</c:v>
                </c:pt>
                <c:pt idx="303">
                  <c:v>6.3972000000000001E-2</c:v>
                </c:pt>
                <c:pt idx="304">
                  <c:v>6.3972000000000001E-2</c:v>
                </c:pt>
                <c:pt idx="305">
                  <c:v>-6.2779999999999997E-3</c:v>
                </c:pt>
                <c:pt idx="306">
                  <c:v>-6.2779999999999997E-3</c:v>
                </c:pt>
                <c:pt idx="307">
                  <c:v>-0.13517000000000001</c:v>
                </c:pt>
                <c:pt idx="308">
                  <c:v>-0.13517000000000001</c:v>
                </c:pt>
                <c:pt idx="309">
                  <c:v>-0.13517000000000001</c:v>
                </c:pt>
                <c:pt idx="310">
                  <c:v>4.1369999999999997E-2</c:v>
                </c:pt>
                <c:pt idx="311">
                  <c:v>4.1369999999999997E-2</c:v>
                </c:pt>
                <c:pt idx="312">
                  <c:v>-1.6663000000000001E-2</c:v>
                </c:pt>
                <c:pt idx="313">
                  <c:v>-1.6663000000000001E-2</c:v>
                </c:pt>
                <c:pt idx="314">
                  <c:v>1.7545999999999999E-2</c:v>
                </c:pt>
                <c:pt idx="315">
                  <c:v>1.7545999999999999E-2</c:v>
                </c:pt>
                <c:pt idx="316">
                  <c:v>1.7545999999999999E-2</c:v>
                </c:pt>
                <c:pt idx="317">
                  <c:v>1.8157E-2</c:v>
                </c:pt>
                <c:pt idx="318">
                  <c:v>1.8157E-2</c:v>
                </c:pt>
                <c:pt idx="319">
                  <c:v>4.5645999999999999E-2</c:v>
                </c:pt>
                <c:pt idx="320">
                  <c:v>4.5645999999999999E-2</c:v>
                </c:pt>
                <c:pt idx="321">
                  <c:v>4.5645999999999999E-2</c:v>
                </c:pt>
                <c:pt idx="322">
                  <c:v>-4.9037999999999998E-2</c:v>
                </c:pt>
                <c:pt idx="323">
                  <c:v>-4.9037999999999998E-2</c:v>
                </c:pt>
                <c:pt idx="324">
                  <c:v>2.4264999999999998E-2</c:v>
                </c:pt>
                <c:pt idx="325">
                  <c:v>2.4264999999999998E-2</c:v>
                </c:pt>
                <c:pt idx="326">
                  <c:v>2.4264999999999998E-2</c:v>
                </c:pt>
                <c:pt idx="327">
                  <c:v>-3.0102E-2</c:v>
                </c:pt>
                <c:pt idx="328">
                  <c:v>-3.0102E-2</c:v>
                </c:pt>
                <c:pt idx="329" formatCode="0.00E+00">
                  <c:v>4.4200000000000001E-4</c:v>
                </c:pt>
                <c:pt idx="330" formatCode="0.00E+00">
                  <c:v>4.4200000000000001E-4</c:v>
                </c:pt>
                <c:pt idx="331">
                  <c:v>-1.8495000000000001E-2</c:v>
                </c:pt>
                <c:pt idx="332">
                  <c:v>-1.8495000000000001E-2</c:v>
                </c:pt>
                <c:pt idx="333">
                  <c:v>-1.8495000000000001E-2</c:v>
                </c:pt>
                <c:pt idx="334">
                  <c:v>-1.6663000000000001E-2</c:v>
                </c:pt>
                <c:pt idx="335">
                  <c:v>-1.6663000000000001E-2</c:v>
                </c:pt>
                <c:pt idx="336">
                  <c:v>-3.2239999999999999E-3</c:v>
                </c:pt>
                <c:pt idx="337">
                  <c:v>-3.2239999999999999E-3</c:v>
                </c:pt>
                <c:pt idx="338">
                  <c:v>-3.2239999999999999E-3</c:v>
                </c:pt>
                <c:pt idx="339">
                  <c:v>-9.9430000000000004E-3</c:v>
                </c:pt>
                <c:pt idx="340">
                  <c:v>-9.9430000000000004E-3</c:v>
                </c:pt>
                <c:pt idx="341">
                  <c:v>-3.8340000000000002E-3</c:v>
                </c:pt>
                <c:pt idx="342">
                  <c:v>-3.8340000000000002E-3</c:v>
                </c:pt>
                <c:pt idx="343">
                  <c:v>-2.6129999999999999E-3</c:v>
                </c:pt>
                <c:pt idx="344">
                  <c:v>-2.6129999999999999E-3</c:v>
                </c:pt>
                <c:pt idx="345">
                  <c:v>-2.6129999999999999E-3</c:v>
                </c:pt>
                <c:pt idx="346">
                  <c:v>7.1609999999999998E-3</c:v>
                </c:pt>
                <c:pt idx="347">
                  <c:v>7.1609999999999998E-3</c:v>
                </c:pt>
                <c:pt idx="348">
                  <c:v>2.5486999999999999E-2</c:v>
                </c:pt>
                <c:pt idx="349">
                  <c:v>2.5486999999999999E-2</c:v>
                </c:pt>
                <c:pt idx="350">
                  <c:v>2.5486999999999999E-2</c:v>
                </c:pt>
                <c:pt idx="351">
                  <c:v>-2.3993E-2</c:v>
                </c:pt>
                <c:pt idx="352">
                  <c:v>-2.3993E-2</c:v>
                </c:pt>
                <c:pt idx="353">
                  <c:v>-8.7209999999999996E-3</c:v>
                </c:pt>
                <c:pt idx="354">
                  <c:v>-8.7209999999999996E-3</c:v>
                </c:pt>
                <c:pt idx="355">
                  <c:v>-5.0559999999999997E-3</c:v>
                </c:pt>
                <c:pt idx="356">
                  <c:v>-5.0559999999999997E-3</c:v>
                </c:pt>
                <c:pt idx="357">
                  <c:v>-5.0559999999999997E-3</c:v>
                </c:pt>
                <c:pt idx="358" formatCode="0.00E+00">
                  <c:v>-1.6899999999999999E-4</c:v>
                </c:pt>
                <c:pt idx="359" formatCode="0.00E+00">
                  <c:v>-1.6899999999999999E-4</c:v>
                </c:pt>
                <c:pt idx="360" formatCode="0.00E+00">
                  <c:v>4.4200000000000001E-4</c:v>
                </c:pt>
                <c:pt idx="361" formatCode="0.00E+00">
                  <c:v>4.4200000000000001E-4</c:v>
                </c:pt>
                <c:pt idx="362">
                  <c:v>-3.2239999999999999E-3</c:v>
                </c:pt>
                <c:pt idx="363">
                  <c:v>-3.2239999999999999E-3</c:v>
                </c:pt>
                <c:pt idx="364">
                  <c:v>-3.2239999999999999E-3</c:v>
                </c:pt>
                <c:pt idx="365" formatCode="0.00E+00">
                  <c:v>-1.6899999999999999E-4</c:v>
                </c:pt>
                <c:pt idx="366" formatCode="0.00E+00">
                  <c:v>-1.6899999999999999E-4</c:v>
                </c:pt>
                <c:pt idx="367" formatCode="0.00E+00">
                  <c:v>-1.6899999999999999E-4</c:v>
                </c:pt>
                <c:pt idx="368" formatCode="0.00E+00">
                  <c:v>-1.6899999999999999E-4</c:v>
                </c:pt>
                <c:pt idx="369" formatCode="0.00E+00">
                  <c:v>-1.6899999999999999E-4</c:v>
                </c:pt>
                <c:pt idx="370" formatCode="0.00E+00">
                  <c:v>-1.6899999999999999E-4</c:v>
                </c:pt>
                <c:pt idx="371" formatCode="0.00E+00">
                  <c:v>-1.6899999999999999E-4</c:v>
                </c:pt>
                <c:pt idx="372" formatCode="0.00E+00">
                  <c:v>-7.7999999999999999E-4</c:v>
                </c:pt>
                <c:pt idx="373" formatCode="0.00E+00">
                  <c:v>-7.7999999999999999E-4</c:v>
                </c:pt>
                <c:pt idx="374" formatCode="0.00E+00">
                  <c:v>-7.7999999999999999E-4</c:v>
                </c:pt>
                <c:pt idx="375" formatCode="0.00E+00">
                  <c:v>4.4200000000000001E-4</c:v>
                </c:pt>
                <c:pt idx="376" formatCode="0.00E+00">
                  <c:v>4.4200000000000001E-4</c:v>
                </c:pt>
                <c:pt idx="377">
                  <c:v>-2.6129999999999999E-3</c:v>
                </c:pt>
                <c:pt idx="378">
                  <c:v>-2.6129999999999999E-3</c:v>
                </c:pt>
                <c:pt idx="379" formatCode="0.00E+00">
                  <c:v>-1.6899999999999999E-4</c:v>
                </c:pt>
                <c:pt idx="380" formatCode="0.00E+00">
                  <c:v>-1.6899999999999999E-4</c:v>
                </c:pt>
                <c:pt idx="381" formatCode="0.00E+00">
                  <c:v>-1.6899999999999999E-4</c:v>
                </c:pt>
                <c:pt idx="382">
                  <c:v>-2.0019999999999999E-3</c:v>
                </c:pt>
                <c:pt idx="383">
                  <c:v>-2.0019999999999999E-3</c:v>
                </c:pt>
                <c:pt idx="384">
                  <c:v>1.663E-3</c:v>
                </c:pt>
                <c:pt idx="385">
                  <c:v>1.663E-3</c:v>
                </c:pt>
                <c:pt idx="386">
                  <c:v>1.663E-3</c:v>
                </c:pt>
                <c:pt idx="387" formatCode="0.00E+00">
                  <c:v>-1.6899999999999999E-4</c:v>
                </c:pt>
                <c:pt idx="388" formatCode="0.00E+00">
                  <c:v>-1.6899999999999999E-4</c:v>
                </c:pt>
                <c:pt idx="389">
                  <c:v>-5.6670000000000002E-3</c:v>
                </c:pt>
                <c:pt idx="390">
                  <c:v>-5.6670000000000002E-3</c:v>
                </c:pt>
                <c:pt idx="391">
                  <c:v>2.885E-3</c:v>
                </c:pt>
                <c:pt idx="392">
                  <c:v>2.885E-3</c:v>
                </c:pt>
                <c:pt idx="393">
                  <c:v>2.885E-3</c:v>
                </c:pt>
                <c:pt idx="394">
                  <c:v>-2.0019999999999999E-3</c:v>
                </c:pt>
                <c:pt idx="395">
                  <c:v>-2.0019999999999999E-3</c:v>
                </c:pt>
                <c:pt idx="396">
                  <c:v>-3.2239999999999999E-3</c:v>
                </c:pt>
                <c:pt idx="397">
                  <c:v>-3.2239999999999999E-3</c:v>
                </c:pt>
                <c:pt idx="398">
                  <c:v>-3.2239999999999999E-3</c:v>
                </c:pt>
                <c:pt idx="399">
                  <c:v>-6.2779999999999997E-3</c:v>
                </c:pt>
                <c:pt idx="400">
                  <c:v>-6.2779999999999997E-3</c:v>
                </c:pt>
                <c:pt idx="401">
                  <c:v>1.0529999999999999E-3</c:v>
                </c:pt>
                <c:pt idx="402">
                  <c:v>1.0529999999999999E-3</c:v>
                </c:pt>
                <c:pt idx="403">
                  <c:v>-5.6670000000000002E-3</c:v>
                </c:pt>
                <c:pt idx="404">
                  <c:v>-5.6670000000000002E-3</c:v>
                </c:pt>
                <c:pt idx="405">
                  <c:v>-5.6670000000000002E-3</c:v>
                </c:pt>
                <c:pt idx="406">
                  <c:v>1.0529999999999999E-3</c:v>
                </c:pt>
                <c:pt idx="407">
                  <c:v>1.0529999999999999E-3</c:v>
                </c:pt>
                <c:pt idx="408" formatCode="0.00E+00">
                  <c:v>-7.7999999999999999E-4</c:v>
                </c:pt>
                <c:pt idx="409" formatCode="0.00E+00">
                  <c:v>-7.7999999999999999E-4</c:v>
                </c:pt>
                <c:pt idx="410" formatCode="0.00E+00">
                  <c:v>-7.7999999999999999E-4</c:v>
                </c:pt>
                <c:pt idx="411">
                  <c:v>-1.3910000000000001E-3</c:v>
                </c:pt>
                <c:pt idx="412">
                  <c:v>-1.3910000000000001E-3</c:v>
                </c:pt>
                <c:pt idx="413">
                  <c:v>-6.8890000000000002E-3</c:v>
                </c:pt>
                <c:pt idx="414">
                  <c:v>-6.8890000000000002E-3</c:v>
                </c:pt>
                <c:pt idx="415" formatCode="0.00E+00">
                  <c:v>-7.7999999999999999E-4</c:v>
                </c:pt>
                <c:pt idx="416" formatCode="0.00E+00">
                  <c:v>-7.7999999999999999E-4</c:v>
                </c:pt>
                <c:pt idx="417" formatCode="0.00E+00">
                  <c:v>-7.7999999999999999E-4</c:v>
                </c:pt>
                <c:pt idx="418" formatCode="0.00E+00">
                  <c:v>-7.7999999999999999E-4</c:v>
                </c:pt>
                <c:pt idx="419" formatCode="0.00E+00">
                  <c:v>-7.7999999999999999E-4</c:v>
                </c:pt>
                <c:pt idx="420" formatCode="0.00E+00">
                  <c:v>-1.6899999999999999E-4</c:v>
                </c:pt>
                <c:pt idx="421" formatCode="0.00E+00">
                  <c:v>-1.6899999999999999E-4</c:v>
                </c:pt>
                <c:pt idx="422" formatCode="0.00E+00">
                  <c:v>-1.6899999999999999E-4</c:v>
                </c:pt>
                <c:pt idx="423">
                  <c:v>1.663E-3</c:v>
                </c:pt>
                <c:pt idx="424">
                  <c:v>1.663E-3</c:v>
                </c:pt>
                <c:pt idx="425">
                  <c:v>-3.8340000000000002E-3</c:v>
                </c:pt>
                <c:pt idx="426">
                  <c:v>-3.8340000000000002E-3</c:v>
                </c:pt>
                <c:pt idx="427" formatCode="0.00E+00">
                  <c:v>-1.6899999999999999E-4</c:v>
                </c:pt>
                <c:pt idx="428" formatCode="0.00E+00">
                  <c:v>-1.6899999999999999E-4</c:v>
                </c:pt>
                <c:pt idx="429" formatCode="0.00E+00">
                  <c:v>-1.6899999999999999E-4</c:v>
                </c:pt>
                <c:pt idx="430" formatCode="0.00E+00">
                  <c:v>-7.7999999999999999E-4</c:v>
                </c:pt>
                <c:pt idx="431" formatCode="0.00E+00">
                  <c:v>-7.7999999999999999E-4</c:v>
                </c:pt>
                <c:pt idx="432">
                  <c:v>-2.0019999999999999E-3</c:v>
                </c:pt>
                <c:pt idx="433">
                  <c:v>-2.0019999999999999E-3</c:v>
                </c:pt>
                <c:pt idx="434">
                  <c:v>-2.0019999999999999E-3</c:v>
                </c:pt>
                <c:pt idx="435">
                  <c:v>-1.3910000000000001E-3</c:v>
                </c:pt>
                <c:pt idx="436">
                  <c:v>-1.3910000000000001E-3</c:v>
                </c:pt>
                <c:pt idx="437">
                  <c:v>-3.8340000000000002E-3</c:v>
                </c:pt>
                <c:pt idx="438">
                  <c:v>-3.8340000000000002E-3</c:v>
                </c:pt>
                <c:pt idx="439">
                  <c:v>-3.8340000000000002E-3</c:v>
                </c:pt>
                <c:pt idx="440">
                  <c:v>5.3290000000000004E-3</c:v>
                </c:pt>
                <c:pt idx="441">
                  <c:v>5.3290000000000004E-3</c:v>
                </c:pt>
                <c:pt idx="442">
                  <c:v>-1.3910000000000001E-3</c:v>
                </c:pt>
                <c:pt idx="443">
                  <c:v>-1.3910000000000001E-3</c:v>
                </c:pt>
                <c:pt idx="444">
                  <c:v>-3.8340000000000002E-3</c:v>
                </c:pt>
                <c:pt idx="445">
                  <c:v>-3.8340000000000002E-3</c:v>
                </c:pt>
                <c:pt idx="446">
                  <c:v>-3.8340000000000002E-3</c:v>
                </c:pt>
                <c:pt idx="447">
                  <c:v>-3.2239999999999999E-3</c:v>
                </c:pt>
                <c:pt idx="448">
                  <c:v>-3.2239999999999999E-3</c:v>
                </c:pt>
                <c:pt idx="449">
                  <c:v>-3.8340000000000002E-3</c:v>
                </c:pt>
                <c:pt idx="450">
                  <c:v>-3.8340000000000002E-3</c:v>
                </c:pt>
                <c:pt idx="451" formatCode="0.00E+00">
                  <c:v>-7.7999999999999999E-4</c:v>
                </c:pt>
                <c:pt idx="452" formatCode="0.00E+00">
                  <c:v>-7.7999999999999999E-4</c:v>
                </c:pt>
                <c:pt idx="453" formatCode="0.00E+00">
                  <c:v>-7.7999999999999999E-4</c:v>
                </c:pt>
                <c:pt idx="454" formatCode="0.00E+00">
                  <c:v>-1.6899999999999999E-4</c:v>
                </c:pt>
                <c:pt idx="455" formatCode="0.00E+00">
                  <c:v>-1.6899999999999999E-4</c:v>
                </c:pt>
                <c:pt idx="456">
                  <c:v>-1.3910000000000001E-3</c:v>
                </c:pt>
                <c:pt idx="457">
                  <c:v>-1.3910000000000001E-3</c:v>
                </c:pt>
                <c:pt idx="458">
                  <c:v>-1.3910000000000001E-3</c:v>
                </c:pt>
                <c:pt idx="459">
                  <c:v>-4.4450000000000002E-3</c:v>
                </c:pt>
                <c:pt idx="460">
                  <c:v>-4.4450000000000002E-3</c:v>
                </c:pt>
                <c:pt idx="461" formatCode="0.00E+00">
                  <c:v>-7.7999999999999999E-4</c:v>
                </c:pt>
                <c:pt idx="462" formatCode="0.00E+00">
                  <c:v>-7.7999999999999999E-4</c:v>
                </c:pt>
                <c:pt idx="463">
                  <c:v>-2.0019999999999999E-3</c:v>
                </c:pt>
                <c:pt idx="464">
                  <c:v>-2.0019999999999999E-3</c:v>
                </c:pt>
                <c:pt idx="465">
                  <c:v>-2.0019999999999999E-3</c:v>
                </c:pt>
                <c:pt idx="466" formatCode="0.00E+00">
                  <c:v>-1.6899999999999999E-4</c:v>
                </c:pt>
                <c:pt idx="467" formatCode="0.00E+00">
                  <c:v>-1.6899999999999999E-4</c:v>
                </c:pt>
                <c:pt idx="468">
                  <c:v>-3.2239999999999999E-3</c:v>
                </c:pt>
                <c:pt idx="469">
                  <c:v>-3.2239999999999999E-3</c:v>
                </c:pt>
                <c:pt idx="470">
                  <c:v>-3.2239999999999999E-3</c:v>
                </c:pt>
                <c:pt idx="471">
                  <c:v>-3.2239999999999999E-3</c:v>
                </c:pt>
                <c:pt idx="472">
                  <c:v>-3.2239999999999999E-3</c:v>
                </c:pt>
                <c:pt idx="473">
                  <c:v>-3.8340000000000002E-3</c:v>
                </c:pt>
                <c:pt idx="474">
                  <c:v>-3.8340000000000002E-3</c:v>
                </c:pt>
                <c:pt idx="475">
                  <c:v>-3.2239999999999999E-3</c:v>
                </c:pt>
                <c:pt idx="476">
                  <c:v>-3.2239999999999999E-3</c:v>
                </c:pt>
                <c:pt idx="477">
                  <c:v>-3.2239999999999999E-3</c:v>
                </c:pt>
                <c:pt idx="478">
                  <c:v>3.496E-3</c:v>
                </c:pt>
                <c:pt idx="479">
                  <c:v>3.496E-3</c:v>
                </c:pt>
                <c:pt idx="480">
                  <c:v>-5.0559999999999997E-3</c:v>
                </c:pt>
                <c:pt idx="481">
                  <c:v>-5.0559999999999997E-3</c:v>
                </c:pt>
                <c:pt idx="482">
                  <c:v>-5.0559999999999997E-3</c:v>
                </c:pt>
                <c:pt idx="483">
                  <c:v>-5.0559999999999997E-3</c:v>
                </c:pt>
                <c:pt idx="484">
                  <c:v>-5.0559999999999997E-3</c:v>
                </c:pt>
                <c:pt idx="485" formatCode="0.00E+00">
                  <c:v>4.4200000000000001E-4</c:v>
                </c:pt>
                <c:pt idx="486" formatCode="0.00E+00">
                  <c:v>4.4200000000000001E-4</c:v>
                </c:pt>
                <c:pt idx="487">
                  <c:v>-1.3910000000000001E-3</c:v>
                </c:pt>
                <c:pt idx="488">
                  <c:v>-1.3910000000000001E-3</c:v>
                </c:pt>
                <c:pt idx="489">
                  <c:v>-1.3910000000000001E-3</c:v>
                </c:pt>
                <c:pt idx="490">
                  <c:v>-1.3910000000000001E-3</c:v>
                </c:pt>
                <c:pt idx="491">
                  <c:v>-1.3910000000000001E-3</c:v>
                </c:pt>
                <c:pt idx="492" formatCode="0.00E+00">
                  <c:v>-7.7999999999999999E-4</c:v>
                </c:pt>
                <c:pt idx="493" formatCode="0.00E+00">
                  <c:v>-7.7999999999999999E-4</c:v>
                </c:pt>
                <c:pt idx="494" formatCode="0.00E+00">
                  <c:v>-7.7999999999999999E-4</c:v>
                </c:pt>
                <c:pt idx="495" formatCode="0.00E+00">
                  <c:v>-1.6899999999999999E-4</c:v>
                </c:pt>
                <c:pt idx="496" formatCode="0.00E+00">
                  <c:v>-1.6899999999999999E-4</c:v>
                </c:pt>
                <c:pt idx="497">
                  <c:v>-1.3910000000000001E-3</c:v>
                </c:pt>
                <c:pt idx="498">
                  <c:v>-1.3910000000000001E-3</c:v>
                </c:pt>
                <c:pt idx="499">
                  <c:v>-5.6670000000000002E-3</c:v>
                </c:pt>
                <c:pt idx="500">
                  <c:v>-5.6670000000000002E-3</c:v>
                </c:pt>
                <c:pt idx="501">
                  <c:v>-5.6670000000000002E-3</c:v>
                </c:pt>
                <c:pt idx="502">
                  <c:v>-2.0019999999999999E-3</c:v>
                </c:pt>
                <c:pt idx="503">
                  <c:v>-2.0019999999999999E-3</c:v>
                </c:pt>
                <c:pt idx="504">
                  <c:v>-3.2239999999999999E-3</c:v>
                </c:pt>
                <c:pt idx="505">
                  <c:v>-3.2239999999999999E-3</c:v>
                </c:pt>
                <c:pt idx="506">
                  <c:v>-3.2239999999999999E-3</c:v>
                </c:pt>
                <c:pt idx="507" formatCode="0.00E+00">
                  <c:v>-7.7999999999999999E-4</c:v>
                </c:pt>
                <c:pt idx="508" formatCode="0.00E+00">
                  <c:v>-7.7999999999999999E-4</c:v>
                </c:pt>
                <c:pt idx="509">
                  <c:v>-4.4450000000000002E-3</c:v>
                </c:pt>
                <c:pt idx="510">
                  <c:v>-4.4450000000000002E-3</c:v>
                </c:pt>
                <c:pt idx="511">
                  <c:v>-1.3910000000000001E-3</c:v>
                </c:pt>
                <c:pt idx="512">
                  <c:v>-1.3910000000000001E-3</c:v>
                </c:pt>
                <c:pt idx="513">
                  <c:v>-1.3910000000000001E-3</c:v>
                </c:pt>
                <c:pt idx="514">
                  <c:v>1.0215E-2</c:v>
                </c:pt>
                <c:pt idx="515">
                  <c:v>1.0215E-2</c:v>
                </c:pt>
                <c:pt idx="516">
                  <c:v>2.885E-3</c:v>
                </c:pt>
                <c:pt idx="517">
                  <c:v>2.885E-3</c:v>
                </c:pt>
                <c:pt idx="518">
                  <c:v>2.885E-3</c:v>
                </c:pt>
                <c:pt idx="519">
                  <c:v>1.2048E-2</c:v>
                </c:pt>
                <c:pt idx="520">
                  <c:v>1.2048E-2</c:v>
                </c:pt>
                <c:pt idx="521">
                  <c:v>1.5102000000000001E-2</c:v>
                </c:pt>
                <c:pt idx="522">
                  <c:v>1.5102000000000001E-2</c:v>
                </c:pt>
                <c:pt idx="523">
                  <c:v>1.5102000000000001E-2</c:v>
                </c:pt>
                <c:pt idx="524">
                  <c:v>1.5102000000000001E-2</c:v>
                </c:pt>
                <c:pt idx="525">
                  <c:v>1.5102000000000001E-2</c:v>
                </c:pt>
                <c:pt idx="526">
                  <c:v>-6.8890000000000002E-3</c:v>
                </c:pt>
                <c:pt idx="527">
                  <c:v>-6.8890000000000002E-3</c:v>
                </c:pt>
                <c:pt idx="528">
                  <c:v>-3.2239999999999999E-3</c:v>
                </c:pt>
                <c:pt idx="529">
                  <c:v>-3.2239999999999999E-3</c:v>
                </c:pt>
                <c:pt idx="530">
                  <c:v>-3.2239999999999999E-3</c:v>
                </c:pt>
                <c:pt idx="531">
                  <c:v>-3.8654000000000001E-2</c:v>
                </c:pt>
                <c:pt idx="532">
                  <c:v>-3.8654000000000001E-2</c:v>
                </c:pt>
                <c:pt idx="533">
                  <c:v>1.6934999999999999E-2</c:v>
                </c:pt>
                <c:pt idx="534">
                  <c:v>1.6934999999999999E-2</c:v>
                </c:pt>
                <c:pt idx="535" formatCode="0.00E+00">
                  <c:v>4.4200000000000001E-4</c:v>
                </c:pt>
                <c:pt idx="536" formatCode="0.00E+00">
                  <c:v>4.4200000000000001E-4</c:v>
                </c:pt>
                <c:pt idx="537" formatCode="0.00E+00">
                  <c:v>4.4200000000000001E-4</c:v>
                </c:pt>
                <c:pt idx="538">
                  <c:v>-2.3382E-2</c:v>
                </c:pt>
                <c:pt idx="539">
                  <c:v>-2.3382E-2</c:v>
                </c:pt>
                <c:pt idx="540">
                  <c:v>-1.7884000000000001E-2</c:v>
                </c:pt>
                <c:pt idx="541">
                  <c:v>-1.7884000000000001E-2</c:v>
                </c:pt>
                <c:pt idx="542">
                  <c:v>-1.7884000000000001E-2</c:v>
                </c:pt>
                <c:pt idx="543">
                  <c:v>-1.6052E-2</c:v>
                </c:pt>
                <c:pt idx="544">
                  <c:v>-1.6052E-2</c:v>
                </c:pt>
                <c:pt idx="545">
                  <c:v>8.3829999999999998E-3</c:v>
                </c:pt>
                <c:pt idx="546">
                  <c:v>8.3829999999999998E-3</c:v>
                </c:pt>
                <c:pt idx="547">
                  <c:v>8.3829999999999998E-3</c:v>
                </c:pt>
                <c:pt idx="548">
                  <c:v>8.3829999999999998E-3</c:v>
                </c:pt>
                <c:pt idx="549">
                  <c:v>8.3829999999999998E-3</c:v>
                </c:pt>
                <c:pt idx="550">
                  <c:v>-8.6301000000000003E-2</c:v>
                </c:pt>
                <c:pt idx="551">
                  <c:v>-8.6301000000000003E-2</c:v>
                </c:pt>
                <c:pt idx="552">
                  <c:v>1.0826000000000001E-2</c:v>
                </c:pt>
                <c:pt idx="553">
                  <c:v>1.0826000000000001E-2</c:v>
                </c:pt>
                <c:pt idx="554">
                  <c:v>1.0826000000000001E-2</c:v>
                </c:pt>
                <c:pt idx="555">
                  <c:v>2.06E-2</c:v>
                </c:pt>
                <c:pt idx="556">
                  <c:v>2.06E-2</c:v>
                </c:pt>
                <c:pt idx="557">
                  <c:v>2.2433000000000002E-2</c:v>
                </c:pt>
                <c:pt idx="558">
                  <c:v>2.2433000000000002E-2</c:v>
                </c:pt>
                <c:pt idx="559">
                  <c:v>-2.6129999999999999E-3</c:v>
                </c:pt>
                <c:pt idx="560">
                  <c:v>-2.6129999999999999E-3</c:v>
                </c:pt>
                <c:pt idx="561">
                  <c:v>-2.6129999999999999E-3</c:v>
                </c:pt>
                <c:pt idx="562">
                  <c:v>2.7931000000000001E-2</c:v>
                </c:pt>
                <c:pt idx="563">
                  <c:v>2.7931000000000001E-2</c:v>
                </c:pt>
                <c:pt idx="564">
                  <c:v>2.1822000000000001E-2</c:v>
                </c:pt>
                <c:pt idx="565">
                  <c:v>2.1822000000000001E-2</c:v>
                </c:pt>
                <c:pt idx="566">
                  <c:v>2.1822000000000001E-2</c:v>
                </c:pt>
                <c:pt idx="567">
                  <c:v>7.1609999999999998E-3</c:v>
                </c:pt>
                <c:pt idx="568">
                  <c:v>7.1609999999999998E-3</c:v>
                </c:pt>
                <c:pt idx="569" formatCode="0.00E+00">
                  <c:v>4.4200000000000001E-4</c:v>
                </c:pt>
                <c:pt idx="570" formatCode="0.00E+00">
                  <c:v>4.4200000000000001E-4</c:v>
                </c:pt>
                <c:pt idx="571">
                  <c:v>-7.1639999999999995E-2</c:v>
                </c:pt>
                <c:pt idx="572">
                  <c:v>-7.1639999999999995E-2</c:v>
                </c:pt>
                <c:pt idx="573">
                  <c:v>-7.1639999999999995E-2</c:v>
                </c:pt>
                <c:pt idx="574">
                  <c:v>4.6257E-2</c:v>
                </c:pt>
                <c:pt idx="575">
                  <c:v>4.6257E-2</c:v>
                </c:pt>
                <c:pt idx="576">
                  <c:v>3.6483000000000002E-2</c:v>
                </c:pt>
                <c:pt idx="577">
                  <c:v>3.6483000000000002E-2</c:v>
                </c:pt>
                <c:pt idx="578">
                  <c:v>3.6483000000000002E-2</c:v>
                </c:pt>
                <c:pt idx="579">
                  <c:v>-2.5215000000000001E-2</c:v>
                </c:pt>
                <c:pt idx="580">
                  <c:v>-2.5215000000000001E-2</c:v>
                </c:pt>
                <c:pt idx="581">
                  <c:v>0.353522</c:v>
                </c:pt>
                <c:pt idx="582">
                  <c:v>0.353522</c:v>
                </c:pt>
                <c:pt idx="583">
                  <c:v>1.0529999999999999E-3</c:v>
                </c:pt>
                <c:pt idx="584">
                  <c:v>1.0529999999999999E-3</c:v>
                </c:pt>
                <c:pt idx="585">
                  <c:v>1.0529999999999999E-3</c:v>
                </c:pt>
                <c:pt idx="586">
                  <c:v>9.0239E-2</c:v>
                </c:pt>
                <c:pt idx="587">
                  <c:v>9.0239E-2</c:v>
                </c:pt>
                <c:pt idx="588">
                  <c:v>2.885E-3</c:v>
                </c:pt>
                <c:pt idx="589">
                  <c:v>2.885E-3</c:v>
                </c:pt>
                <c:pt idx="590">
                  <c:v>2.885E-3</c:v>
                </c:pt>
                <c:pt idx="591">
                  <c:v>1.0529999999999999E-3</c:v>
                </c:pt>
                <c:pt idx="592">
                  <c:v>1.0529999999999999E-3</c:v>
                </c:pt>
                <c:pt idx="593">
                  <c:v>7.9853999999999994E-2</c:v>
                </c:pt>
                <c:pt idx="594">
                  <c:v>7.9853999999999994E-2</c:v>
                </c:pt>
                <c:pt idx="595">
                  <c:v>8.2297999999999996E-2</c:v>
                </c:pt>
                <c:pt idx="596">
                  <c:v>8.2297999999999996E-2</c:v>
                </c:pt>
                <c:pt idx="597">
                  <c:v>8.2297999999999996E-2</c:v>
                </c:pt>
                <c:pt idx="598">
                  <c:v>4.87E-2</c:v>
                </c:pt>
                <c:pt idx="599">
                  <c:v>4.87E-2</c:v>
                </c:pt>
                <c:pt idx="600">
                  <c:v>-3.8043E-2</c:v>
                </c:pt>
                <c:pt idx="601">
                  <c:v>-3.8043E-2</c:v>
                </c:pt>
                <c:pt idx="602">
                  <c:v>-3.8043E-2</c:v>
                </c:pt>
                <c:pt idx="603">
                  <c:v>4.718E-3</c:v>
                </c:pt>
                <c:pt idx="604">
                  <c:v>4.718E-3</c:v>
                </c:pt>
                <c:pt idx="605">
                  <c:v>1.9377999999999999E-2</c:v>
                </c:pt>
                <c:pt idx="606">
                  <c:v>1.9377999999999999E-2</c:v>
                </c:pt>
                <c:pt idx="607">
                  <c:v>1.9377999999999999E-2</c:v>
                </c:pt>
                <c:pt idx="608">
                  <c:v>3.5261000000000001E-2</c:v>
                </c:pt>
                <c:pt idx="609">
                  <c:v>3.5261000000000001E-2</c:v>
                </c:pt>
                <c:pt idx="610">
                  <c:v>-4.5983999999999997E-2</c:v>
                </c:pt>
                <c:pt idx="611">
                  <c:v>-4.5983999999999997E-2</c:v>
                </c:pt>
                <c:pt idx="612">
                  <c:v>2.3654999999999999E-2</c:v>
                </c:pt>
                <c:pt idx="613">
                  <c:v>2.3654999999999999E-2</c:v>
                </c:pt>
                <c:pt idx="614">
                  <c:v>2.3654999999999999E-2</c:v>
                </c:pt>
                <c:pt idx="615">
                  <c:v>-4.6594999999999998E-2</c:v>
                </c:pt>
                <c:pt idx="616">
                  <c:v>-4.6594999999999998E-2</c:v>
                </c:pt>
                <c:pt idx="617">
                  <c:v>-6.2779999999999997E-3</c:v>
                </c:pt>
                <c:pt idx="618">
                  <c:v>-6.2779999999999997E-3</c:v>
                </c:pt>
                <c:pt idx="619">
                  <c:v>-9.9430000000000004E-3</c:v>
                </c:pt>
                <c:pt idx="620">
                  <c:v>-9.9430000000000004E-3</c:v>
                </c:pt>
                <c:pt idx="621">
                  <c:v>-9.9430000000000004E-3</c:v>
                </c:pt>
                <c:pt idx="622">
                  <c:v>2.4875999999999999E-2</c:v>
                </c:pt>
                <c:pt idx="623">
                  <c:v>2.4875999999999999E-2</c:v>
                </c:pt>
                <c:pt idx="624">
                  <c:v>3.5261000000000001E-2</c:v>
                </c:pt>
                <c:pt idx="625">
                  <c:v>3.5261000000000001E-2</c:v>
                </c:pt>
                <c:pt idx="626">
                  <c:v>3.5261000000000001E-2</c:v>
                </c:pt>
                <c:pt idx="627">
                  <c:v>9.6958000000000003E-2</c:v>
                </c:pt>
                <c:pt idx="628">
                  <c:v>9.6958000000000003E-2</c:v>
                </c:pt>
                <c:pt idx="629">
                  <c:v>-4.4151999999999997E-2</c:v>
                </c:pt>
                <c:pt idx="630">
                  <c:v>-4.4151999999999997E-2</c:v>
                </c:pt>
                <c:pt idx="631">
                  <c:v>-3.6821E-2</c:v>
                </c:pt>
                <c:pt idx="632">
                  <c:v>-3.6821E-2</c:v>
                </c:pt>
                <c:pt idx="633">
                  <c:v>-3.6821E-2</c:v>
                </c:pt>
                <c:pt idx="634">
                  <c:v>4.5645999999999999E-2</c:v>
                </c:pt>
                <c:pt idx="635">
                  <c:v>4.5645999999999999E-2</c:v>
                </c:pt>
                <c:pt idx="636">
                  <c:v>-3.9265000000000001E-2</c:v>
                </c:pt>
                <c:pt idx="637">
                  <c:v>-3.9265000000000001E-2</c:v>
                </c:pt>
                <c:pt idx="638">
                  <c:v>-3.9265000000000001E-2</c:v>
                </c:pt>
                <c:pt idx="639">
                  <c:v>4.8089E-2</c:v>
                </c:pt>
                <c:pt idx="640">
                  <c:v>4.8089E-2</c:v>
                </c:pt>
                <c:pt idx="641">
                  <c:v>2.6709E-2</c:v>
                </c:pt>
                <c:pt idx="642">
                  <c:v>2.6709E-2</c:v>
                </c:pt>
                <c:pt idx="643">
                  <c:v>1.8157E-2</c:v>
                </c:pt>
                <c:pt idx="644">
                  <c:v>1.8157E-2</c:v>
                </c:pt>
                <c:pt idx="645">
                  <c:v>1.8157E-2</c:v>
                </c:pt>
                <c:pt idx="646">
                  <c:v>1.2048E-2</c:v>
                </c:pt>
                <c:pt idx="647">
                  <c:v>1.2048E-2</c:v>
                </c:pt>
                <c:pt idx="648">
                  <c:v>-7.4999999999999997E-3</c:v>
                </c:pt>
                <c:pt idx="649">
                  <c:v>-7.4999999999999997E-3</c:v>
                </c:pt>
                <c:pt idx="650">
                  <c:v>-7.4999999999999997E-3</c:v>
                </c:pt>
                <c:pt idx="651">
                  <c:v>4.6257E-2</c:v>
                </c:pt>
                <c:pt idx="652">
                  <c:v>4.6257E-2</c:v>
                </c:pt>
                <c:pt idx="653">
                  <c:v>-4.1097000000000002E-2</c:v>
                </c:pt>
                <c:pt idx="654">
                  <c:v>-4.1097000000000002E-2</c:v>
                </c:pt>
                <c:pt idx="655">
                  <c:v>6.3972000000000001E-2</c:v>
                </c:pt>
                <c:pt idx="656">
                  <c:v>6.3972000000000001E-2</c:v>
                </c:pt>
                <c:pt idx="657">
                  <c:v>6.3972000000000001E-2</c:v>
                </c:pt>
                <c:pt idx="658">
                  <c:v>-8.2025000000000001E-2</c:v>
                </c:pt>
                <c:pt idx="659">
                  <c:v>-8.2025000000000001E-2</c:v>
                </c:pt>
                <c:pt idx="660">
                  <c:v>-0.12234200000000001</c:v>
                </c:pt>
                <c:pt idx="661">
                  <c:v>-0.12234200000000001</c:v>
                </c:pt>
                <c:pt idx="662">
                  <c:v>-0.12234200000000001</c:v>
                </c:pt>
                <c:pt idx="663">
                  <c:v>-3.6821E-2</c:v>
                </c:pt>
                <c:pt idx="664">
                  <c:v>-3.6821E-2</c:v>
                </c:pt>
                <c:pt idx="665">
                  <c:v>5.8473999999999998E-2</c:v>
                </c:pt>
                <c:pt idx="666">
                  <c:v>5.8473999999999998E-2</c:v>
                </c:pt>
                <c:pt idx="667">
                  <c:v>7.8631999999999994E-2</c:v>
                </c:pt>
                <c:pt idx="668">
                  <c:v>7.8631999999999994E-2</c:v>
                </c:pt>
                <c:pt idx="669">
                  <c:v>7.8631999999999994E-2</c:v>
                </c:pt>
                <c:pt idx="670">
                  <c:v>9.0239E-2</c:v>
                </c:pt>
                <c:pt idx="671">
                  <c:v>9.0239E-2</c:v>
                </c:pt>
                <c:pt idx="672">
                  <c:v>3.9537000000000003E-2</c:v>
                </c:pt>
                <c:pt idx="673">
                  <c:v>3.9537000000000003E-2</c:v>
                </c:pt>
                <c:pt idx="674">
                  <c:v>3.9537000000000003E-2</c:v>
                </c:pt>
                <c:pt idx="675">
                  <c:v>4.0148000000000003E-2</c:v>
                </c:pt>
                <c:pt idx="676">
                  <c:v>4.0148000000000003E-2</c:v>
                </c:pt>
                <c:pt idx="677">
                  <c:v>-5.3925000000000001E-2</c:v>
                </c:pt>
                <c:pt idx="678">
                  <c:v>-5.3925000000000001E-2</c:v>
                </c:pt>
                <c:pt idx="679">
                  <c:v>7.7410999999999994E-2</c:v>
                </c:pt>
                <c:pt idx="680">
                  <c:v>7.7410999999999994E-2</c:v>
                </c:pt>
                <c:pt idx="681">
                  <c:v>7.7410999999999994E-2</c:v>
                </c:pt>
                <c:pt idx="682">
                  <c:v>-2.7047000000000002E-2</c:v>
                </c:pt>
                <c:pt idx="683">
                  <c:v>-2.7047000000000002E-2</c:v>
                </c:pt>
                <c:pt idx="684">
                  <c:v>-3.4988999999999999E-2</c:v>
                </c:pt>
                <c:pt idx="685">
                  <c:v>-3.4988999999999999E-2</c:v>
                </c:pt>
                <c:pt idx="686">
                  <c:v>-3.4988999999999999E-2</c:v>
                </c:pt>
                <c:pt idx="687">
                  <c:v>-1.4219000000000001E-2</c:v>
                </c:pt>
                <c:pt idx="688">
                  <c:v>-1.4219000000000001E-2</c:v>
                </c:pt>
                <c:pt idx="689">
                  <c:v>-3.8654000000000001E-2</c:v>
                </c:pt>
                <c:pt idx="690">
                  <c:v>-3.8654000000000001E-2</c:v>
                </c:pt>
                <c:pt idx="691">
                  <c:v>-3.9875000000000001E-2</c:v>
                </c:pt>
                <c:pt idx="692">
                  <c:v>-3.9875000000000001E-2</c:v>
                </c:pt>
                <c:pt idx="693">
                  <c:v>-3.9875000000000001E-2</c:v>
                </c:pt>
                <c:pt idx="694">
                  <c:v>1.6934999999999999E-2</c:v>
                </c:pt>
                <c:pt idx="695">
                  <c:v>1.6934999999999999E-2</c:v>
                </c:pt>
                <c:pt idx="696">
                  <c:v>4.718E-3</c:v>
                </c:pt>
                <c:pt idx="697">
                  <c:v>4.718E-3</c:v>
                </c:pt>
                <c:pt idx="698">
                  <c:v>4.718E-3</c:v>
                </c:pt>
                <c:pt idx="699">
                  <c:v>-8.9966000000000004E-2</c:v>
                </c:pt>
                <c:pt idx="700">
                  <c:v>-8.9966000000000004E-2</c:v>
                </c:pt>
                <c:pt idx="701">
                  <c:v>-8.8134000000000004E-2</c:v>
                </c:pt>
                <c:pt idx="702">
                  <c:v>-8.8134000000000004E-2</c:v>
                </c:pt>
                <c:pt idx="703">
                  <c:v>2.06E-2</c:v>
                </c:pt>
                <c:pt idx="704">
                  <c:v>2.06E-2</c:v>
                </c:pt>
                <c:pt idx="705">
                  <c:v>2.06E-2</c:v>
                </c:pt>
                <c:pt idx="706">
                  <c:v>-4.4450000000000002E-3</c:v>
                </c:pt>
                <c:pt idx="707">
                  <c:v>-4.4450000000000002E-3</c:v>
                </c:pt>
                <c:pt idx="708">
                  <c:v>2.1211000000000001E-2</c:v>
                </c:pt>
                <c:pt idx="709">
                  <c:v>2.1211000000000001E-2</c:v>
                </c:pt>
                <c:pt idx="710">
                  <c:v>2.1211000000000001E-2</c:v>
                </c:pt>
                <c:pt idx="711">
                  <c:v>1.9377999999999999E-2</c:v>
                </c:pt>
                <c:pt idx="712">
                  <c:v>1.9377999999999999E-2</c:v>
                </c:pt>
                <c:pt idx="713">
                  <c:v>-0.15288599999999999</c:v>
                </c:pt>
                <c:pt idx="714">
                  <c:v>-0.15288599999999999</c:v>
                </c:pt>
                <c:pt idx="715">
                  <c:v>-9.1799000000000006E-2</c:v>
                </c:pt>
                <c:pt idx="716">
                  <c:v>-9.1799000000000006E-2</c:v>
                </c:pt>
                <c:pt idx="717">
                  <c:v>-9.1799000000000006E-2</c:v>
                </c:pt>
                <c:pt idx="718">
                  <c:v>-5.3925000000000001E-2</c:v>
                </c:pt>
                <c:pt idx="719">
                  <c:v>-5.3925000000000001E-2</c:v>
                </c:pt>
                <c:pt idx="720">
                  <c:v>-1.2997E-2</c:v>
                </c:pt>
                <c:pt idx="721">
                  <c:v>-1.2997E-2</c:v>
                </c:pt>
                <c:pt idx="722">
                  <c:v>-1.2997E-2</c:v>
                </c:pt>
                <c:pt idx="723">
                  <c:v>-5.0559999999999997E-3</c:v>
                </c:pt>
                <c:pt idx="724">
                  <c:v>-5.0559999999999997E-3</c:v>
                </c:pt>
                <c:pt idx="725">
                  <c:v>-7.6526999999999998E-2</c:v>
                </c:pt>
                <c:pt idx="726">
                  <c:v>-7.6526999999999998E-2</c:v>
                </c:pt>
                <c:pt idx="727">
                  <c:v>-7.6526999999999998E-2</c:v>
                </c:pt>
                <c:pt idx="728">
                  <c:v>-4.0486000000000001E-2</c:v>
                </c:pt>
                <c:pt idx="729">
                  <c:v>-4.0486000000000001E-2</c:v>
                </c:pt>
                <c:pt idx="730">
                  <c:v>2.1822000000000001E-2</c:v>
                </c:pt>
                <c:pt idx="731">
                  <c:v>2.1822000000000001E-2</c:v>
                </c:pt>
                <c:pt idx="732">
                  <c:v>-0.13394900000000001</c:v>
                </c:pt>
                <c:pt idx="733">
                  <c:v>-0.13394900000000001</c:v>
                </c:pt>
                <c:pt idx="734">
                  <c:v>-0.13394900000000001</c:v>
                </c:pt>
                <c:pt idx="735">
                  <c:v>-7.1639999999999995E-2</c:v>
                </c:pt>
                <c:pt idx="736">
                  <c:v>-7.1639999999999995E-2</c:v>
                </c:pt>
                <c:pt idx="737">
                  <c:v>-5.9422999999999997E-2</c:v>
                </c:pt>
                <c:pt idx="738">
                  <c:v>-5.9422999999999997E-2</c:v>
                </c:pt>
                <c:pt idx="739">
                  <c:v>1.5713000000000001E-2</c:v>
                </c:pt>
                <c:pt idx="740">
                  <c:v>1.5713000000000001E-2</c:v>
                </c:pt>
                <c:pt idx="741">
                  <c:v>1.5713000000000001E-2</c:v>
                </c:pt>
                <c:pt idx="742">
                  <c:v>2.2433000000000002E-2</c:v>
                </c:pt>
                <c:pt idx="743">
                  <c:v>2.2433000000000002E-2</c:v>
                </c:pt>
                <c:pt idx="744">
                  <c:v>-6.7363999999999993E-2</c:v>
                </c:pt>
                <c:pt idx="745">
                  <c:v>-6.7363999999999993E-2</c:v>
                </c:pt>
                <c:pt idx="746">
                  <c:v>-6.7363999999999993E-2</c:v>
                </c:pt>
                <c:pt idx="747">
                  <c:v>5.7251999999999997E-2</c:v>
                </c:pt>
                <c:pt idx="748">
                  <c:v>5.7251999999999997E-2</c:v>
                </c:pt>
                <c:pt idx="749">
                  <c:v>-9.9430000000000004E-3</c:v>
                </c:pt>
                <c:pt idx="750">
                  <c:v>-9.9430000000000004E-3</c:v>
                </c:pt>
                <c:pt idx="751">
                  <c:v>-7.7137999999999998E-2</c:v>
                </c:pt>
                <c:pt idx="752">
                  <c:v>-7.7137999999999998E-2</c:v>
                </c:pt>
                <c:pt idx="753">
                  <c:v>-7.7137999999999998E-2</c:v>
                </c:pt>
                <c:pt idx="754">
                  <c:v>4.8089E-2</c:v>
                </c:pt>
                <c:pt idx="755">
                  <c:v>4.8089E-2</c:v>
                </c:pt>
                <c:pt idx="756">
                  <c:v>-3.6209999999999999E-2</c:v>
                </c:pt>
                <c:pt idx="757">
                  <c:v>-3.6209999999999999E-2</c:v>
                </c:pt>
                <c:pt idx="758">
                  <c:v>-3.6209999999999999E-2</c:v>
                </c:pt>
                <c:pt idx="759">
                  <c:v>2.1211000000000001E-2</c:v>
                </c:pt>
                <c:pt idx="760">
                  <c:v>2.1211000000000001E-2</c:v>
                </c:pt>
                <c:pt idx="761">
                  <c:v>3.8315000000000002E-2</c:v>
                </c:pt>
                <c:pt idx="762">
                  <c:v>3.8315000000000002E-2</c:v>
                </c:pt>
                <c:pt idx="763">
                  <c:v>-5.8201000000000003E-2</c:v>
                </c:pt>
                <c:pt idx="764">
                  <c:v>-5.8201000000000003E-2</c:v>
                </c:pt>
                <c:pt idx="765">
                  <c:v>-5.8201000000000003E-2</c:v>
                </c:pt>
                <c:pt idx="766">
                  <c:v>-2.0938999999999999E-2</c:v>
                </c:pt>
                <c:pt idx="767">
                  <c:v>-2.0938999999999999E-2</c:v>
                </c:pt>
                <c:pt idx="768">
                  <c:v>1.0529999999999999E-3</c:v>
                </c:pt>
                <c:pt idx="769">
                  <c:v>1.0529999999999999E-3</c:v>
                </c:pt>
                <c:pt idx="770">
                  <c:v>1.0529999999999999E-3</c:v>
                </c:pt>
                <c:pt idx="771">
                  <c:v>-0.26406299999999999</c:v>
                </c:pt>
                <c:pt idx="772">
                  <c:v>-0.26406299999999999</c:v>
                </c:pt>
                <c:pt idx="773">
                  <c:v>2.2433000000000002E-2</c:v>
                </c:pt>
                <c:pt idx="774">
                  <c:v>2.2433000000000002E-2</c:v>
                </c:pt>
                <c:pt idx="775">
                  <c:v>6.3361000000000001E-2</c:v>
                </c:pt>
                <c:pt idx="776">
                  <c:v>6.3361000000000001E-2</c:v>
                </c:pt>
                <c:pt idx="777">
                  <c:v>6.3361000000000001E-2</c:v>
                </c:pt>
                <c:pt idx="778">
                  <c:v>-6.0033999999999997E-2</c:v>
                </c:pt>
                <c:pt idx="779">
                  <c:v>-6.0033999999999997E-2</c:v>
                </c:pt>
                <c:pt idx="780">
                  <c:v>-4.2930000000000003E-2</c:v>
                </c:pt>
                <c:pt idx="781">
                  <c:v>-4.2930000000000003E-2</c:v>
                </c:pt>
                <c:pt idx="782">
                  <c:v>-4.2930000000000003E-2</c:v>
                </c:pt>
                <c:pt idx="783">
                  <c:v>1.5713000000000001E-2</c:v>
                </c:pt>
                <c:pt idx="784">
                  <c:v>1.5713000000000001E-2</c:v>
                </c:pt>
                <c:pt idx="785">
                  <c:v>3.4039E-2</c:v>
                </c:pt>
                <c:pt idx="786">
                  <c:v>3.4039E-2</c:v>
                </c:pt>
                <c:pt idx="787">
                  <c:v>-8.9356000000000005E-2</c:v>
                </c:pt>
                <c:pt idx="788">
                  <c:v>-8.9356000000000005E-2</c:v>
                </c:pt>
                <c:pt idx="789">
                  <c:v>-8.9356000000000005E-2</c:v>
                </c:pt>
                <c:pt idx="790">
                  <c:v>1.5713000000000001E-2</c:v>
                </c:pt>
                <c:pt idx="791">
                  <c:v>1.5713000000000001E-2</c:v>
                </c:pt>
                <c:pt idx="792">
                  <c:v>2.3043999999999999E-2</c:v>
                </c:pt>
                <c:pt idx="793">
                  <c:v>2.3043999999999999E-2</c:v>
                </c:pt>
                <c:pt idx="794">
                  <c:v>2.3043999999999999E-2</c:v>
                </c:pt>
                <c:pt idx="795">
                  <c:v>-5.0259999999999999E-2</c:v>
                </c:pt>
                <c:pt idx="796">
                  <c:v>-5.0259999999999999E-2</c:v>
                </c:pt>
                <c:pt idx="797">
                  <c:v>-2.7047000000000002E-2</c:v>
                </c:pt>
                <c:pt idx="798">
                  <c:v>-2.7047000000000002E-2</c:v>
                </c:pt>
                <c:pt idx="799">
                  <c:v>1.5102000000000001E-2</c:v>
                </c:pt>
                <c:pt idx="800">
                  <c:v>1.5102000000000001E-2</c:v>
                </c:pt>
                <c:pt idx="801">
                  <c:v>1.5102000000000001E-2</c:v>
                </c:pt>
                <c:pt idx="802">
                  <c:v>-0.102184</c:v>
                </c:pt>
                <c:pt idx="803">
                  <c:v>-0.102184</c:v>
                </c:pt>
                <c:pt idx="804">
                  <c:v>-8.7523000000000004E-2</c:v>
                </c:pt>
                <c:pt idx="805">
                  <c:v>-8.7523000000000004E-2</c:v>
                </c:pt>
                <c:pt idx="806">
                  <c:v>-8.7523000000000004E-2</c:v>
                </c:pt>
                <c:pt idx="807">
                  <c:v>0.115284</c:v>
                </c:pt>
                <c:pt idx="808">
                  <c:v>0.115284</c:v>
                </c:pt>
                <c:pt idx="809">
                  <c:v>4.1980000000000003E-2</c:v>
                </c:pt>
                <c:pt idx="810">
                  <c:v>4.1980000000000003E-2</c:v>
                </c:pt>
                <c:pt idx="811">
                  <c:v>-4.6594999999999998E-2</c:v>
                </c:pt>
                <c:pt idx="812">
                  <c:v>-4.6594999999999998E-2</c:v>
                </c:pt>
                <c:pt idx="813">
                  <c:v>-4.6594999999999998E-2</c:v>
                </c:pt>
                <c:pt idx="814">
                  <c:v>2.4875999999999999E-2</c:v>
                </c:pt>
                <c:pt idx="815">
                  <c:v>2.4875999999999999E-2</c:v>
                </c:pt>
                <c:pt idx="816">
                  <c:v>-3.9875000000000001E-2</c:v>
                </c:pt>
                <c:pt idx="817">
                  <c:v>-3.9875000000000001E-2</c:v>
                </c:pt>
                <c:pt idx="818">
                  <c:v>-3.9875000000000001E-2</c:v>
                </c:pt>
                <c:pt idx="819">
                  <c:v>3.8926000000000002E-2</c:v>
                </c:pt>
                <c:pt idx="820">
                  <c:v>3.8926000000000002E-2</c:v>
                </c:pt>
                <c:pt idx="821">
                  <c:v>5.7862999999999998E-2</c:v>
                </c:pt>
                <c:pt idx="822">
                  <c:v>5.7862999999999998E-2</c:v>
                </c:pt>
                <c:pt idx="823">
                  <c:v>-9.9430000000000004E-3</c:v>
                </c:pt>
                <c:pt idx="824">
                  <c:v>-9.9430000000000004E-3</c:v>
                </c:pt>
                <c:pt idx="825">
                  <c:v>-9.9430000000000004E-3</c:v>
                </c:pt>
                <c:pt idx="826">
                  <c:v>-8.1414E-2</c:v>
                </c:pt>
                <c:pt idx="827">
                  <c:v>-8.1414E-2</c:v>
                </c:pt>
                <c:pt idx="828">
                  <c:v>-1.1776E-2</c:v>
                </c:pt>
                <c:pt idx="829">
                  <c:v>-1.1776E-2</c:v>
                </c:pt>
                <c:pt idx="830">
                  <c:v>-1.1776E-2</c:v>
                </c:pt>
                <c:pt idx="831">
                  <c:v>-2.3993E-2</c:v>
                </c:pt>
                <c:pt idx="832">
                  <c:v>-2.3993E-2</c:v>
                </c:pt>
                <c:pt idx="833">
                  <c:v>-9.9739999999999995E-2</c:v>
                </c:pt>
                <c:pt idx="834">
                  <c:v>-9.9739999999999995E-2</c:v>
                </c:pt>
                <c:pt idx="835">
                  <c:v>-1.3608E-2</c:v>
                </c:pt>
                <c:pt idx="836">
                  <c:v>-1.3608E-2</c:v>
                </c:pt>
                <c:pt idx="837">
                  <c:v>-1.3608E-2</c:v>
                </c:pt>
                <c:pt idx="838">
                  <c:v>-3.0712E-2</c:v>
                </c:pt>
                <c:pt idx="839">
                  <c:v>-3.0712E-2</c:v>
                </c:pt>
                <c:pt idx="840">
                  <c:v>3.5872000000000001E-2</c:v>
                </c:pt>
                <c:pt idx="841">
                  <c:v>3.5872000000000001E-2</c:v>
                </c:pt>
                <c:pt idx="842">
                  <c:v>3.5872000000000001E-2</c:v>
                </c:pt>
                <c:pt idx="843">
                  <c:v>1.0529999999999999E-3</c:v>
                </c:pt>
                <c:pt idx="844">
                  <c:v>1.0529999999999999E-3</c:v>
                </c:pt>
                <c:pt idx="845">
                  <c:v>-3.1933999999999997E-2</c:v>
                </c:pt>
                <c:pt idx="846">
                  <c:v>-3.1933999999999997E-2</c:v>
                </c:pt>
                <c:pt idx="847">
                  <c:v>-7.1639999999999995E-2</c:v>
                </c:pt>
                <c:pt idx="848">
                  <c:v>-7.1639999999999995E-2</c:v>
                </c:pt>
                <c:pt idx="849">
                  <c:v>-7.1639999999999995E-2</c:v>
                </c:pt>
                <c:pt idx="850">
                  <c:v>1.0826000000000001E-2</c:v>
                </c:pt>
                <c:pt idx="851">
                  <c:v>1.0826000000000001E-2</c:v>
                </c:pt>
                <c:pt idx="852">
                  <c:v>8.1075999999999995E-2</c:v>
                </c:pt>
                <c:pt idx="853">
                  <c:v>8.1075999999999995E-2</c:v>
                </c:pt>
                <c:pt idx="854">
                  <c:v>8.1075999999999995E-2</c:v>
                </c:pt>
                <c:pt idx="855">
                  <c:v>8.5351999999999997E-2</c:v>
                </c:pt>
                <c:pt idx="856">
                  <c:v>8.5351999999999997E-2</c:v>
                </c:pt>
                <c:pt idx="857">
                  <c:v>-2.7657999999999999E-2</c:v>
                </c:pt>
                <c:pt idx="858">
                  <c:v>-2.7657999999999999E-2</c:v>
                </c:pt>
                <c:pt idx="859">
                  <c:v>1.1436999999999999E-2</c:v>
                </c:pt>
                <c:pt idx="860">
                  <c:v>1.1436999999999999E-2</c:v>
                </c:pt>
                <c:pt idx="861">
                  <c:v>1.1436999999999999E-2</c:v>
                </c:pt>
                <c:pt idx="862">
                  <c:v>2.6098E-2</c:v>
                </c:pt>
                <c:pt idx="863">
                  <c:v>2.6098E-2</c:v>
                </c:pt>
                <c:pt idx="864">
                  <c:v>1.9989E-2</c:v>
                </c:pt>
                <c:pt idx="865">
                  <c:v>1.9989E-2</c:v>
                </c:pt>
                <c:pt idx="866">
                  <c:v>1.9989E-2</c:v>
                </c:pt>
                <c:pt idx="867">
                  <c:v>4.6257E-2</c:v>
                </c:pt>
                <c:pt idx="868">
                  <c:v>4.6257E-2</c:v>
                </c:pt>
                <c:pt idx="869">
                  <c:v>4.0148000000000003E-2</c:v>
                </c:pt>
                <c:pt idx="870">
                  <c:v>4.0148000000000003E-2</c:v>
                </c:pt>
                <c:pt idx="871">
                  <c:v>2.274E-3</c:v>
                </c:pt>
                <c:pt idx="872">
                  <c:v>2.274E-3</c:v>
                </c:pt>
                <c:pt idx="873">
                  <c:v>2.274E-3</c:v>
                </c:pt>
                <c:pt idx="874">
                  <c:v>2.7931000000000001E-2</c:v>
                </c:pt>
                <c:pt idx="875">
                  <c:v>2.7931000000000001E-2</c:v>
                </c:pt>
                <c:pt idx="876">
                  <c:v>3.465E-2</c:v>
                </c:pt>
                <c:pt idx="877">
                  <c:v>3.465E-2</c:v>
                </c:pt>
                <c:pt idx="878">
                  <c:v>3.465E-2</c:v>
                </c:pt>
                <c:pt idx="879">
                  <c:v>0.14216200000000001</c:v>
                </c:pt>
                <c:pt idx="880">
                  <c:v>0.14216200000000001</c:v>
                </c:pt>
                <c:pt idx="881">
                  <c:v>1.3880999999999999E-2</c:v>
                </c:pt>
                <c:pt idx="882">
                  <c:v>1.3880999999999999E-2</c:v>
                </c:pt>
                <c:pt idx="883">
                  <c:v>7.7410999999999994E-2</c:v>
                </c:pt>
                <c:pt idx="884">
                  <c:v>7.7410999999999994E-2</c:v>
                </c:pt>
                <c:pt idx="885">
                  <c:v>7.7410999999999994E-2</c:v>
                </c:pt>
                <c:pt idx="886">
                  <c:v>3.465E-2</c:v>
                </c:pt>
                <c:pt idx="887">
                  <c:v>3.465E-2</c:v>
                </c:pt>
                <c:pt idx="888">
                  <c:v>0.14888199999999999</c:v>
                </c:pt>
                <c:pt idx="889">
                  <c:v>0.14888199999999999</c:v>
                </c:pt>
                <c:pt idx="890">
                  <c:v>0.14888199999999999</c:v>
                </c:pt>
                <c:pt idx="891">
                  <c:v>0.10367800000000001</c:v>
                </c:pt>
                <c:pt idx="892">
                  <c:v>0.10367800000000001</c:v>
                </c:pt>
                <c:pt idx="893">
                  <c:v>0.230738</c:v>
                </c:pt>
                <c:pt idx="894">
                  <c:v>0.230738</c:v>
                </c:pt>
                <c:pt idx="895">
                  <c:v>0.230738</c:v>
                </c:pt>
                <c:pt idx="896">
                  <c:v>0.14094100000000001</c:v>
                </c:pt>
                <c:pt idx="897">
                  <c:v>0.14094100000000001</c:v>
                </c:pt>
                <c:pt idx="898">
                  <c:v>-0.221913</c:v>
                </c:pt>
                <c:pt idx="899">
                  <c:v>-0.221913</c:v>
                </c:pt>
                <c:pt idx="900">
                  <c:v>0.14521700000000001</c:v>
                </c:pt>
                <c:pt idx="901">
                  <c:v>0.14521700000000001</c:v>
                </c:pt>
                <c:pt idx="902">
                  <c:v>0.14521700000000001</c:v>
                </c:pt>
                <c:pt idx="903">
                  <c:v>9.2682E-2</c:v>
                </c:pt>
                <c:pt idx="904">
                  <c:v>9.2682E-2</c:v>
                </c:pt>
                <c:pt idx="905">
                  <c:v>3.6483000000000002E-2</c:v>
                </c:pt>
                <c:pt idx="906">
                  <c:v>3.6483000000000002E-2</c:v>
                </c:pt>
                <c:pt idx="907">
                  <c:v>3.6483000000000002E-2</c:v>
                </c:pt>
                <c:pt idx="908">
                  <c:v>5.2976000000000002E-2</c:v>
                </c:pt>
                <c:pt idx="909">
                  <c:v>5.2976000000000002E-2</c:v>
                </c:pt>
                <c:pt idx="910">
                  <c:v>0.19103200000000001</c:v>
                </c:pt>
                <c:pt idx="911">
                  <c:v>0.19103200000000001</c:v>
                </c:pt>
                <c:pt idx="912">
                  <c:v>0.109787</c:v>
                </c:pt>
                <c:pt idx="913">
                  <c:v>0.109787</c:v>
                </c:pt>
                <c:pt idx="914">
                  <c:v>0.109787</c:v>
                </c:pt>
                <c:pt idx="915">
                  <c:v>8.2297999999999996E-2</c:v>
                </c:pt>
                <c:pt idx="916">
                  <c:v>8.2297999999999996E-2</c:v>
                </c:pt>
                <c:pt idx="917">
                  <c:v>1.9989E-2</c:v>
                </c:pt>
                <c:pt idx="918">
                  <c:v>1.9989E-2</c:v>
                </c:pt>
                <c:pt idx="919">
                  <c:v>1.9989E-2</c:v>
                </c:pt>
                <c:pt idx="920">
                  <c:v>-7.0418999999999995E-2</c:v>
                </c:pt>
                <c:pt idx="921">
                  <c:v>-7.0418999999999995E-2</c:v>
                </c:pt>
                <c:pt idx="922">
                  <c:v>-7.0418999999999995E-2</c:v>
                </c:pt>
                <c:pt idx="923">
                  <c:v>4.1070000000000004E-3</c:v>
                </c:pt>
                <c:pt idx="924">
                  <c:v>4.1070000000000004E-3</c:v>
                </c:pt>
                <c:pt idx="925">
                  <c:v>4.1070000000000004E-3</c:v>
                </c:pt>
                <c:pt idx="926">
                  <c:v>1.7545999999999999E-2</c:v>
                </c:pt>
                <c:pt idx="927">
                  <c:v>1.7545999999999999E-2</c:v>
                </c:pt>
                <c:pt idx="928">
                  <c:v>0.10551000000000001</c:v>
                </c:pt>
                <c:pt idx="929">
                  <c:v>0.10551000000000001</c:v>
                </c:pt>
                <c:pt idx="930">
                  <c:v>-0.174266</c:v>
                </c:pt>
                <c:pt idx="931">
                  <c:v>-0.174266</c:v>
                </c:pt>
                <c:pt idx="932">
                  <c:v>-0.174266</c:v>
                </c:pt>
                <c:pt idx="933">
                  <c:v>-4.5372999999999997E-2</c:v>
                </c:pt>
                <c:pt idx="934">
                  <c:v>-4.5372999999999997E-2</c:v>
                </c:pt>
                <c:pt idx="935">
                  <c:v>-5.8812000000000003E-2</c:v>
                </c:pt>
                <c:pt idx="936">
                  <c:v>-5.8812000000000003E-2</c:v>
                </c:pt>
                <c:pt idx="937">
                  <c:v>-5.8812000000000003E-2</c:v>
                </c:pt>
                <c:pt idx="938">
                  <c:v>-3.2544999999999998E-2</c:v>
                </c:pt>
                <c:pt idx="939">
                  <c:v>-3.2544999999999998E-2</c:v>
                </c:pt>
                <c:pt idx="940">
                  <c:v>-0.20175499999999999</c:v>
                </c:pt>
                <c:pt idx="941">
                  <c:v>-0.20175499999999999</c:v>
                </c:pt>
                <c:pt idx="942">
                  <c:v>-0.20175499999999999</c:v>
                </c:pt>
                <c:pt idx="943">
                  <c:v>-0.20175499999999999</c:v>
                </c:pt>
                <c:pt idx="944">
                  <c:v>-0.101573</c:v>
                </c:pt>
                <c:pt idx="945">
                  <c:v>-0.101573</c:v>
                </c:pt>
                <c:pt idx="946">
                  <c:v>1.2048E-2</c:v>
                </c:pt>
                <c:pt idx="947">
                  <c:v>1.2048E-2</c:v>
                </c:pt>
                <c:pt idx="948">
                  <c:v>-0.19442400000000001</c:v>
                </c:pt>
                <c:pt idx="949">
                  <c:v>-0.19442400000000001</c:v>
                </c:pt>
                <c:pt idx="950">
                  <c:v>-0.19442400000000001</c:v>
                </c:pt>
                <c:pt idx="951">
                  <c:v>-0.157162</c:v>
                </c:pt>
                <c:pt idx="952">
                  <c:v>-0.157162</c:v>
                </c:pt>
                <c:pt idx="953">
                  <c:v>1.1436999999999999E-2</c:v>
                </c:pt>
                <c:pt idx="954">
                  <c:v>1.1436999999999999E-2</c:v>
                </c:pt>
                <c:pt idx="955">
                  <c:v>1.1436999999999999E-2</c:v>
                </c:pt>
                <c:pt idx="956">
                  <c:v>-1.1776E-2</c:v>
                </c:pt>
                <c:pt idx="957">
                  <c:v>-1.1776E-2</c:v>
                </c:pt>
                <c:pt idx="958">
                  <c:v>-0.29399500000000001</c:v>
                </c:pt>
                <c:pt idx="959">
                  <c:v>-0.29399500000000001</c:v>
                </c:pt>
                <c:pt idx="960">
                  <c:v>2.5486999999999999E-2</c:v>
                </c:pt>
                <c:pt idx="961">
                  <c:v>2.5486999999999999E-2</c:v>
                </c:pt>
                <c:pt idx="962">
                  <c:v>2.5486999999999999E-2</c:v>
                </c:pt>
                <c:pt idx="963">
                  <c:v>-1.4829999999999999E-2</c:v>
                </c:pt>
                <c:pt idx="964">
                  <c:v>-1.4829999999999999E-2</c:v>
                </c:pt>
                <c:pt idx="965">
                  <c:v>-0.12051000000000001</c:v>
                </c:pt>
                <c:pt idx="966">
                  <c:v>-0.12051000000000001</c:v>
                </c:pt>
                <c:pt idx="967">
                  <c:v>-0.12051000000000001</c:v>
                </c:pt>
                <c:pt idx="968">
                  <c:v>-1.9716999999999998E-2</c:v>
                </c:pt>
                <c:pt idx="969">
                  <c:v>-1.9716999999999998E-2</c:v>
                </c:pt>
                <c:pt idx="970">
                  <c:v>-3.7432E-2</c:v>
                </c:pt>
                <c:pt idx="971">
                  <c:v>-3.7432E-2</c:v>
                </c:pt>
                <c:pt idx="972">
                  <c:v>-7.2861999999999996E-2</c:v>
                </c:pt>
                <c:pt idx="973">
                  <c:v>-7.2861999999999996E-2</c:v>
                </c:pt>
                <c:pt idx="974">
                  <c:v>-7.2861999999999996E-2</c:v>
                </c:pt>
                <c:pt idx="975">
                  <c:v>-9.4853000000000007E-2</c:v>
                </c:pt>
                <c:pt idx="976">
                  <c:v>-9.4853000000000007E-2</c:v>
                </c:pt>
                <c:pt idx="977">
                  <c:v>-9.4853000000000007E-2</c:v>
                </c:pt>
                <c:pt idx="978">
                  <c:v>-2.3993E-2</c:v>
                </c:pt>
                <c:pt idx="979">
                  <c:v>-2.3993E-2</c:v>
                </c:pt>
                <c:pt idx="980">
                  <c:v>-2.3993E-2</c:v>
                </c:pt>
                <c:pt idx="981">
                  <c:v>-5.0559999999999997E-3</c:v>
                </c:pt>
                <c:pt idx="982">
                  <c:v>-5.0559999999999997E-3</c:v>
                </c:pt>
                <c:pt idx="983">
                  <c:v>-1.3608E-2</c:v>
                </c:pt>
                <c:pt idx="984">
                  <c:v>-1.3608E-2</c:v>
                </c:pt>
                <c:pt idx="985">
                  <c:v>-1.3608E-2</c:v>
                </c:pt>
                <c:pt idx="986">
                  <c:v>2.2433000000000002E-2</c:v>
                </c:pt>
                <c:pt idx="987">
                  <c:v>2.2433000000000002E-2</c:v>
                </c:pt>
                <c:pt idx="988">
                  <c:v>-5.4536000000000001E-2</c:v>
                </c:pt>
                <c:pt idx="989">
                  <c:v>-5.4536000000000001E-2</c:v>
                </c:pt>
                <c:pt idx="990">
                  <c:v>-2.3993E-2</c:v>
                </c:pt>
                <c:pt idx="991">
                  <c:v>-2.3993E-2</c:v>
                </c:pt>
                <c:pt idx="992">
                  <c:v>-2.3993E-2</c:v>
                </c:pt>
                <c:pt idx="993">
                  <c:v>-2.4604000000000001E-2</c:v>
                </c:pt>
                <c:pt idx="994">
                  <c:v>-2.4604000000000001E-2</c:v>
                </c:pt>
                <c:pt idx="995">
                  <c:v>4.1369999999999997E-2</c:v>
                </c:pt>
                <c:pt idx="996">
                  <c:v>4.1369999999999997E-2</c:v>
                </c:pt>
                <c:pt idx="997">
                  <c:v>4.1369999999999997E-2</c:v>
                </c:pt>
                <c:pt idx="998">
                  <c:v>-1.4829999999999999E-2</c:v>
                </c:pt>
                <c:pt idx="999">
                  <c:v>-1.4829999999999999E-2</c:v>
                </c:pt>
                <c:pt idx="1000">
                  <c:v>-1.2387E-2</c:v>
                </c:pt>
                <c:pt idx="1001">
                  <c:v>-1.2387E-2</c:v>
                </c:pt>
                <c:pt idx="1002">
                  <c:v>2.274E-3</c:v>
                </c:pt>
                <c:pt idx="1003">
                  <c:v>2.274E-3</c:v>
                </c:pt>
                <c:pt idx="1004">
                  <c:v>2.274E-3</c:v>
                </c:pt>
                <c:pt idx="1005">
                  <c:v>1.663E-3</c:v>
                </c:pt>
                <c:pt idx="1006">
                  <c:v>1.663E-3</c:v>
                </c:pt>
                <c:pt idx="1007">
                  <c:v>-6.2779999999999997E-3</c:v>
                </c:pt>
                <c:pt idx="1008">
                  <c:v>-6.2779999999999997E-3</c:v>
                </c:pt>
                <c:pt idx="1009">
                  <c:v>-6.2779999999999997E-3</c:v>
                </c:pt>
                <c:pt idx="1010">
                  <c:v>4.718E-3</c:v>
                </c:pt>
                <c:pt idx="1011">
                  <c:v>4.718E-3</c:v>
                </c:pt>
                <c:pt idx="1012">
                  <c:v>-1.2997E-2</c:v>
                </c:pt>
                <c:pt idx="1013">
                  <c:v>-1.2997E-2</c:v>
                </c:pt>
                <c:pt idx="1014">
                  <c:v>3.7704000000000001E-2</c:v>
                </c:pt>
                <c:pt idx="1015">
                  <c:v>3.7704000000000001E-2</c:v>
                </c:pt>
                <c:pt idx="1016">
                  <c:v>3.7704000000000001E-2</c:v>
                </c:pt>
                <c:pt idx="1017">
                  <c:v>4.5645999999999999E-2</c:v>
                </c:pt>
                <c:pt idx="1018">
                  <c:v>4.5645999999999999E-2</c:v>
                </c:pt>
                <c:pt idx="1019">
                  <c:v>0.10245600000000001</c:v>
                </c:pt>
                <c:pt idx="1020">
                  <c:v>0.10245600000000001</c:v>
                </c:pt>
                <c:pt idx="1021">
                  <c:v>0.10245600000000001</c:v>
                </c:pt>
                <c:pt idx="1022">
                  <c:v>8.0464999999999995E-2</c:v>
                </c:pt>
                <c:pt idx="1023">
                  <c:v>8.0464999999999995E-2</c:v>
                </c:pt>
                <c:pt idx="1024">
                  <c:v>3.465E-2</c:v>
                </c:pt>
                <c:pt idx="1025">
                  <c:v>3.465E-2</c:v>
                </c:pt>
                <c:pt idx="1026">
                  <c:v>4.5645999999999999E-2</c:v>
                </c:pt>
                <c:pt idx="1027">
                  <c:v>4.5645999999999999E-2</c:v>
                </c:pt>
                <c:pt idx="1028">
                  <c:v>4.5645999999999999E-2</c:v>
                </c:pt>
                <c:pt idx="1029">
                  <c:v>6.3361000000000001E-2</c:v>
                </c:pt>
                <c:pt idx="1030">
                  <c:v>6.3361000000000001E-2</c:v>
                </c:pt>
                <c:pt idx="1031">
                  <c:v>7.4356000000000005E-2</c:v>
                </c:pt>
                <c:pt idx="1032">
                  <c:v>7.4356000000000005E-2</c:v>
                </c:pt>
                <c:pt idx="1033">
                  <c:v>7.4356000000000005E-2</c:v>
                </c:pt>
                <c:pt idx="1034">
                  <c:v>5.0533000000000002E-2</c:v>
                </c:pt>
                <c:pt idx="1035">
                  <c:v>5.0533000000000002E-2</c:v>
                </c:pt>
                <c:pt idx="1036">
                  <c:v>1.9377999999999999E-2</c:v>
                </c:pt>
                <c:pt idx="1037">
                  <c:v>1.9377999999999999E-2</c:v>
                </c:pt>
                <c:pt idx="1038">
                  <c:v>1.9377999999999999E-2</c:v>
                </c:pt>
                <c:pt idx="1039">
                  <c:v>1.2048E-2</c:v>
                </c:pt>
                <c:pt idx="1040">
                  <c:v>1.2048E-2</c:v>
                </c:pt>
                <c:pt idx="1041">
                  <c:v>-1.3910000000000001E-3</c:v>
                </c:pt>
                <c:pt idx="1042">
                  <c:v>-1.3910000000000001E-3</c:v>
                </c:pt>
                <c:pt idx="1043">
                  <c:v>-6.2779999999999997E-3</c:v>
                </c:pt>
                <c:pt idx="1044">
                  <c:v>-6.2779999999999997E-3</c:v>
                </c:pt>
                <c:pt idx="1045">
                  <c:v>-1.1776E-2</c:v>
                </c:pt>
                <c:pt idx="1046">
                  <c:v>-1.1776E-2</c:v>
                </c:pt>
                <c:pt idx="1047">
                  <c:v>-1.1776E-2</c:v>
                </c:pt>
                <c:pt idx="1048">
                  <c:v>-1.9716999999999998E-2</c:v>
                </c:pt>
                <c:pt idx="1049">
                  <c:v>-1.9716999999999998E-2</c:v>
                </c:pt>
                <c:pt idx="1050">
                  <c:v>-1.4829999999999999E-2</c:v>
                </c:pt>
                <c:pt idx="1051">
                  <c:v>-1.4829999999999999E-2</c:v>
                </c:pt>
                <c:pt idx="1052">
                  <c:v>-1.4829999999999999E-2</c:v>
                </c:pt>
                <c:pt idx="1053">
                  <c:v>-1.2997E-2</c:v>
                </c:pt>
                <c:pt idx="1054">
                  <c:v>-1.2997E-2</c:v>
                </c:pt>
                <c:pt idx="1055">
                  <c:v>-7.4999999999999997E-3</c:v>
                </c:pt>
                <c:pt idx="1056">
                  <c:v>-7.4999999999999997E-3</c:v>
                </c:pt>
                <c:pt idx="1057">
                  <c:v>-7.4999999999999997E-3</c:v>
                </c:pt>
                <c:pt idx="1058">
                  <c:v>-5.6670000000000002E-3</c:v>
                </c:pt>
                <c:pt idx="1059">
                  <c:v>-5.6670000000000002E-3</c:v>
                </c:pt>
                <c:pt idx="1060">
                  <c:v>-5.0559999999999997E-3</c:v>
                </c:pt>
                <c:pt idx="1061">
                  <c:v>-5.0559999999999997E-3</c:v>
                </c:pt>
                <c:pt idx="1062">
                  <c:v>-4.4450000000000002E-3</c:v>
                </c:pt>
                <c:pt idx="1063">
                  <c:v>-4.4450000000000002E-3</c:v>
                </c:pt>
                <c:pt idx="1064">
                  <c:v>-4.4450000000000002E-3</c:v>
                </c:pt>
                <c:pt idx="1065" formatCode="0.00E+00">
                  <c:v>-1.6899999999999999E-4</c:v>
                </c:pt>
                <c:pt idx="1066" formatCode="0.00E+00">
                  <c:v>-1.6899999999999999E-4</c:v>
                </c:pt>
                <c:pt idx="1067" formatCode="0.00E+00">
                  <c:v>-7.7999999999999999E-4</c:v>
                </c:pt>
                <c:pt idx="1068" formatCode="0.00E+00">
                  <c:v>-7.7999999999999999E-4</c:v>
                </c:pt>
                <c:pt idx="1069" formatCode="0.00E+00">
                  <c:v>-7.7999999999999999E-4</c:v>
                </c:pt>
                <c:pt idx="1070" formatCode="0.00E+00">
                  <c:v>4.4200000000000001E-4</c:v>
                </c:pt>
                <c:pt idx="1071" formatCode="0.00E+00">
                  <c:v>4.4200000000000001E-4</c:v>
                </c:pt>
                <c:pt idx="1072">
                  <c:v>1.0529999999999999E-3</c:v>
                </c:pt>
                <c:pt idx="1073">
                  <c:v>1.0529999999999999E-3</c:v>
                </c:pt>
                <c:pt idx="1074" formatCode="0.00E+00">
                  <c:v>-7.7999999999999999E-4</c:v>
                </c:pt>
                <c:pt idx="1075" formatCode="0.00E+00">
                  <c:v>-7.7999999999999999E-4</c:v>
                </c:pt>
                <c:pt idx="1076" formatCode="0.00E+00">
                  <c:v>-7.7999999999999999E-4</c:v>
                </c:pt>
                <c:pt idx="1077">
                  <c:v>1.0529999999999999E-3</c:v>
                </c:pt>
                <c:pt idx="1078">
                  <c:v>1.0529999999999999E-3</c:v>
                </c:pt>
                <c:pt idx="1079">
                  <c:v>1.0529999999999999E-3</c:v>
                </c:pt>
                <c:pt idx="1080">
                  <c:v>1.0529999999999999E-3</c:v>
                </c:pt>
                <c:pt idx="1081">
                  <c:v>1.0529999999999999E-3</c:v>
                </c:pt>
                <c:pt idx="1082" formatCode="0.00E+00">
                  <c:v>-1.6899999999999999E-4</c:v>
                </c:pt>
                <c:pt idx="1083" formatCode="0.00E+00">
                  <c:v>-1.6899999999999999E-4</c:v>
                </c:pt>
                <c:pt idx="1084">
                  <c:v>-2.6129999999999999E-3</c:v>
                </c:pt>
                <c:pt idx="1085">
                  <c:v>-2.6129999999999999E-3</c:v>
                </c:pt>
                <c:pt idx="1086" formatCode="0.00E+00">
                  <c:v>-1.6899999999999999E-4</c:v>
                </c:pt>
                <c:pt idx="1087" formatCode="0.00E+00">
                  <c:v>-1.6899999999999999E-4</c:v>
                </c:pt>
                <c:pt idx="1088" formatCode="0.00E+00">
                  <c:v>-1.6899999999999999E-4</c:v>
                </c:pt>
                <c:pt idx="1089">
                  <c:v>-2.6129999999999999E-3</c:v>
                </c:pt>
                <c:pt idx="1090">
                  <c:v>-2.6129999999999999E-3</c:v>
                </c:pt>
                <c:pt idx="1091" formatCode="0.00E+00">
                  <c:v>-7.7999999999999999E-4</c:v>
                </c:pt>
                <c:pt idx="1092" formatCode="0.00E+00">
                  <c:v>-7.7999999999999999E-4</c:v>
                </c:pt>
                <c:pt idx="1093" formatCode="0.00E+00">
                  <c:v>-7.7999999999999999E-4</c:v>
                </c:pt>
                <c:pt idx="1094" formatCode="0.00E+00">
                  <c:v>4.4200000000000001E-4</c:v>
                </c:pt>
                <c:pt idx="1095" formatCode="0.00E+00">
                  <c:v>4.4200000000000001E-4</c:v>
                </c:pt>
                <c:pt idx="1096">
                  <c:v>-3.2239999999999999E-3</c:v>
                </c:pt>
                <c:pt idx="1097">
                  <c:v>-3.2239999999999999E-3</c:v>
                </c:pt>
                <c:pt idx="1098" formatCode="0.00E+00">
                  <c:v>-7.7999999999999999E-4</c:v>
                </c:pt>
                <c:pt idx="1099" formatCode="0.00E+00">
                  <c:v>-7.7999999999999999E-4</c:v>
                </c:pt>
                <c:pt idx="1100" formatCode="0.00E+00">
                  <c:v>-7.7999999999999999E-4</c:v>
                </c:pt>
                <c:pt idx="1101">
                  <c:v>-2.0019999999999999E-3</c:v>
                </c:pt>
                <c:pt idx="1102">
                  <c:v>-2.0019999999999999E-3</c:v>
                </c:pt>
                <c:pt idx="1103">
                  <c:v>1.0529999999999999E-3</c:v>
                </c:pt>
                <c:pt idx="1104">
                  <c:v>1.0529999999999999E-3</c:v>
                </c:pt>
                <c:pt idx="1105">
                  <c:v>1.0529999999999999E-3</c:v>
                </c:pt>
                <c:pt idx="1106">
                  <c:v>1.663E-3</c:v>
                </c:pt>
                <c:pt idx="1107">
                  <c:v>1.663E-3</c:v>
                </c:pt>
                <c:pt idx="1108">
                  <c:v>1.663E-3</c:v>
                </c:pt>
                <c:pt idx="1109">
                  <c:v>4.1070000000000004E-3</c:v>
                </c:pt>
                <c:pt idx="1110">
                  <c:v>4.1070000000000004E-3</c:v>
                </c:pt>
                <c:pt idx="1111">
                  <c:v>4.1070000000000004E-3</c:v>
                </c:pt>
                <c:pt idx="1112" formatCode="0.00E+00">
                  <c:v>4.4200000000000001E-4</c:v>
                </c:pt>
                <c:pt idx="1113" formatCode="0.00E+00">
                  <c:v>4.4200000000000001E-4</c:v>
                </c:pt>
                <c:pt idx="1114">
                  <c:v>3.496E-3</c:v>
                </c:pt>
                <c:pt idx="1115">
                  <c:v>3.496E-3</c:v>
                </c:pt>
                <c:pt idx="1116">
                  <c:v>4.1070000000000004E-3</c:v>
                </c:pt>
                <c:pt idx="1117">
                  <c:v>4.1070000000000004E-3</c:v>
                </c:pt>
                <c:pt idx="1118">
                  <c:v>4.1070000000000004E-3</c:v>
                </c:pt>
                <c:pt idx="1119">
                  <c:v>8.3829999999999998E-3</c:v>
                </c:pt>
                <c:pt idx="1120">
                  <c:v>8.3829999999999998E-3</c:v>
                </c:pt>
                <c:pt idx="1121">
                  <c:v>9.6050000000000007E-3</c:v>
                </c:pt>
                <c:pt idx="1122">
                  <c:v>9.6050000000000007E-3</c:v>
                </c:pt>
                <c:pt idx="1123">
                  <c:v>9.6050000000000007E-3</c:v>
                </c:pt>
                <c:pt idx="1124">
                  <c:v>1.2659E-2</c:v>
                </c:pt>
                <c:pt idx="1125">
                  <c:v>1.2659E-2</c:v>
                </c:pt>
                <c:pt idx="1126">
                  <c:v>7.1609999999999998E-3</c:v>
                </c:pt>
                <c:pt idx="1127">
                  <c:v>7.1609999999999998E-3</c:v>
                </c:pt>
                <c:pt idx="1128">
                  <c:v>-4.4450000000000002E-3</c:v>
                </c:pt>
                <c:pt idx="1129">
                  <c:v>-4.4450000000000002E-3</c:v>
                </c:pt>
                <c:pt idx="1130">
                  <c:v>-4.4450000000000002E-3</c:v>
                </c:pt>
                <c:pt idx="1131">
                  <c:v>1.0529999999999999E-3</c:v>
                </c:pt>
                <c:pt idx="1132">
                  <c:v>1.0529999999999999E-3</c:v>
                </c:pt>
                <c:pt idx="1133">
                  <c:v>-6.2779999999999997E-3</c:v>
                </c:pt>
                <c:pt idx="1134">
                  <c:v>-6.2779999999999997E-3</c:v>
                </c:pt>
                <c:pt idx="1135">
                  <c:v>-6.2779999999999997E-3</c:v>
                </c:pt>
                <c:pt idx="1136">
                  <c:v>-2.0019999999999999E-3</c:v>
                </c:pt>
                <c:pt idx="1137">
                  <c:v>-2.0019999999999999E-3</c:v>
                </c:pt>
                <c:pt idx="1138">
                  <c:v>7.1609999999999998E-3</c:v>
                </c:pt>
                <c:pt idx="1139">
                  <c:v>7.1609999999999998E-3</c:v>
                </c:pt>
                <c:pt idx="1140">
                  <c:v>7.1609999999999998E-3</c:v>
                </c:pt>
                <c:pt idx="1141">
                  <c:v>7.1609999999999998E-3</c:v>
                </c:pt>
                <c:pt idx="1142">
                  <c:v>1.8157E-2</c:v>
                </c:pt>
                <c:pt idx="1143">
                  <c:v>1.8157E-2</c:v>
                </c:pt>
                <c:pt idx="1144">
                  <c:v>-0.20175499999999999</c:v>
                </c:pt>
                <c:pt idx="1145">
                  <c:v>-0.20175499999999999</c:v>
                </c:pt>
                <c:pt idx="1146">
                  <c:v>0.31564799999999998</c:v>
                </c:pt>
                <c:pt idx="1147">
                  <c:v>0.31564799999999998</c:v>
                </c:pt>
                <c:pt idx="1148">
                  <c:v>0.31564799999999998</c:v>
                </c:pt>
                <c:pt idx="1149">
                  <c:v>0.56610300000000002</c:v>
                </c:pt>
                <c:pt idx="1150">
                  <c:v>0.56610300000000002</c:v>
                </c:pt>
                <c:pt idx="1151">
                  <c:v>0.576488</c:v>
                </c:pt>
                <c:pt idx="1152">
                  <c:v>0.576488</c:v>
                </c:pt>
                <c:pt idx="1153">
                  <c:v>0.576488</c:v>
                </c:pt>
                <c:pt idx="1154">
                  <c:v>0.46592099999999997</c:v>
                </c:pt>
                <c:pt idx="1155">
                  <c:v>0.46592099999999997</c:v>
                </c:pt>
                <c:pt idx="1156">
                  <c:v>0.63879600000000003</c:v>
                </c:pt>
                <c:pt idx="1157">
                  <c:v>0.63879600000000003</c:v>
                </c:pt>
                <c:pt idx="1158">
                  <c:v>2.9763000000000001E-2</c:v>
                </c:pt>
                <c:pt idx="1159">
                  <c:v>2.9763000000000001E-2</c:v>
                </c:pt>
                <c:pt idx="1160">
                  <c:v>2.9763000000000001E-2</c:v>
                </c:pt>
                <c:pt idx="1161">
                  <c:v>0.43110199999999999</c:v>
                </c:pt>
                <c:pt idx="1162">
                  <c:v>0.43110199999999999</c:v>
                </c:pt>
                <c:pt idx="1163">
                  <c:v>0.22218599999999999</c:v>
                </c:pt>
                <c:pt idx="1164">
                  <c:v>0.22218599999999999</c:v>
                </c:pt>
                <c:pt idx="1165">
                  <c:v>0.22218599999999999</c:v>
                </c:pt>
                <c:pt idx="1166">
                  <c:v>0.222797</c:v>
                </c:pt>
                <c:pt idx="1167">
                  <c:v>0.222797</c:v>
                </c:pt>
                <c:pt idx="1168">
                  <c:v>0.44209700000000002</c:v>
                </c:pt>
                <c:pt idx="1169">
                  <c:v>0.44209700000000002</c:v>
                </c:pt>
                <c:pt idx="1170">
                  <c:v>0.13238900000000001</c:v>
                </c:pt>
                <c:pt idx="1171">
                  <c:v>0.13238900000000001</c:v>
                </c:pt>
                <c:pt idx="1172">
                  <c:v>0.13238900000000001</c:v>
                </c:pt>
                <c:pt idx="1173">
                  <c:v>-0.18404000000000001</c:v>
                </c:pt>
                <c:pt idx="1174">
                  <c:v>-0.18404000000000001</c:v>
                </c:pt>
                <c:pt idx="1175">
                  <c:v>-0.37829499999999999</c:v>
                </c:pt>
                <c:pt idx="1176">
                  <c:v>-0.37829499999999999</c:v>
                </c:pt>
                <c:pt idx="1177">
                  <c:v>-0.37829499999999999</c:v>
                </c:pt>
                <c:pt idx="1178">
                  <c:v>0.72004100000000004</c:v>
                </c:pt>
                <c:pt idx="1179">
                  <c:v>0.72004100000000004</c:v>
                </c:pt>
                <c:pt idx="1180">
                  <c:v>0.54044700000000001</c:v>
                </c:pt>
                <c:pt idx="1181">
                  <c:v>0.54044700000000001</c:v>
                </c:pt>
                <c:pt idx="1182">
                  <c:v>0.50623799999999997</c:v>
                </c:pt>
                <c:pt idx="1183">
                  <c:v>0.50623799999999997</c:v>
                </c:pt>
                <c:pt idx="1184">
                  <c:v>0.50623799999999997</c:v>
                </c:pt>
                <c:pt idx="1185">
                  <c:v>0.65223500000000001</c:v>
                </c:pt>
                <c:pt idx="1186">
                  <c:v>0.65223500000000001</c:v>
                </c:pt>
                <c:pt idx="1187">
                  <c:v>0.56060500000000002</c:v>
                </c:pt>
                <c:pt idx="1188">
                  <c:v>0.56060500000000002</c:v>
                </c:pt>
                <c:pt idx="1189">
                  <c:v>0.56060500000000002</c:v>
                </c:pt>
                <c:pt idx="1190">
                  <c:v>0.47569499999999998</c:v>
                </c:pt>
                <c:pt idx="1191">
                  <c:v>0.47569499999999998</c:v>
                </c:pt>
                <c:pt idx="1192">
                  <c:v>-0.49741400000000002</c:v>
                </c:pt>
                <c:pt idx="1193">
                  <c:v>-0.49741400000000002</c:v>
                </c:pt>
                <c:pt idx="1194">
                  <c:v>9.085E-2</c:v>
                </c:pt>
                <c:pt idx="1195">
                  <c:v>9.085E-2</c:v>
                </c:pt>
                <c:pt idx="1196">
                  <c:v>9.085E-2</c:v>
                </c:pt>
                <c:pt idx="1197">
                  <c:v>-7.2861999999999996E-2</c:v>
                </c:pt>
                <c:pt idx="1198">
                  <c:v>-7.2861999999999996E-2</c:v>
                </c:pt>
                <c:pt idx="1199">
                  <c:v>-9.332E-3</c:v>
                </c:pt>
                <c:pt idx="1200">
                  <c:v>-9.332E-3</c:v>
                </c:pt>
                <c:pt idx="1201">
                  <c:v>-9.332E-3</c:v>
                </c:pt>
                <c:pt idx="1202">
                  <c:v>-8.7209999999999996E-3</c:v>
                </c:pt>
                <c:pt idx="1203">
                  <c:v>-8.7209999999999996E-3</c:v>
                </c:pt>
                <c:pt idx="1204">
                  <c:v>-1.1165E-2</c:v>
                </c:pt>
                <c:pt idx="1205">
                  <c:v>-1.1165E-2</c:v>
                </c:pt>
                <c:pt idx="1206">
                  <c:v>-1.1165E-2</c:v>
                </c:pt>
                <c:pt idx="1207">
                  <c:v>-1.1165E-2</c:v>
                </c:pt>
                <c:pt idx="1208">
                  <c:v>-1.1165E-2</c:v>
                </c:pt>
                <c:pt idx="1209">
                  <c:v>-2.6129999999999999E-3</c:v>
                </c:pt>
                <c:pt idx="1210">
                  <c:v>-2.6129999999999999E-3</c:v>
                </c:pt>
                <c:pt idx="1211">
                  <c:v>-5.6670000000000002E-3</c:v>
                </c:pt>
                <c:pt idx="1212">
                  <c:v>-5.6670000000000002E-3</c:v>
                </c:pt>
                <c:pt idx="1213">
                  <c:v>-5.6670000000000002E-3</c:v>
                </c:pt>
                <c:pt idx="1214">
                  <c:v>2.274E-3</c:v>
                </c:pt>
                <c:pt idx="1215">
                  <c:v>2.274E-3</c:v>
                </c:pt>
                <c:pt idx="1216">
                  <c:v>-1.1776E-2</c:v>
                </c:pt>
                <c:pt idx="1217">
                  <c:v>-1.1776E-2</c:v>
                </c:pt>
                <c:pt idx="1218">
                  <c:v>-2.0327999999999999E-2</c:v>
                </c:pt>
                <c:pt idx="1219">
                  <c:v>-2.0327999999999999E-2</c:v>
                </c:pt>
                <c:pt idx="1220">
                  <c:v>-2.0327999999999999E-2</c:v>
                </c:pt>
                <c:pt idx="1221">
                  <c:v>-4.4450000000000002E-3</c:v>
                </c:pt>
                <c:pt idx="1222">
                  <c:v>-4.4450000000000002E-3</c:v>
                </c:pt>
                <c:pt idx="1223">
                  <c:v>-5.0559999999999997E-3</c:v>
                </c:pt>
                <c:pt idx="1224">
                  <c:v>-5.0559999999999997E-3</c:v>
                </c:pt>
                <c:pt idx="1225">
                  <c:v>-5.0559999999999997E-3</c:v>
                </c:pt>
                <c:pt idx="1226">
                  <c:v>-1.4829999999999999E-2</c:v>
                </c:pt>
                <c:pt idx="1227">
                  <c:v>-1.4829999999999999E-2</c:v>
                </c:pt>
                <c:pt idx="1228" formatCode="0.00E+00">
                  <c:v>4.4200000000000001E-4</c:v>
                </c:pt>
                <c:pt idx="1229" formatCode="0.00E+00">
                  <c:v>4.4200000000000001E-4</c:v>
                </c:pt>
                <c:pt idx="1230">
                  <c:v>8.3829999999999998E-3</c:v>
                </c:pt>
                <c:pt idx="1231">
                  <c:v>8.3829999999999998E-3</c:v>
                </c:pt>
                <c:pt idx="1232">
                  <c:v>8.3829999999999998E-3</c:v>
                </c:pt>
                <c:pt idx="1233">
                  <c:v>-1.6052E-2</c:v>
                </c:pt>
                <c:pt idx="1234">
                  <c:v>-1.6052E-2</c:v>
                </c:pt>
                <c:pt idx="1235">
                  <c:v>-7.1639999999999995E-2</c:v>
                </c:pt>
                <c:pt idx="1236">
                  <c:v>-7.1639999999999995E-2</c:v>
                </c:pt>
                <c:pt idx="1237">
                  <c:v>-7.1639999999999995E-2</c:v>
                </c:pt>
                <c:pt idx="1238">
                  <c:v>-5.3925000000000001E-2</c:v>
                </c:pt>
                <c:pt idx="1239">
                  <c:v>-5.3925000000000001E-2</c:v>
                </c:pt>
                <c:pt idx="1240">
                  <c:v>-0.20847399999999999</c:v>
                </c:pt>
                <c:pt idx="1241">
                  <c:v>-0.20847399999999999</c:v>
                </c:pt>
                <c:pt idx="1242">
                  <c:v>5.3290000000000004E-3</c:v>
                </c:pt>
                <c:pt idx="1243">
                  <c:v>5.3290000000000004E-3</c:v>
                </c:pt>
                <c:pt idx="1244">
                  <c:v>5.3290000000000004E-3</c:v>
                </c:pt>
                <c:pt idx="1245" formatCode="0.00E+00">
                  <c:v>4.4200000000000001E-4</c:v>
                </c:pt>
                <c:pt idx="1246" formatCode="0.00E+00">
                  <c:v>4.4200000000000001E-4</c:v>
                </c:pt>
                <c:pt idx="1247">
                  <c:v>-3.0102E-2</c:v>
                </c:pt>
                <c:pt idx="1248">
                  <c:v>-3.0102E-2</c:v>
                </c:pt>
                <c:pt idx="1249">
                  <c:v>-3.0102E-2</c:v>
                </c:pt>
                <c:pt idx="1250">
                  <c:v>-4.7816999999999998E-2</c:v>
                </c:pt>
                <c:pt idx="1251">
                  <c:v>-4.7816999999999998E-2</c:v>
                </c:pt>
                <c:pt idx="1252">
                  <c:v>-8.7209999999999996E-3</c:v>
                </c:pt>
                <c:pt idx="1253">
                  <c:v>-8.7209999999999996E-3</c:v>
                </c:pt>
                <c:pt idx="1254">
                  <c:v>-2.0327999999999999E-2</c:v>
                </c:pt>
                <c:pt idx="1255">
                  <c:v>-2.0327999999999999E-2</c:v>
                </c:pt>
                <c:pt idx="1256">
                  <c:v>-2.0327999999999999E-2</c:v>
                </c:pt>
                <c:pt idx="1257">
                  <c:v>2.9763000000000001E-2</c:v>
                </c:pt>
                <c:pt idx="1258">
                  <c:v>2.9763000000000001E-2</c:v>
                </c:pt>
                <c:pt idx="1259">
                  <c:v>4.718E-3</c:v>
                </c:pt>
                <c:pt idx="1260">
                  <c:v>4.718E-3</c:v>
                </c:pt>
                <c:pt idx="1261">
                  <c:v>4.718E-3</c:v>
                </c:pt>
                <c:pt idx="1262">
                  <c:v>8.3518999999999996E-2</c:v>
                </c:pt>
                <c:pt idx="1263">
                  <c:v>8.3518999999999996E-2</c:v>
                </c:pt>
                <c:pt idx="1264">
                  <c:v>-2.2159999999999999E-2</c:v>
                </c:pt>
                <c:pt idx="1265">
                  <c:v>-2.2159999999999999E-2</c:v>
                </c:pt>
                <c:pt idx="1266">
                  <c:v>1.1436999999999999E-2</c:v>
                </c:pt>
                <c:pt idx="1267">
                  <c:v>1.1436999999999999E-2</c:v>
                </c:pt>
                <c:pt idx="1268">
                  <c:v>1.1436999999999999E-2</c:v>
                </c:pt>
                <c:pt idx="1269">
                  <c:v>7.7720000000000003E-3</c:v>
                </c:pt>
                <c:pt idx="1270">
                  <c:v>7.7720000000000003E-3</c:v>
                </c:pt>
                <c:pt idx="1271">
                  <c:v>-4.4450000000000002E-3</c:v>
                </c:pt>
                <c:pt idx="1272">
                  <c:v>-4.4450000000000002E-3</c:v>
                </c:pt>
                <c:pt idx="1273">
                  <c:v>-4.4450000000000002E-3</c:v>
                </c:pt>
                <c:pt idx="1274">
                  <c:v>7.2524000000000005E-2</c:v>
                </c:pt>
                <c:pt idx="1275">
                  <c:v>7.2524000000000005E-2</c:v>
                </c:pt>
                <c:pt idx="1276">
                  <c:v>8.8405999999999998E-2</c:v>
                </c:pt>
                <c:pt idx="1277">
                  <c:v>8.8405999999999998E-2</c:v>
                </c:pt>
                <c:pt idx="1278">
                  <c:v>4.3812999999999998E-2</c:v>
                </c:pt>
                <c:pt idx="1279">
                  <c:v>4.3812999999999998E-2</c:v>
                </c:pt>
                <c:pt idx="1280">
                  <c:v>4.3812999999999998E-2</c:v>
                </c:pt>
                <c:pt idx="1281">
                  <c:v>7.1302000000000004E-2</c:v>
                </c:pt>
                <c:pt idx="1282">
                  <c:v>7.1302000000000004E-2</c:v>
                </c:pt>
                <c:pt idx="1283">
                  <c:v>7.8631999999999994E-2</c:v>
                </c:pt>
                <c:pt idx="1284">
                  <c:v>7.8631999999999994E-2</c:v>
                </c:pt>
                <c:pt idx="1285">
                  <c:v>7.8631999999999994E-2</c:v>
                </c:pt>
                <c:pt idx="1286">
                  <c:v>2.2433000000000002E-2</c:v>
                </c:pt>
                <c:pt idx="1287">
                  <c:v>2.2433000000000002E-2</c:v>
                </c:pt>
                <c:pt idx="1288">
                  <c:v>3.3427999999999999E-2</c:v>
                </c:pt>
                <c:pt idx="1289">
                  <c:v>3.3427999999999999E-2</c:v>
                </c:pt>
                <c:pt idx="1290">
                  <c:v>-9.332E-3</c:v>
                </c:pt>
                <c:pt idx="1291">
                  <c:v>-9.332E-3</c:v>
                </c:pt>
                <c:pt idx="1292">
                  <c:v>-9.332E-3</c:v>
                </c:pt>
                <c:pt idx="1293">
                  <c:v>3.496E-3</c:v>
                </c:pt>
                <c:pt idx="1294">
                  <c:v>3.496E-3</c:v>
                </c:pt>
                <c:pt idx="1295">
                  <c:v>-4.7205999999999998E-2</c:v>
                </c:pt>
                <c:pt idx="1296">
                  <c:v>-4.7205999999999998E-2</c:v>
                </c:pt>
                <c:pt idx="1297">
                  <c:v>-4.7205999999999998E-2</c:v>
                </c:pt>
                <c:pt idx="1298">
                  <c:v>1.0215E-2</c:v>
                </c:pt>
                <c:pt idx="1299">
                  <c:v>1.0215E-2</c:v>
                </c:pt>
                <c:pt idx="1300">
                  <c:v>4.7477999999999999E-2</c:v>
                </c:pt>
                <c:pt idx="1301">
                  <c:v>4.7477999999999999E-2</c:v>
                </c:pt>
                <c:pt idx="1302">
                  <c:v>7.9853999999999994E-2</c:v>
                </c:pt>
                <c:pt idx="1303">
                  <c:v>7.9853999999999994E-2</c:v>
                </c:pt>
                <c:pt idx="1304">
                  <c:v>7.9853999999999994E-2</c:v>
                </c:pt>
                <c:pt idx="1305">
                  <c:v>2.1822000000000001E-2</c:v>
                </c:pt>
                <c:pt idx="1306">
                  <c:v>2.1822000000000001E-2</c:v>
                </c:pt>
                <c:pt idx="1307">
                  <c:v>0.112841</c:v>
                </c:pt>
                <c:pt idx="1308">
                  <c:v>0.112841</c:v>
                </c:pt>
                <c:pt idx="1309">
                  <c:v>0.112841</c:v>
                </c:pt>
                <c:pt idx="1310">
                  <c:v>2.5486999999999999E-2</c:v>
                </c:pt>
                <c:pt idx="1311">
                  <c:v>2.5486999999999999E-2</c:v>
                </c:pt>
                <c:pt idx="1312">
                  <c:v>7.1609999999999998E-3</c:v>
                </c:pt>
                <c:pt idx="1313">
                  <c:v>7.1609999999999998E-3</c:v>
                </c:pt>
                <c:pt idx="1314">
                  <c:v>3.7094000000000002E-2</c:v>
                </c:pt>
                <c:pt idx="1315">
                  <c:v>3.7094000000000002E-2</c:v>
                </c:pt>
                <c:pt idx="1316">
                  <c:v>3.7094000000000002E-2</c:v>
                </c:pt>
                <c:pt idx="1317">
                  <c:v>-1.3910000000000001E-3</c:v>
                </c:pt>
                <c:pt idx="1318">
                  <c:v>-1.3910000000000001E-3</c:v>
                </c:pt>
                <c:pt idx="1319">
                  <c:v>-9.9430000000000004E-3</c:v>
                </c:pt>
                <c:pt idx="1320">
                  <c:v>-9.9430000000000004E-3</c:v>
                </c:pt>
                <c:pt idx="1321">
                  <c:v>-9.9430000000000004E-3</c:v>
                </c:pt>
                <c:pt idx="1322">
                  <c:v>5.1143000000000001E-2</c:v>
                </c:pt>
                <c:pt idx="1323">
                  <c:v>5.1143000000000001E-2</c:v>
                </c:pt>
                <c:pt idx="1324">
                  <c:v>2.6098E-2</c:v>
                </c:pt>
                <c:pt idx="1325">
                  <c:v>2.6098E-2</c:v>
                </c:pt>
                <c:pt idx="1326">
                  <c:v>7.0691000000000004E-2</c:v>
                </c:pt>
                <c:pt idx="1327">
                  <c:v>7.0691000000000004E-2</c:v>
                </c:pt>
                <c:pt idx="1328">
                  <c:v>7.0691000000000004E-2</c:v>
                </c:pt>
                <c:pt idx="1329">
                  <c:v>-6.4921000000000006E-2</c:v>
                </c:pt>
                <c:pt idx="1330">
                  <c:v>-6.4921000000000006E-2</c:v>
                </c:pt>
                <c:pt idx="1331">
                  <c:v>5.1754000000000001E-2</c:v>
                </c:pt>
                <c:pt idx="1332">
                  <c:v>5.1754000000000001E-2</c:v>
                </c:pt>
                <c:pt idx="1333">
                  <c:v>5.1754000000000001E-2</c:v>
                </c:pt>
                <c:pt idx="1334">
                  <c:v>-5.6369000000000002E-2</c:v>
                </c:pt>
                <c:pt idx="1335">
                  <c:v>-5.6369000000000002E-2</c:v>
                </c:pt>
                <c:pt idx="1336">
                  <c:v>-0.15227499999999999</c:v>
                </c:pt>
                <c:pt idx="1337">
                  <c:v>-0.15227499999999999</c:v>
                </c:pt>
                <c:pt idx="1338">
                  <c:v>-0.15227499999999999</c:v>
                </c:pt>
                <c:pt idx="1339">
                  <c:v>-4.1097000000000002E-2</c:v>
                </c:pt>
                <c:pt idx="1340">
                  <c:v>-4.1097000000000002E-2</c:v>
                </c:pt>
                <c:pt idx="1341">
                  <c:v>-4.1097000000000002E-2</c:v>
                </c:pt>
                <c:pt idx="1342">
                  <c:v>-2.2159999999999999E-2</c:v>
                </c:pt>
                <c:pt idx="1343">
                  <c:v>-2.2159999999999999E-2</c:v>
                </c:pt>
                <c:pt idx="1344">
                  <c:v>-5.6670000000000002E-3</c:v>
                </c:pt>
                <c:pt idx="1345">
                  <c:v>-5.6670000000000002E-3</c:v>
                </c:pt>
                <c:pt idx="1346">
                  <c:v>-5.6670000000000002E-3</c:v>
                </c:pt>
                <c:pt idx="1347">
                  <c:v>0.13788600000000001</c:v>
                </c:pt>
                <c:pt idx="1348">
                  <c:v>0.13788600000000001</c:v>
                </c:pt>
                <c:pt idx="1349">
                  <c:v>-3.8340000000000002E-3</c:v>
                </c:pt>
                <c:pt idx="1350">
                  <c:v>-3.8340000000000002E-3</c:v>
                </c:pt>
                <c:pt idx="1351">
                  <c:v>-3.8340000000000002E-3</c:v>
                </c:pt>
                <c:pt idx="1352">
                  <c:v>7.3135000000000006E-2</c:v>
                </c:pt>
                <c:pt idx="1353">
                  <c:v>7.3135000000000006E-2</c:v>
                </c:pt>
                <c:pt idx="1354">
                  <c:v>0.13422100000000001</c:v>
                </c:pt>
                <c:pt idx="1355">
                  <c:v>0.13422100000000001</c:v>
                </c:pt>
                <c:pt idx="1356">
                  <c:v>-7.8359999999999999E-2</c:v>
                </c:pt>
                <c:pt idx="1357">
                  <c:v>-7.8359999999999999E-2</c:v>
                </c:pt>
                <c:pt idx="1358">
                  <c:v>-7.8359999999999999E-2</c:v>
                </c:pt>
                <c:pt idx="1359">
                  <c:v>-0.37707299999999999</c:v>
                </c:pt>
                <c:pt idx="1360">
                  <c:v>-0.37707299999999999</c:v>
                </c:pt>
                <c:pt idx="1361">
                  <c:v>0.32725500000000002</c:v>
                </c:pt>
                <c:pt idx="1362">
                  <c:v>0.32725500000000002</c:v>
                </c:pt>
                <c:pt idx="1363">
                  <c:v>0.32725500000000002</c:v>
                </c:pt>
                <c:pt idx="1364">
                  <c:v>-1.6953199999999999</c:v>
                </c:pt>
                <c:pt idx="1365">
                  <c:v>-1.6953199999999999</c:v>
                </c:pt>
                <c:pt idx="1366">
                  <c:v>0.282661</c:v>
                </c:pt>
                <c:pt idx="1367">
                  <c:v>0.282661</c:v>
                </c:pt>
                <c:pt idx="1368">
                  <c:v>-5.3314E-2</c:v>
                </c:pt>
                <c:pt idx="1369">
                  <c:v>-5.3314E-2</c:v>
                </c:pt>
                <c:pt idx="1370">
                  <c:v>-5.3314E-2</c:v>
                </c:pt>
                <c:pt idx="1371">
                  <c:v>-5.6980000000000003E-2</c:v>
                </c:pt>
                <c:pt idx="1372">
                  <c:v>-5.6980000000000003E-2</c:v>
                </c:pt>
                <c:pt idx="1373">
                  <c:v>5.6030000000000003E-2</c:v>
                </c:pt>
                <c:pt idx="1374">
                  <c:v>5.6030000000000003E-2</c:v>
                </c:pt>
                <c:pt idx="1375">
                  <c:v>5.6030000000000003E-2</c:v>
                </c:pt>
                <c:pt idx="1376">
                  <c:v>7.6799999999999993E-2</c:v>
                </c:pt>
                <c:pt idx="1377">
                  <c:v>7.6799999999999993E-2</c:v>
                </c:pt>
                <c:pt idx="1378">
                  <c:v>0.10428900000000001</c:v>
                </c:pt>
                <c:pt idx="1379">
                  <c:v>0.10428900000000001</c:v>
                </c:pt>
                <c:pt idx="1380">
                  <c:v>0.10428900000000001</c:v>
                </c:pt>
                <c:pt idx="1381">
                  <c:v>0.124447</c:v>
                </c:pt>
                <c:pt idx="1382">
                  <c:v>0.124447</c:v>
                </c:pt>
                <c:pt idx="1383">
                  <c:v>1.663E-3</c:v>
                </c:pt>
                <c:pt idx="1384">
                  <c:v>1.663E-3</c:v>
                </c:pt>
                <c:pt idx="1385">
                  <c:v>-0.161438</c:v>
                </c:pt>
                <c:pt idx="1386">
                  <c:v>-0.161438</c:v>
                </c:pt>
                <c:pt idx="1387">
                  <c:v>-0.161438</c:v>
                </c:pt>
                <c:pt idx="1388">
                  <c:v>7.6799999999999993E-2</c:v>
                </c:pt>
                <c:pt idx="1389">
                  <c:v>7.6799999999999993E-2</c:v>
                </c:pt>
                <c:pt idx="1390">
                  <c:v>5.4198000000000003E-2</c:v>
                </c:pt>
                <c:pt idx="1391">
                  <c:v>5.4198000000000003E-2</c:v>
                </c:pt>
                <c:pt idx="1392">
                  <c:v>0.169651</c:v>
                </c:pt>
                <c:pt idx="1393">
                  <c:v>0.169651</c:v>
                </c:pt>
                <c:pt idx="1394">
                  <c:v>0.169651</c:v>
                </c:pt>
                <c:pt idx="1395">
                  <c:v>4.1980000000000003E-2</c:v>
                </c:pt>
                <c:pt idx="1396">
                  <c:v>4.1980000000000003E-2</c:v>
                </c:pt>
                <c:pt idx="1397">
                  <c:v>5.1143000000000001E-2</c:v>
                </c:pt>
                <c:pt idx="1398">
                  <c:v>5.1143000000000001E-2</c:v>
                </c:pt>
                <c:pt idx="1399">
                  <c:v>5.1143000000000001E-2</c:v>
                </c:pt>
                <c:pt idx="1400">
                  <c:v>-1.3608E-2</c:v>
                </c:pt>
                <c:pt idx="1401">
                  <c:v>-1.3608E-2</c:v>
                </c:pt>
                <c:pt idx="1402">
                  <c:v>-7.1639999999999995E-2</c:v>
                </c:pt>
                <c:pt idx="1403">
                  <c:v>-7.1639999999999995E-2</c:v>
                </c:pt>
                <c:pt idx="1404">
                  <c:v>-7.1639999999999995E-2</c:v>
                </c:pt>
                <c:pt idx="1405">
                  <c:v>8.3829999999999998E-3</c:v>
                </c:pt>
                <c:pt idx="1406">
                  <c:v>8.3829999999999998E-3</c:v>
                </c:pt>
                <c:pt idx="1407">
                  <c:v>8.3829999999999998E-3</c:v>
                </c:pt>
                <c:pt idx="1408">
                  <c:v>-2.7657999999999999E-2</c:v>
                </c:pt>
                <c:pt idx="1409">
                  <c:v>-2.7657999999999999E-2</c:v>
                </c:pt>
                <c:pt idx="1410">
                  <c:v>-2.7657999999999999E-2</c:v>
                </c:pt>
                <c:pt idx="1411">
                  <c:v>-0.102795</c:v>
                </c:pt>
                <c:pt idx="1412">
                  <c:v>-0.102795</c:v>
                </c:pt>
                <c:pt idx="1413">
                  <c:v>-2.4604000000000001E-2</c:v>
                </c:pt>
                <c:pt idx="1414">
                  <c:v>-2.4604000000000001E-2</c:v>
                </c:pt>
                <c:pt idx="1415">
                  <c:v>0.13910800000000001</c:v>
                </c:pt>
                <c:pt idx="1416">
                  <c:v>0.13910800000000001</c:v>
                </c:pt>
                <c:pt idx="1417">
                  <c:v>0.13910800000000001</c:v>
                </c:pt>
                <c:pt idx="1418">
                  <c:v>7.8631999999999994E-2</c:v>
                </c:pt>
                <c:pt idx="1419">
                  <c:v>7.8631999999999994E-2</c:v>
                </c:pt>
                <c:pt idx="1420">
                  <c:v>7.1302000000000004E-2</c:v>
                </c:pt>
                <c:pt idx="1421">
                  <c:v>7.1302000000000004E-2</c:v>
                </c:pt>
                <c:pt idx="1422">
                  <c:v>-4.9037999999999998E-2</c:v>
                </c:pt>
                <c:pt idx="1423">
                  <c:v>-4.9037999999999998E-2</c:v>
                </c:pt>
                <c:pt idx="1424">
                  <c:v>-4.9037999999999998E-2</c:v>
                </c:pt>
                <c:pt idx="1425">
                  <c:v>-3.7432E-2</c:v>
                </c:pt>
                <c:pt idx="1426">
                  <c:v>-3.7432E-2</c:v>
                </c:pt>
                <c:pt idx="1427">
                  <c:v>2.5486999999999999E-2</c:v>
                </c:pt>
                <c:pt idx="1428">
                  <c:v>2.5486999999999999E-2</c:v>
                </c:pt>
                <c:pt idx="1429">
                  <c:v>2.5486999999999999E-2</c:v>
                </c:pt>
                <c:pt idx="1430">
                  <c:v>-5.0259999999999999E-2</c:v>
                </c:pt>
                <c:pt idx="1431">
                  <c:v>-5.0259999999999999E-2</c:v>
                </c:pt>
                <c:pt idx="1432">
                  <c:v>-0.18831600000000001</c:v>
                </c:pt>
                <c:pt idx="1433">
                  <c:v>-0.18831600000000001</c:v>
                </c:pt>
                <c:pt idx="1434">
                  <c:v>-0.18831600000000001</c:v>
                </c:pt>
                <c:pt idx="1435">
                  <c:v>-0.13639200000000001</c:v>
                </c:pt>
                <c:pt idx="1436">
                  <c:v>-0.13639200000000001</c:v>
                </c:pt>
                <c:pt idx="1437">
                  <c:v>-9.6685999999999994E-2</c:v>
                </c:pt>
                <c:pt idx="1438">
                  <c:v>-9.6685999999999994E-2</c:v>
                </c:pt>
                <c:pt idx="1439">
                  <c:v>-3.3155999999999998E-2</c:v>
                </c:pt>
                <c:pt idx="1440">
                  <c:v>-3.3155999999999998E-2</c:v>
                </c:pt>
                <c:pt idx="1441">
                  <c:v>-3.3155999999999998E-2</c:v>
                </c:pt>
                <c:pt idx="1442">
                  <c:v>7.4967000000000006E-2</c:v>
                </c:pt>
                <c:pt idx="1443">
                  <c:v>7.4967000000000006E-2</c:v>
                </c:pt>
                <c:pt idx="1444">
                  <c:v>7.1302000000000004E-2</c:v>
                </c:pt>
                <c:pt idx="1445">
                  <c:v>7.1302000000000004E-2</c:v>
                </c:pt>
                <c:pt idx="1446">
                  <c:v>7.1302000000000004E-2</c:v>
                </c:pt>
                <c:pt idx="1447">
                  <c:v>5.2365000000000002E-2</c:v>
                </c:pt>
                <c:pt idx="1448">
                  <c:v>5.2365000000000002E-2</c:v>
                </c:pt>
                <c:pt idx="1449">
                  <c:v>-0.118066</c:v>
                </c:pt>
                <c:pt idx="1450">
                  <c:v>-0.118066</c:v>
                </c:pt>
                <c:pt idx="1451">
                  <c:v>-0.345308</c:v>
                </c:pt>
                <c:pt idx="1452">
                  <c:v>-0.345308</c:v>
                </c:pt>
                <c:pt idx="1453">
                  <c:v>-0.345308</c:v>
                </c:pt>
                <c:pt idx="1454">
                  <c:v>-2.0938999999999999E-2</c:v>
                </c:pt>
                <c:pt idx="1455">
                  <c:v>-2.0938999999999999E-2</c:v>
                </c:pt>
                <c:pt idx="1456">
                  <c:v>0.27410899999999999</c:v>
                </c:pt>
                <c:pt idx="1457">
                  <c:v>0.27410899999999999</c:v>
                </c:pt>
                <c:pt idx="1458">
                  <c:v>0.27410899999999999</c:v>
                </c:pt>
                <c:pt idx="1459">
                  <c:v>7.7720000000000003E-3</c:v>
                </c:pt>
                <c:pt idx="1460">
                  <c:v>7.7720000000000003E-3</c:v>
                </c:pt>
                <c:pt idx="1461">
                  <c:v>-1.1776E-2</c:v>
                </c:pt>
                <c:pt idx="1462">
                  <c:v>-1.1776E-2</c:v>
                </c:pt>
                <c:pt idx="1463">
                  <c:v>-7.1029999999999996E-2</c:v>
                </c:pt>
                <c:pt idx="1464">
                  <c:v>-7.1029999999999996E-2</c:v>
                </c:pt>
                <c:pt idx="1465">
                  <c:v>-7.1029999999999996E-2</c:v>
                </c:pt>
                <c:pt idx="1466">
                  <c:v>-1.1776E-2</c:v>
                </c:pt>
                <c:pt idx="1467">
                  <c:v>-1.1776E-2</c:v>
                </c:pt>
                <c:pt idx="1468">
                  <c:v>-6.7363999999999993E-2</c:v>
                </c:pt>
                <c:pt idx="1469">
                  <c:v>-6.7363999999999993E-2</c:v>
                </c:pt>
                <c:pt idx="1470">
                  <c:v>-6.7363999999999993E-2</c:v>
                </c:pt>
                <c:pt idx="1471">
                  <c:v>8.6573999999999998E-2</c:v>
                </c:pt>
                <c:pt idx="1472">
                  <c:v>8.6573999999999998E-2</c:v>
                </c:pt>
                <c:pt idx="1473">
                  <c:v>0.236236</c:v>
                </c:pt>
                <c:pt idx="1474">
                  <c:v>0.236236</c:v>
                </c:pt>
                <c:pt idx="1475">
                  <c:v>0.22524</c:v>
                </c:pt>
                <c:pt idx="1476">
                  <c:v>0.22524</c:v>
                </c:pt>
                <c:pt idx="1477">
                  <c:v>0.22524</c:v>
                </c:pt>
                <c:pt idx="1478">
                  <c:v>-3.7432E-2</c:v>
                </c:pt>
                <c:pt idx="1479">
                  <c:v>-3.7432E-2</c:v>
                </c:pt>
                <c:pt idx="1480">
                  <c:v>0.13483200000000001</c:v>
                </c:pt>
                <c:pt idx="1481">
                  <c:v>0.13483200000000001</c:v>
                </c:pt>
                <c:pt idx="1482">
                  <c:v>0.13483200000000001</c:v>
                </c:pt>
                <c:pt idx="1483">
                  <c:v>1.8157E-2</c:v>
                </c:pt>
                <c:pt idx="1484">
                  <c:v>1.8157E-2</c:v>
                </c:pt>
                <c:pt idx="1485">
                  <c:v>-0.32148399999999999</c:v>
                </c:pt>
                <c:pt idx="1486">
                  <c:v>-0.32148399999999999</c:v>
                </c:pt>
                <c:pt idx="1487">
                  <c:v>0.26494600000000001</c:v>
                </c:pt>
                <c:pt idx="1488">
                  <c:v>0.26494600000000001</c:v>
                </c:pt>
                <c:pt idx="1489">
                  <c:v>0.26494600000000001</c:v>
                </c:pt>
                <c:pt idx="1490">
                  <c:v>1.0529999999999999E-3</c:v>
                </c:pt>
                <c:pt idx="1491">
                  <c:v>1.0529999999999999E-3</c:v>
                </c:pt>
                <c:pt idx="1492">
                  <c:v>-2.6129999999999999E-3</c:v>
                </c:pt>
                <c:pt idx="1493">
                  <c:v>-2.6129999999999999E-3</c:v>
                </c:pt>
                <c:pt idx="1494">
                  <c:v>-2.6129999999999999E-3</c:v>
                </c:pt>
                <c:pt idx="1495">
                  <c:v>-7.3472999999999997E-2</c:v>
                </c:pt>
                <c:pt idx="1496">
                  <c:v>-7.3472999999999997E-2</c:v>
                </c:pt>
                <c:pt idx="1497">
                  <c:v>4.6257E-2</c:v>
                </c:pt>
                <c:pt idx="1498">
                  <c:v>4.6257E-2</c:v>
                </c:pt>
                <c:pt idx="1499">
                  <c:v>-3.9265000000000001E-2</c:v>
                </c:pt>
                <c:pt idx="1500">
                  <c:v>-3.9265000000000001E-2</c:v>
                </c:pt>
                <c:pt idx="1501">
                  <c:v>-3.9265000000000001E-2</c:v>
                </c:pt>
                <c:pt idx="1502">
                  <c:v>1.8157E-2</c:v>
                </c:pt>
                <c:pt idx="1503">
                  <c:v>1.8157E-2</c:v>
                </c:pt>
                <c:pt idx="1504">
                  <c:v>1.663E-3</c:v>
                </c:pt>
                <c:pt idx="1505">
                  <c:v>1.663E-3</c:v>
                </c:pt>
                <c:pt idx="1506">
                  <c:v>1.663E-3</c:v>
                </c:pt>
                <c:pt idx="1507">
                  <c:v>8.3829999999999998E-3</c:v>
                </c:pt>
                <c:pt idx="1508">
                  <c:v>8.3829999999999998E-3</c:v>
                </c:pt>
                <c:pt idx="1509">
                  <c:v>5.6640999999999997E-2</c:v>
                </c:pt>
                <c:pt idx="1510">
                  <c:v>5.6640999999999997E-2</c:v>
                </c:pt>
                <c:pt idx="1511">
                  <c:v>-9.332E-3</c:v>
                </c:pt>
                <c:pt idx="1512">
                  <c:v>-9.332E-3</c:v>
                </c:pt>
                <c:pt idx="1513">
                  <c:v>-9.332E-3</c:v>
                </c:pt>
                <c:pt idx="1514">
                  <c:v>-2.0019999999999999E-3</c:v>
                </c:pt>
                <c:pt idx="1515">
                  <c:v>-2.0019999999999999E-3</c:v>
                </c:pt>
                <c:pt idx="1516">
                  <c:v>-9.332E-3</c:v>
                </c:pt>
                <c:pt idx="1517">
                  <c:v>-9.332E-3</c:v>
                </c:pt>
                <c:pt idx="1518">
                  <c:v>-9.332E-3</c:v>
                </c:pt>
                <c:pt idx="1519">
                  <c:v>1.3880999999999999E-2</c:v>
                </c:pt>
                <c:pt idx="1520">
                  <c:v>1.3880999999999999E-2</c:v>
                </c:pt>
                <c:pt idx="1521">
                  <c:v>3.2207E-2</c:v>
                </c:pt>
                <c:pt idx="1522">
                  <c:v>3.2207E-2</c:v>
                </c:pt>
                <c:pt idx="1523">
                  <c:v>-8.1099999999999992E-3</c:v>
                </c:pt>
                <c:pt idx="1524">
                  <c:v>-8.1099999999999992E-3</c:v>
                </c:pt>
                <c:pt idx="1525">
                  <c:v>-8.1099999999999992E-3</c:v>
                </c:pt>
                <c:pt idx="1526">
                  <c:v>4.718E-3</c:v>
                </c:pt>
                <c:pt idx="1527">
                  <c:v>4.718E-3</c:v>
                </c:pt>
                <c:pt idx="1528">
                  <c:v>-2.1548999999999999E-2</c:v>
                </c:pt>
                <c:pt idx="1529">
                  <c:v>-2.1548999999999999E-2</c:v>
                </c:pt>
                <c:pt idx="1530">
                  <c:v>-2.1548999999999999E-2</c:v>
                </c:pt>
                <c:pt idx="1531">
                  <c:v>5.9389999999999998E-3</c:v>
                </c:pt>
                <c:pt idx="1532">
                  <c:v>5.9389999999999998E-3</c:v>
                </c:pt>
                <c:pt idx="1533">
                  <c:v>0.19591900000000001</c:v>
                </c:pt>
                <c:pt idx="1534">
                  <c:v>0.19591900000000001</c:v>
                </c:pt>
                <c:pt idx="1535">
                  <c:v>0.27044400000000002</c:v>
                </c:pt>
                <c:pt idx="1536">
                  <c:v>0.27044400000000002</c:v>
                </c:pt>
                <c:pt idx="1537">
                  <c:v>0.27044400000000002</c:v>
                </c:pt>
                <c:pt idx="1538">
                  <c:v>0.21057899999999999</c:v>
                </c:pt>
                <c:pt idx="1539">
                  <c:v>0.21057899999999999</c:v>
                </c:pt>
                <c:pt idx="1540">
                  <c:v>0.15926699999999999</c:v>
                </c:pt>
                <c:pt idx="1541">
                  <c:v>0.15926699999999999</c:v>
                </c:pt>
                <c:pt idx="1542">
                  <c:v>0.15926699999999999</c:v>
                </c:pt>
                <c:pt idx="1543">
                  <c:v>0.13299900000000001</c:v>
                </c:pt>
                <c:pt idx="1544">
                  <c:v>0.13299900000000001</c:v>
                </c:pt>
                <c:pt idx="1545">
                  <c:v>6.6415000000000002E-2</c:v>
                </c:pt>
                <c:pt idx="1546">
                  <c:v>6.6415000000000002E-2</c:v>
                </c:pt>
                <c:pt idx="1547">
                  <c:v>-3.9875000000000001E-2</c:v>
                </c:pt>
                <c:pt idx="1548">
                  <c:v>-3.9875000000000001E-2</c:v>
                </c:pt>
                <c:pt idx="1549">
                  <c:v>-3.9875000000000001E-2</c:v>
                </c:pt>
                <c:pt idx="1550">
                  <c:v>-7.5305999999999998E-2</c:v>
                </c:pt>
                <c:pt idx="1551">
                  <c:v>-7.5305999999999998E-2</c:v>
                </c:pt>
                <c:pt idx="1552">
                  <c:v>-7.0418999999999995E-2</c:v>
                </c:pt>
                <c:pt idx="1553">
                  <c:v>-7.0418999999999995E-2</c:v>
                </c:pt>
                <c:pt idx="1554">
                  <c:v>-7.0418999999999995E-2</c:v>
                </c:pt>
                <c:pt idx="1555">
                  <c:v>-3.9875000000000001E-2</c:v>
                </c:pt>
                <c:pt idx="1556">
                  <c:v>-3.9875000000000001E-2</c:v>
                </c:pt>
                <c:pt idx="1557">
                  <c:v>0.121393</c:v>
                </c:pt>
                <c:pt idx="1558">
                  <c:v>0.121393</c:v>
                </c:pt>
                <c:pt idx="1559">
                  <c:v>0.32114599999999999</c:v>
                </c:pt>
                <c:pt idx="1560">
                  <c:v>0.32114599999999999</c:v>
                </c:pt>
                <c:pt idx="1561">
                  <c:v>0.32114599999999999</c:v>
                </c:pt>
                <c:pt idx="1562">
                  <c:v>0.38040000000000002</c:v>
                </c:pt>
                <c:pt idx="1563">
                  <c:v>0.38040000000000002</c:v>
                </c:pt>
                <c:pt idx="1564">
                  <c:v>-3.1933999999999997E-2</c:v>
                </c:pt>
                <c:pt idx="1565">
                  <c:v>-3.1933999999999997E-2</c:v>
                </c:pt>
                <c:pt idx="1566">
                  <c:v>-3.1933999999999997E-2</c:v>
                </c:pt>
                <c:pt idx="1567">
                  <c:v>3.3427999999999999E-2</c:v>
                </c:pt>
                <c:pt idx="1568">
                  <c:v>3.3427999999999999E-2</c:v>
                </c:pt>
                <c:pt idx="1569">
                  <c:v>4.2590999999999997E-2</c:v>
                </c:pt>
                <c:pt idx="1570">
                  <c:v>4.2590999999999997E-2</c:v>
                </c:pt>
                <c:pt idx="1571">
                  <c:v>4.2590999999999997E-2</c:v>
                </c:pt>
                <c:pt idx="1572">
                  <c:v>-2.8268999999999999E-2</c:v>
                </c:pt>
                <c:pt idx="1573">
                  <c:v>-2.8268999999999999E-2</c:v>
                </c:pt>
                <c:pt idx="1574">
                  <c:v>5.9389999999999998E-3</c:v>
                </c:pt>
                <c:pt idx="1575">
                  <c:v>5.9389999999999998E-3</c:v>
                </c:pt>
                <c:pt idx="1576">
                  <c:v>-2.1548999999999999E-2</c:v>
                </c:pt>
                <c:pt idx="1577">
                  <c:v>-2.1548999999999999E-2</c:v>
                </c:pt>
                <c:pt idx="1578">
                  <c:v>-2.1548999999999999E-2</c:v>
                </c:pt>
                <c:pt idx="1579">
                  <c:v>1.0529999999999999E-3</c:v>
                </c:pt>
                <c:pt idx="1580">
                  <c:v>1.0529999999999999E-3</c:v>
                </c:pt>
                <c:pt idx="1581">
                  <c:v>-1.0553999999999999E-2</c:v>
                </c:pt>
                <c:pt idx="1582">
                  <c:v>-1.0553999999999999E-2</c:v>
                </c:pt>
                <c:pt idx="1583">
                  <c:v>-2.9491E-2</c:v>
                </c:pt>
                <c:pt idx="1584">
                  <c:v>-2.9491E-2</c:v>
                </c:pt>
                <c:pt idx="1585">
                  <c:v>-2.9491E-2</c:v>
                </c:pt>
                <c:pt idx="1586">
                  <c:v>-1.7273E-2</c:v>
                </c:pt>
                <c:pt idx="1587">
                  <c:v>-1.7273E-2</c:v>
                </c:pt>
                <c:pt idx="1588">
                  <c:v>-1.1165E-2</c:v>
                </c:pt>
                <c:pt idx="1589">
                  <c:v>-1.1165E-2</c:v>
                </c:pt>
                <c:pt idx="1590">
                  <c:v>-1.1165E-2</c:v>
                </c:pt>
                <c:pt idx="1591">
                  <c:v>-1.0553999999999999E-2</c:v>
                </c:pt>
                <c:pt idx="1592">
                  <c:v>-1.0553999999999999E-2</c:v>
                </c:pt>
                <c:pt idx="1593">
                  <c:v>-8.1099999999999992E-3</c:v>
                </c:pt>
                <c:pt idx="1594">
                  <c:v>-8.1099999999999992E-3</c:v>
                </c:pt>
                <c:pt idx="1595">
                  <c:v>-8.7209999999999996E-3</c:v>
                </c:pt>
                <c:pt idx="1596">
                  <c:v>-8.7209999999999996E-3</c:v>
                </c:pt>
                <c:pt idx="1597">
                  <c:v>-8.7209999999999996E-3</c:v>
                </c:pt>
                <c:pt idx="1598">
                  <c:v>-3.8340000000000002E-3</c:v>
                </c:pt>
                <c:pt idx="1599">
                  <c:v>-3.8340000000000002E-3</c:v>
                </c:pt>
                <c:pt idx="1600">
                  <c:v>-6.2779999999999997E-3</c:v>
                </c:pt>
                <c:pt idx="1601">
                  <c:v>-6.2779999999999997E-3</c:v>
                </c:pt>
                <c:pt idx="1602">
                  <c:v>-6.2779999999999997E-3</c:v>
                </c:pt>
                <c:pt idx="1603">
                  <c:v>-9.332E-3</c:v>
                </c:pt>
                <c:pt idx="1604">
                  <c:v>-9.332E-3</c:v>
                </c:pt>
                <c:pt idx="1605">
                  <c:v>-3.8340000000000002E-3</c:v>
                </c:pt>
                <c:pt idx="1606">
                  <c:v>-3.8340000000000002E-3</c:v>
                </c:pt>
                <c:pt idx="1607">
                  <c:v>-2.0019999999999999E-3</c:v>
                </c:pt>
                <c:pt idx="1608">
                  <c:v>-2.0019999999999999E-3</c:v>
                </c:pt>
                <c:pt idx="1609">
                  <c:v>-2.0019999999999999E-3</c:v>
                </c:pt>
                <c:pt idx="1610" formatCode="0.00E+00">
                  <c:v>4.4200000000000001E-4</c:v>
                </c:pt>
                <c:pt idx="1611" formatCode="0.00E+00">
                  <c:v>4.4200000000000001E-4</c:v>
                </c:pt>
                <c:pt idx="1612">
                  <c:v>-1.3910000000000001E-3</c:v>
                </c:pt>
                <c:pt idx="1613">
                  <c:v>-1.3910000000000001E-3</c:v>
                </c:pt>
                <c:pt idx="1614">
                  <c:v>-1.3910000000000001E-3</c:v>
                </c:pt>
                <c:pt idx="1615">
                  <c:v>-1.3910000000000001E-3</c:v>
                </c:pt>
                <c:pt idx="1616">
                  <c:v>-1.3910000000000001E-3</c:v>
                </c:pt>
                <c:pt idx="1617" formatCode="0.00E+00">
                  <c:v>4.4200000000000001E-4</c:v>
                </c:pt>
                <c:pt idx="1618" formatCode="0.00E+00">
                  <c:v>4.4200000000000001E-4</c:v>
                </c:pt>
                <c:pt idx="1619" formatCode="0.00E+00">
                  <c:v>4.4200000000000001E-4</c:v>
                </c:pt>
                <c:pt idx="1620" formatCode="0.00E+00">
                  <c:v>-7.7999999999999999E-4</c:v>
                </c:pt>
                <c:pt idx="1621" formatCode="0.00E+00">
                  <c:v>-7.7999999999999999E-4</c:v>
                </c:pt>
                <c:pt idx="1622">
                  <c:v>1.663E-3</c:v>
                </c:pt>
                <c:pt idx="1623">
                  <c:v>1.663E-3</c:v>
                </c:pt>
                <c:pt idx="1624">
                  <c:v>1.663E-3</c:v>
                </c:pt>
                <c:pt idx="1625">
                  <c:v>1.663E-3</c:v>
                </c:pt>
                <c:pt idx="1626">
                  <c:v>1.663E-3</c:v>
                </c:pt>
                <c:pt idx="1627">
                  <c:v>-2.6129999999999999E-3</c:v>
                </c:pt>
                <c:pt idx="1628">
                  <c:v>-2.6129999999999999E-3</c:v>
                </c:pt>
                <c:pt idx="1629" formatCode="0.00E+00">
                  <c:v>-7.7999999999999999E-4</c:v>
                </c:pt>
                <c:pt idx="1630" formatCode="0.00E+00">
                  <c:v>-7.7999999999999999E-4</c:v>
                </c:pt>
                <c:pt idx="1631" formatCode="0.00E+00">
                  <c:v>-7.7999999999999999E-4</c:v>
                </c:pt>
                <c:pt idx="1632" formatCode="0.00E+00">
                  <c:v>-7.7999999999999999E-4</c:v>
                </c:pt>
                <c:pt idx="1633" formatCode="0.00E+00">
                  <c:v>-7.7999999999999999E-4</c:v>
                </c:pt>
                <c:pt idx="1634" formatCode="0.00E+00">
                  <c:v>-1.6899999999999999E-4</c:v>
                </c:pt>
                <c:pt idx="1635" formatCode="0.00E+00">
                  <c:v>-1.6899999999999999E-4</c:v>
                </c:pt>
                <c:pt idx="1636" formatCode="0.00E+00">
                  <c:v>4.4200000000000001E-4</c:v>
                </c:pt>
                <c:pt idx="1637" formatCode="0.00E+00">
                  <c:v>4.4200000000000001E-4</c:v>
                </c:pt>
                <c:pt idx="1638" formatCode="0.00E+00">
                  <c:v>4.4200000000000001E-4</c:v>
                </c:pt>
                <c:pt idx="1639">
                  <c:v>-2.6129999999999999E-3</c:v>
                </c:pt>
                <c:pt idx="1640">
                  <c:v>-2.6129999999999999E-3</c:v>
                </c:pt>
                <c:pt idx="1641">
                  <c:v>-1.3910000000000001E-3</c:v>
                </c:pt>
                <c:pt idx="1642">
                  <c:v>-1.3910000000000001E-3</c:v>
                </c:pt>
                <c:pt idx="1643">
                  <c:v>-1.3910000000000001E-3</c:v>
                </c:pt>
                <c:pt idx="1644" formatCode="0.00E+00">
                  <c:v>-7.7999999999999999E-4</c:v>
                </c:pt>
                <c:pt idx="1645" formatCode="0.00E+00">
                  <c:v>-7.7999999999999999E-4</c:v>
                </c:pt>
                <c:pt idx="1646">
                  <c:v>-2.6129999999999999E-3</c:v>
                </c:pt>
                <c:pt idx="1647">
                  <c:v>-2.6129999999999999E-3</c:v>
                </c:pt>
                <c:pt idx="1648">
                  <c:v>1.0529999999999999E-3</c:v>
                </c:pt>
                <c:pt idx="1649">
                  <c:v>1.0529999999999999E-3</c:v>
                </c:pt>
                <c:pt idx="1650">
                  <c:v>1.0529999999999999E-3</c:v>
                </c:pt>
                <c:pt idx="1651" formatCode="0.00E+00">
                  <c:v>-7.7999999999999999E-4</c:v>
                </c:pt>
                <c:pt idx="1652" formatCode="0.00E+00">
                  <c:v>-7.7999999999999999E-4</c:v>
                </c:pt>
                <c:pt idx="1653">
                  <c:v>1.0529999999999999E-3</c:v>
                </c:pt>
                <c:pt idx="1654">
                  <c:v>1.0529999999999999E-3</c:v>
                </c:pt>
                <c:pt idx="1655">
                  <c:v>1.0529999999999999E-3</c:v>
                </c:pt>
                <c:pt idx="1656">
                  <c:v>-3.2239999999999999E-3</c:v>
                </c:pt>
                <c:pt idx="1657">
                  <c:v>-3.2239999999999999E-3</c:v>
                </c:pt>
                <c:pt idx="1658">
                  <c:v>-1.3910000000000001E-3</c:v>
                </c:pt>
                <c:pt idx="1659">
                  <c:v>-1.3910000000000001E-3</c:v>
                </c:pt>
                <c:pt idx="1660" formatCode="0.00E+00">
                  <c:v>-1.6899999999999999E-4</c:v>
                </c:pt>
                <c:pt idx="1661" formatCode="0.00E+00">
                  <c:v>-1.6899999999999999E-4</c:v>
                </c:pt>
                <c:pt idx="1662" formatCode="0.00E+00">
                  <c:v>-1.6899999999999999E-4</c:v>
                </c:pt>
                <c:pt idx="1663">
                  <c:v>-2.6129999999999999E-3</c:v>
                </c:pt>
                <c:pt idx="1664">
                  <c:v>-2.6129999999999999E-3</c:v>
                </c:pt>
                <c:pt idx="1665" formatCode="0.00E+00">
                  <c:v>4.4200000000000001E-4</c:v>
                </c:pt>
                <c:pt idx="1666" formatCode="0.00E+00">
                  <c:v>4.4200000000000001E-4</c:v>
                </c:pt>
                <c:pt idx="1667" formatCode="0.00E+00">
                  <c:v>4.4200000000000001E-4</c:v>
                </c:pt>
                <c:pt idx="1668" formatCode="0.00E+00">
                  <c:v>-7.7999999999999999E-4</c:v>
                </c:pt>
                <c:pt idx="1669" formatCode="0.00E+00">
                  <c:v>-7.7999999999999999E-4</c:v>
                </c:pt>
                <c:pt idx="1670" formatCode="0.00E+00">
                  <c:v>4.4200000000000001E-4</c:v>
                </c:pt>
                <c:pt idx="1671" formatCode="0.00E+00">
                  <c:v>4.4200000000000001E-4</c:v>
                </c:pt>
                <c:pt idx="1672" formatCode="0.00E+00">
                  <c:v>-7.7999999999999999E-4</c:v>
                </c:pt>
                <c:pt idx="1673" formatCode="0.00E+00">
                  <c:v>-7.7999999999999999E-4</c:v>
                </c:pt>
                <c:pt idx="1674" formatCode="0.00E+00">
                  <c:v>-7.7999999999999999E-4</c:v>
                </c:pt>
                <c:pt idx="1675">
                  <c:v>-2.0019999999999999E-3</c:v>
                </c:pt>
                <c:pt idx="1676">
                  <c:v>-2.0019999999999999E-3</c:v>
                </c:pt>
                <c:pt idx="1677" formatCode="0.00E+00">
                  <c:v>-7.7999999999999999E-4</c:v>
                </c:pt>
                <c:pt idx="1678" formatCode="0.00E+00">
                  <c:v>-7.7999999999999999E-4</c:v>
                </c:pt>
                <c:pt idx="1679" formatCode="0.00E+00">
                  <c:v>-7.7999999999999999E-4</c:v>
                </c:pt>
                <c:pt idx="1680" formatCode="0.00E+00">
                  <c:v>4.4200000000000001E-4</c:v>
                </c:pt>
                <c:pt idx="1681" formatCode="0.00E+00">
                  <c:v>4.4200000000000001E-4</c:v>
                </c:pt>
                <c:pt idx="1682" formatCode="0.00E+00">
                  <c:v>4.4200000000000001E-4</c:v>
                </c:pt>
                <c:pt idx="1683" formatCode="0.00E+00">
                  <c:v>4.4200000000000001E-4</c:v>
                </c:pt>
                <c:pt idx="1684">
                  <c:v>-1.3910000000000001E-3</c:v>
                </c:pt>
                <c:pt idx="1685">
                  <c:v>-1.3910000000000001E-3</c:v>
                </c:pt>
                <c:pt idx="1686">
                  <c:v>-1.3910000000000001E-3</c:v>
                </c:pt>
                <c:pt idx="1687" formatCode="0.00E+00">
                  <c:v>-1.6899999999999999E-4</c:v>
                </c:pt>
                <c:pt idx="1688" formatCode="0.00E+00">
                  <c:v>-1.6899999999999999E-4</c:v>
                </c:pt>
                <c:pt idx="1689">
                  <c:v>1.0529999999999999E-3</c:v>
                </c:pt>
                <c:pt idx="1690">
                  <c:v>1.0529999999999999E-3</c:v>
                </c:pt>
                <c:pt idx="1691">
                  <c:v>1.0529999999999999E-3</c:v>
                </c:pt>
                <c:pt idx="1692">
                  <c:v>-2.0019999999999999E-3</c:v>
                </c:pt>
                <c:pt idx="1693">
                  <c:v>-2.0019999999999999E-3</c:v>
                </c:pt>
                <c:pt idx="1694">
                  <c:v>-3.2239999999999999E-3</c:v>
                </c:pt>
                <c:pt idx="1695">
                  <c:v>-3.2239999999999999E-3</c:v>
                </c:pt>
                <c:pt idx="1696">
                  <c:v>-6.8890000000000002E-3</c:v>
                </c:pt>
                <c:pt idx="1697">
                  <c:v>-6.8890000000000002E-3</c:v>
                </c:pt>
                <c:pt idx="1698">
                  <c:v>-6.8890000000000002E-3</c:v>
                </c:pt>
                <c:pt idx="1699">
                  <c:v>-3.2239999999999999E-3</c:v>
                </c:pt>
                <c:pt idx="1700">
                  <c:v>-3.2239999999999999E-3</c:v>
                </c:pt>
                <c:pt idx="1701">
                  <c:v>-7.4999999999999997E-3</c:v>
                </c:pt>
                <c:pt idx="1702">
                  <c:v>-7.4999999999999997E-3</c:v>
                </c:pt>
                <c:pt idx="1703">
                  <c:v>-7.4999999999999997E-3</c:v>
                </c:pt>
                <c:pt idx="1704">
                  <c:v>-4.4450000000000002E-3</c:v>
                </c:pt>
                <c:pt idx="1705">
                  <c:v>-4.4450000000000002E-3</c:v>
                </c:pt>
                <c:pt idx="1706">
                  <c:v>-3.8340000000000002E-3</c:v>
                </c:pt>
                <c:pt idx="1707">
                  <c:v>-3.8340000000000002E-3</c:v>
                </c:pt>
                <c:pt idx="1708" formatCode="0.00E+00">
                  <c:v>-7.7999999999999999E-4</c:v>
                </c:pt>
                <c:pt idx="1709" formatCode="0.00E+00">
                  <c:v>-7.7999999999999999E-4</c:v>
                </c:pt>
                <c:pt idx="1710" formatCode="0.00E+00">
                  <c:v>-7.7999999999999999E-4</c:v>
                </c:pt>
                <c:pt idx="1711">
                  <c:v>1.663E-3</c:v>
                </c:pt>
                <c:pt idx="1712">
                  <c:v>1.663E-3</c:v>
                </c:pt>
                <c:pt idx="1713">
                  <c:v>-2.0019999999999999E-3</c:v>
                </c:pt>
                <c:pt idx="1714">
                  <c:v>-2.0019999999999999E-3</c:v>
                </c:pt>
                <c:pt idx="1715">
                  <c:v>-2.0019999999999999E-3</c:v>
                </c:pt>
                <c:pt idx="1716">
                  <c:v>-5.6670000000000002E-3</c:v>
                </c:pt>
                <c:pt idx="1717">
                  <c:v>-5.6670000000000002E-3</c:v>
                </c:pt>
                <c:pt idx="1718">
                  <c:v>-7.4999999999999997E-3</c:v>
                </c:pt>
                <c:pt idx="1719">
                  <c:v>-7.4999999999999997E-3</c:v>
                </c:pt>
                <c:pt idx="1720">
                  <c:v>-1.1165E-2</c:v>
                </c:pt>
                <c:pt idx="1721">
                  <c:v>-1.1165E-2</c:v>
                </c:pt>
                <c:pt idx="1722">
                  <c:v>-1.1165E-2</c:v>
                </c:pt>
                <c:pt idx="1723">
                  <c:v>-8.7209999999999996E-3</c:v>
                </c:pt>
                <c:pt idx="1724">
                  <c:v>-8.7209999999999996E-3</c:v>
                </c:pt>
                <c:pt idx="1725" formatCode="0.00E+00">
                  <c:v>4.4200000000000001E-4</c:v>
                </c:pt>
                <c:pt idx="1726" formatCode="0.00E+00">
                  <c:v>4.4200000000000001E-4</c:v>
                </c:pt>
                <c:pt idx="1727" formatCode="0.00E+00">
                  <c:v>4.4200000000000001E-4</c:v>
                </c:pt>
                <c:pt idx="1728">
                  <c:v>-1.0553999999999999E-2</c:v>
                </c:pt>
                <c:pt idx="1729">
                  <c:v>-1.0553999999999999E-2</c:v>
                </c:pt>
                <c:pt idx="1730">
                  <c:v>-7.4999999999999997E-3</c:v>
                </c:pt>
                <c:pt idx="1731">
                  <c:v>-7.4999999999999997E-3</c:v>
                </c:pt>
                <c:pt idx="1732">
                  <c:v>-5.6670000000000002E-3</c:v>
                </c:pt>
                <c:pt idx="1733">
                  <c:v>-5.6670000000000002E-3</c:v>
                </c:pt>
                <c:pt idx="1734">
                  <c:v>-5.6670000000000002E-3</c:v>
                </c:pt>
                <c:pt idx="1735">
                  <c:v>-8.1099999999999992E-3</c:v>
                </c:pt>
                <c:pt idx="1736">
                  <c:v>-8.1099999999999992E-3</c:v>
                </c:pt>
                <c:pt idx="1737">
                  <c:v>-8.1099999999999992E-3</c:v>
                </c:pt>
                <c:pt idx="1738">
                  <c:v>-8.1099999999999992E-3</c:v>
                </c:pt>
                <c:pt idx="1739">
                  <c:v>-8.1099999999999992E-3</c:v>
                </c:pt>
                <c:pt idx="1740">
                  <c:v>-9.9430000000000004E-3</c:v>
                </c:pt>
                <c:pt idx="1741">
                  <c:v>-9.9430000000000004E-3</c:v>
                </c:pt>
                <c:pt idx="1742">
                  <c:v>-1.9716999999999998E-2</c:v>
                </c:pt>
                <c:pt idx="1743">
                  <c:v>-1.9716999999999998E-2</c:v>
                </c:pt>
                <c:pt idx="1744">
                  <c:v>-4.4151999999999997E-2</c:v>
                </c:pt>
                <c:pt idx="1745">
                  <c:v>-4.4151999999999997E-2</c:v>
                </c:pt>
                <c:pt idx="1746">
                  <c:v>-4.4151999999999997E-2</c:v>
                </c:pt>
                <c:pt idx="1747">
                  <c:v>-3.4988999999999999E-2</c:v>
                </c:pt>
                <c:pt idx="1748">
                  <c:v>-3.4988999999999999E-2</c:v>
                </c:pt>
                <c:pt idx="1749">
                  <c:v>-3.8043E-2</c:v>
                </c:pt>
                <c:pt idx="1750">
                  <c:v>-3.8043E-2</c:v>
                </c:pt>
                <c:pt idx="1751">
                  <c:v>-3.8043E-2</c:v>
                </c:pt>
                <c:pt idx="1752">
                  <c:v>-8.7209999999999996E-3</c:v>
                </c:pt>
                <c:pt idx="1753">
                  <c:v>-8.7209999999999996E-3</c:v>
                </c:pt>
                <c:pt idx="1754">
                  <c:v>-1.0553999999999999E-2</c:v>
                </c:pt>
                <c:pt idx="1755">
                  <c:v>-1.0553999999999999E-2</c:v>
                </c:pt>
                <c:pt idx="1756">
                  <c:v>-3.7432E-2</c:v>
                </c:pt>
                <c:pt idx="1757">
                  <c:v>-3.7432E-2</c:v>
                </c:pt>
                <c:pt idx="1758">
                  <c:v>-3.7432E-2</c:v>
                </c:pt>
                <c:pt idx="1759">
                  <c:v>-6.7974999999999994E-2</c:v>
                </c:pt>
                <c:pt idx="1760">
                  <c:v>-6.7974999999999994E-2</c:v>
                </c:pt>
                <c:pt idx="1761">
                  <c:v>2.2433000000000002E-2</c:v>
                </c:pt>
                <c:pt idx="1762">
                  <c:v>2.2433000000000002E-2</c:v>
                </c:pt>
                <c:pt idx="1763">
                  <c:v>2.2433000000000002E-2</c:v>
                </c:pt>
                <c:pt idx="1764">
                  <c:v>-3.3766999999999998E-2</c:v>
                </c:pt>
                <c:pt idx="1765">
                  <c:v>-3.3766999999999998E-2</c:v>
                </c:pt>
                <c:pt idx="1766">
                  <c:v>1.0826000000000001E-2</c:v>
                </c:pt>
                <c:pt idx="1767">
                  <c:v>1.0826000000000001E-2</c:v>
                </c:pt>
                <c:pt idx="1768">
                  <c:v>5.3587000000000003E-2</c:v>
                </c:pt>
                <c:pt idx="1769">
                  <c:v>5.3587000000000003E-2</c:v>
                </c:pt>
                <c:pt idx="1770">
                  <c:v>5.3587000000000003E-2</c:v>
                </c:pt>
                <c:pt idx="1771">
                  <c:v>-0.17976400000000001</c:v>
                </c:pt>
                <c:pt idx="1772">
                  <c:v>-0.17976400000000001</c:v>
                </c:pt>
                <c:pt idx="1773">
                  <c:v>-0.105849</c:v>
                </c:pt>
                <c:pt idx="1774">
                  <c:v>-0.105849</c:v>
                </c:pt>
                <c:pt idx="1775">
                  <c:v>-0.105849</c:v>
                </c:pt>
                <c:pt idx="1776">
                  <c:v>5.3587000000000003E-2</c:v>
                </c:pt>
                <c:pt idx="1777">
                  <c:v>5.3587000000000003E-2</c:v>
                </c:pt>
                <c:pt idx="1778">
                  <c:v>5.9695999999999999E-2</c:v>
                </c:pt>
                <c:pt idx="1779">
                  <c:v>5.9695999999999999E-2</c:v>
                </c:pt>
                <c:pt idx="1780">
                  <c:v>0.21485499999999999</c:v>
                </c:pt>
                <c:pt idx="1781">
                  <c:v>0.21485499999999999</c:v>
                </c:pt>
                <c:pt idx="1782">
                  <c:v>0.21485499999999999</c:v>
                </c:pt>
                <c:pt idx="1783">
                  <c:v>-5.2704000000000001E-2</c:v>
                </c:pt>
                <c:pt idx="1784">
                  <c:v>-5.2704000000000001E-2</c:v>
                </c:pt>
                <c:pt idx="1785">
                  <c:v>8.7184999999999999E-2</c:v>
                </c:pt>
                <c:pt idx="1786">
                  <c:v>8.7184999999999999E-2</c:v>
                </c:pt>
                <c:pt idx="1787">
                  <c:v>8.7184999999999999E-2</c:v>
                </c:pt>
                <c:pt idx="1788">
                  <c:v>-8.7523000000000004E-2</c:v>
                </c:pt>
                <c:pt idx="1789">
                  <c:v>-8.7523000000000004E-2</c:v>
                </c:pt>
                <c:pt idx="1790">
                  <c:v>0.14033000000000001</c:v>
                </c:pt>
                <c:pt idx="1791">
                  <c:v>0.14033000000000001</c:v>
                </c:pt>
                <c:pt idx="1792">
                  <c:v>0.20874699999999999</c:v>
                </c:pt>
                <c:pt idx="1793">
                  <c:v>0.20874699999999999</c:v>
                </c:pt>
                <c:pt idx="1794">
                  <c:v>0.20874699999999999</c:v>
                </c:pt>
                <c:pt idx="1795">
                  <c:v>0.286327</c:v>
                </c:pt>
                <c:pt idx="1796">
                  <c:v>0.286327</c:v>
                </c:pt>
                <c:pt idx="1797">
                  <c:v>-0.28910799999999998</c:v>
                </c:pt>
                <c:pt idx="1798">
                  <c:v>-0.28910799999999998</c:v>
                </c:pt>
                <c:pt idx="1799">
                  <c:v>-0.28910799999999998</c:v>
                </c:pt>
                <c:pt idx="1800">
                  <c:v>0.46164500000000003</c:v>
                </c:pt>
                <c:pt idx="1801">
                  <c:v>0.46164500000000003</c:v>
                </c:pt>
                <c:pt idx="1802">
                  <c:v>-0.27628000000000003</c:v>
                </c:pt>
                <c:pt idx="1803">
                  <c:v>-0.27628000000000003</c:v>
                </c:pt>
                <c:pt idx="1804">
                  <c:v>-6.8585999999999994E-2</c:v>
                </c:pt>
                <c:pt idx="1805">
                  <c:v>-6.8585999999999994E-2</c:v>
                </c:pt>
                <c:pt idx="1806">
                  <c:v>-6.8585999999999994E-2</c:v>
                </c:pt>
                <c:pt idx="1807">
                  <c:v>0.28021800000000002</c:v>
                </c:pt>
                <c:pt idx="1808">
                  <c:v>0.28021800000000002</c:v>
                </c:pt>
                <c:pt idx="1809">
                  <c:v>0.48058200000000001</c:v>
                </c:pt>
                <c:pt idx="1810">
                  <c:v>0.48058200000000001</c:v>
                </c:pt>
                <c:pt idx="1811">
                  <c:v>0.48058200000000001</c:v>
                </c:pt>
                <c:pt idx="1812">
                  <c:v>0.43232300000000001</c:v>
                </c:pt>
                <c:pt idx="1813">
                  <c:v>0.43232300000000001</c:v>
                </c:pt>
                <c:pt idx="1814">
                  <c:v>0.53006200000000003</c:v>
                </c:pt>
                <c:pt idx="1815">
                  <c:v>0.53006200000000003</c:v>
                </c:pt>
                <c:pt idx="1816">
                  <c:v>0.60336599999999996</c:v>
                </c:pt>
                <c:pt idx="1817">
                  <c:v>0.60336599999999996</c:v>
                </c:pt>
                <c:pt idx="1818">
                  <c:v>0.60336599999999996</c:v>
                </c:pt>
                <c:pt idx="1819">
                  <c:v>0.699882</c:v>
                </c:pt>
                <c:pt idx="1820">
                  <c:v>0.699882</c:v>
                </c:pt>
                <c:pt idx="1821">
                  <c:v>8.2297999999999996E-2</c:v>
                </c:pt>
                <c:pt idx="1822">
                  <c:v>8.2297999999999996E-2</c:v>
                </c:pt>
                <c:pt idx="1823">
                  <c:v>8.2297999999999996E-2</c:v>
                </c:pt>
                <c:pt idx="1824">
                  <c:v>-0.32209500000000002</c:v>
                </c:pt>
                <c:pt idx="1825">
                  <c:v>-0.32209500000000002</c:v>
                </c:pt>
                <c:pt idx="1826">
                  <c:v>2.9152000000000001E-2</c:v>
                </c:pt>
                <c:pt idx="1827">
                  <c:v>2.9152000000000001E-2</c:v>
                </c:pt>
                <c:pt idx="1828">
                  <c:v>2.9152000000000001E-2</c:v>
                </c:pt>
                <c:pt idx="1829">
                  <c:v>6.3972000000000001E-2</c:v>
                </c:pt>
                <c:pt idx="1830">
                  <c:v>6.3972000000000001E-2</c:v>
                </c:pt>
                <c:pt idx="1831">
                  <c:v>4.8089E-2</c:v>
                </c:pt>
                <c:pt idx="1832">
                  <c:v>4.8089E-2</c:v>
                </c:pt>
                <c:pt idx="1833">
                  <c:v>-3.1322999999999997E-2</c:v>
                </c:pt>
                <c:pt idx="1834">
                  <c:v>-3.1322999999999997E-2</c:v>
                </c:pt>
                <c:pt idx="1835">
                  <c:v>-3.1322999999999997E-2</c:v>
                </c:pt>
                <c:pt idx="1836">
                  <c:v>-1.3608E-2</c:v>
                </c:pt>
                <c:pt idx="1837">
                  <c:v>-1.3608E-2</c:v>
                </c:pt>
                <c:pt idx="1838">
                  <c:v>-4.4151999999999997E-2</c:v>
                </c:pt>
                <c:pt idx="1839">
                  <c:v>-4.4151999999999997E-2</c:v>
                </c:pt>
                <c:pt idx="1840">
                  <c:v>3.9537000000000003E-2</c:v>
                </c:pt>
                <c:pt idx="1841">
                  <c:v>3.9537000000000003E-2</c:v>
                </c:pt>
                <c:pt idx="1842">
                  <c:v>3.9537000000000003E-2</c:v>
                </c:pt>
                <c:pt idx="1843">
                  <c:v>5.1754000000000001E-2</c:v>
                </c:pt>
                <c:pt idx="1844">
                  <c:v>5.1754000000000001E-2</c:v>
                </c:pt>
                <c:pt idx="1845">
                  <c:v>3.9537000000000003E-2</c:v>
                </c:pt>
                <c:pt idx="1846">
                  <c:v>3.9537000000000003E-2</c:v>
                </c:pt>
                <c:pt idx="1847">
                  <c:v>3.9537000000000003E-2</c:v>
                </c:pt>
                <c:pt idx="1848">
                  <c:v>-4.5983999999999997E-2</c:v>
                </c:pt>
                <c:pt idx="1849">
                  <c:v>-4.5983999999999997E-2</c:v>
                </c:pt>
                <c:pt idx="1850">
                  <c:v>3.2818E-2</c:v>
                </c:pt>
                <c:pt idx="1851">
                  <c:v>3.2818E-2</c:v>
                </c:pt>
                <c:pt idx="1852">
                  <c:v>3.2818E-2</c:v>
                </c:pt>
                <c:pt idx="1853">
                  <c:v>3.8315000000000002E-2</c:v>
                </c:pt>
                <c:pt idx="1854">
                  <c:v>3.8315000000000002E-2</c:v>
                </c:pt>
                <c:pt idx="1855">
                  <c:v>4.6257E-2</c:v>
                </c:pt>
                <c:pt idx="1856">
                  <c:v>4.6257E-2</c:v>
                </c:pt>
                <c:pt idx="1857">
                  <c:v>3.7094000000000002E-2</c:v>
                </c:pt>
                <c:pt idx="1858">
                  <c:v>3.7094000000000002E-2</c:v>
                </c:pt>
                <c:pt idx="1859">
                  <c:v>3.7094000000000002E-2</c:v>
                </c:pt>
                <c:pt idx="1860">
                  <c:v>3.5261000000000001E-2</c:v>
                </c:pt>
                <c:pt idx="1861">
                  <c:v>3.5261000000000001E-2</c:v>
                </c:pt>
                <c:pt idx="1862">
                  <c:v>-9.1188000000000005E-2</c:v>
                </c:pt>
                <c:pt idx="1863">
                  <c:v>-9.1188000000000005E-2</c:v>
                </c:pt>
                <c:pt idx="1864">
                  <c:v>-9.1188000000000005E-2</c:v>
                </c:pt>
                <c:pt idx="1865">
                  <c:v>7.1609999999999998E-3</c:v>
                </c:pt>
                <c:pt idx="1866">
                  <c:v>7.1609999999999998E-3</c:v>
                </c:pt>
                <c:pt idx="1867">
                  <c:v>-2.0019999999999999E-3</c:v>
                </c:pt>
                <c:pt idx="1868">
                  <c:v>-2.0019999999999999E-3</c:v>
                </c:pt>
                <c:pt idx="1869">
                  <c:v>-2.0019999999999999E-3</c:v>
                </c:pt>
                <c:pt idx="1870">
                  <c:v>-2.0019999999999999E-3</c:v>
                </c:pt>
                <c:pt idx="1871">
                  <c:v>-7.5305999999999998E-2</c:v>
                </c:pt>
                <c:pt idx="1872">
                  <c:v>-7.5305999999999998E-2</c:v>
                </c:pt>
                <c:pt idx="1873">
                  <c:v>-0.15166399999999999</c:v>
                </c:pt>
                <c:pt idx="1874">
                  <c:v>-0.15166399999999999</c:v>
                </c:pt>
                <c:pt idx="1875">
                  <c:v>-0.25123499999999999</c:v>
                </c:pt>
                <c:pt idx="1876">
                  <c:v>-0.25123499999999999</c:v>
                </c:pt>
                <c:pt idx="1877">
                  <c:v>-0.25123499999999999</c:v>
                </c:pt>
                <c:pt idx="1878">
                  <c:v>-3.0102E-2</c:v>
                </c:pt>
                <c:pt idx="1879">
                  <c:v>-3.0102E-2</c:v>
                </c:pt>
                <c:pt idx="1880">
                  <c:v>-2.6436000000000001E-2</c:v>
                </c:pt>
                <c:pt idx="1881">
                  <c:v>-2.6436000000000001E-2</c:v>
                </c:pt>
                <c:pt idx="1882">
                  <c:v>-2.6436000000000001E-2</c:v>
                </c:pt>
                <c:pt idx="1883">
                  <c:v>4.7477999999999999E-2</c:v>
                </c:pt>
                <c:pt idx="1884">
                  <c:v>4.7477999999999999E-2</c:v>
                </c:pt>
                <c:pt idx="1885">
                  <c:v>3.0374000000000002E-2</c:v>
                </c:pt>
                <c:pt idx="1886">
                  <c:v>3.0374000000000002E-2</c:v>
                </c:pt>
                <c:pt idx="1887">
                  <c:v>7.1302000000000004E-2</c:v>
                </c:pt>
                <c:pt idx="1888">
                  <c:v>7.1302000000000004E-2</c:v>
                </c:pt>
                <c:pt idx="1889">
                  <c:v>7.1302000000000004E-2</c:v>
                </c:pt>
                <c:pt idx="1890">
                  <c:v>0.12628</c:v>
                </c:pt>
                <c:pt idx="1891">
                  <c:v>0.12628</c:v>
                </c:pt>
                <c:pt idx="1892">
                  <c:v>-9.9430000000000004E-3</c:v>
                </c:pt>
                <c:pt idx="1893">
                  <c:v>-9.9430000000000004E-3</c:v>
                </c:pt>
                <c:pt idx="1894">
                  <c:v>-9.9430000000000004E-3</c:v>
                </c:pt>
                <c:pt idx="1895">
                  <c:v>3.6483000000000002E-2</c:v>
                </c:pt>
                <c:pt idx="1896">
                  <c:v>3.6483000000000002E-2</c:v>
                </c:pt>
                <c:pt idx="1897">
                  <c:v>-7.7137999999999998E-2</c:v>
                </c:pt>
                <c:pt idx="1898">
                  <c:v>-7.7137999999999998E-2</c:v>
                </c:pt>
                <c:pt idx="1899">
                  <c:v>-0.214583</c:v>
                </c:pt>
                <c:pt idx="1900">
                  <c:v>-0.214583</c:v>
                </c:pt>
                <c:pt idx="1901">
                  <c:v>-0.214583</c:v>
                </c:pt>
                <c:pt idx="1902">
                  <c:v>6.0305999999999998E-2</c:v>
                </c:pt>
                <c:pt idx="1903">
                  <c:v>6.0305999999999998E-2</c:v>
                </c:pt>
                <c:pt idx="1904">
                  <c:v>-6.7974999999999994E-2</c:v>
                </c:pt>
                <c:pt idx="1905">
                  <c:v>-6.7974999999999994E-2</c:v>
                </c:pt>
                <c:pt idx="1906">
                  <c:v>-6.7974999999999994E-2</c:v>
                </c:pt>
                <c:pt idx="1907">
                  <c:v>-4.4151999999999997E-2</c:v>
                </c:pt>
                <c:pt idx="1908">
                  <c:v>-4.4151999999999997E-2</c:v>
                </c:pt>
                <c:pt idx="1909">
                  <c:v>4.5034999999999999E-2</c:v>
                </c:pt>
                <c:pt idx="1910">
                  <c:v>4.5034999999999999E-2</c:v>
                </c:pt>
                <c:pt idx="1911">
                  <c:v>-3.6821E-2</c:v>
                </c:pt>
                <c:pt idx="1912">
                  <c:v>-3.6821E-2</c:v>
                </c:pt>
                <c:pt idx="1913">
                  <c:v>-3.6821E-2</c:v>
                </c:pt>
                <c:pt idx="1914">
                  <c:v>3.4039E-2</c:v>
                </c:pt>
                <c:pt idx="1915">
                  <c:v>3.4039E-2</c:v>
                </c:pt>
                <c:pt idx="1916">
                  <c:v>3.5872000000000001E-2</c:v>
                </c:pt>
                <c:pt idx="1917">
                  <c:v>3.5872000000000001E-2</c:v>
                </c:pt>
                <c:pt idx="1918">
                  <c:v>3.5872000000000001E-2</c:v>
                </c:pt>
                <c:pt idx="1919">
                  <c:v>-1.6052E-2</c:v>
                </c:pt>
                <c:pt idx="1920">
                  <c:v>-1.6052E-2</c:v>
                </c:pt>
                <c:pt idx="1921">
                  <c:v>-8.7209999999999996E-3</c:v>
                </c:pt>
                <c:pt idx="1922">
                  <c:v>-8.7209999999999996E-3</c:v>
                </c:pt>
                <c:pt idx="1923">
                  <c:v>-5.0871E-2</c:v>
                </c:pt>
                <c:pt idx="1924">
                  <c:v>-5.0871E-2</c:v>
                </c:pt>
                <c:pt idx="1925">
                  <c:v>-5.0871E-2</c:v>
                </c:pt>
                <c:pt idx="1926">
                  <c:v>4.0758999999999997E-2</c:v>
                </c:pt>
                <c:pt idx="1927">
                  <c:v>4.0758999999999997E-2</c:v>
                </c:pt>
                <c:pt idx="1928">
                  <c:v>8.2297999999999996E-2</c:v>
                </c:pt>
                <c:pt idx="1929">
                  <c:v>8.2297999999999996E-2</c:v>
                </c:pt>
                <c:pt idx="1930">
                  <c:v>8.2297999999999996E-2</c:v>
                </c:pt>
                <c:pt idx="1931">
                  <c:v>4.5645999999999999E-2</c:v>
                </c:pt>
                <c:pt idx="1932">
                  <c:v>4.5645999999999999E-2</c:v>
                </c:pt>
                <c:pt idx="1933">
                  <c:v>5.7251999999999997E-2</c:v>
                </c:pt>
                <c:pt idx="1934">
                  <c:v>5.7251999999999997E-2</c:v>
                </c:pt>
                <c:pt idx="1935">
                  <c:v>-1.9106000000000001E-2</c:v>
                </c:pt>
                <c:pt idx="1936">
                  <c:v>-1.9106000000000001E-2</c:v>
                </c:pt>
                <c:pt idx="1937">
                  <c:v>-1.9106000000000001E-2</c:v>
                </c:pt>
                <c:pt idx="1938">
                  <c:v>-1.4219000000000001E-2</c:v>
                </c:pt>
                <c:pt idx="1939">
                  <c:v>-1.4219000000000001E-2</c:v>
                </c:pt>
                <c:pt idx="1940">
                  <c:v>-3.2239999999999999E-3</c:v>
                </c:pt>
                <c:pt idx="1941">
                  <c:v>-3.2239999999999999E-3</c:v>
                </c:pt>
                <c:pt idx="1942">
                  <c:v>-3.2239999999999999E-3</c:v>
                </c:pt>
                <c:pt idx="1943">
                  <c:v>-5.7591000000000003E-2</c:v>
                </c:pt>
                <c:pt idx="1944">
                  <c:v>-5.7591000000000003E-2</c:v>
                </c:pt>
                <c:pt idx="1945">
                  <c:v>-2.6129999999999999E-3</c:v>
                </c:pt>
                <c:pt idx="1946">
                  <c:v>-2.6129999999999999E-3</c:v>
                </c:pt>
                <c:pt idx="1947">
                  <c:v>-6.8890000000000002E-3</c:v>
                </c:pt>
                <c:pt idx="1948">
                  <c:v>-6.8890000000000002E-3</c:v>
                </c:pt>
                <c:pt idx="1949">
                  <c:v>-6.8890000000000002E-3</c:v>
                </c:pt>
                <c:pt idx="1950">
                  <c:v>5.3587000000000003E-2</c:v>
                </c:pt>
                <c:pt idx="1951">
                  <c:v>5.3587000000000003E-2</c:v>
                </c:pt>
                <c:pt idx="1952">
                  <c:v>4.0758999999999997E-2</c:v>
                </c:pt>
                <c:pt idx="1953">
                  <c:v>4.0758999999999997E-2</c:v>
                </c:pt>
                <c:pt idx="1954">
                  <c:v>4.0758999999999997E-2</c:v>
                </c:pt>
                <c:pt idx="1955">
                  <c:v>-7.0418999999999995E-2</c:v>
                </c:pt>
                <c:pt idx="1956">
                  <c:v>-7.0418999999999995E-2</c:v>
                </c:pt>
                <c:pt idx="1957">
                  <c:v>5.8473999999999998E-2</c:v>
                </c:pt>
                <c:pt idx="1958">
                  <c:v>5.8473999999999998E-2</c:v>
                </c:pt>
                <c:pt idx="1959">
                  <c:v>-4.9037999999999998E-2</c:v>
                </c:pt>
                <c:pt idx="1960">
                  <c:v>-4.9037999999999998E-2</c:v>
                </c:pt>
                <c:pt idx="1961">
                  <c:v>-4.9037999999999998E-2</c:v>
                </c:pt>
                <c:pt idx="1962">
                  <c:v>2.7320000000000001E-2</c:v>
                </c:pt>
                <c:pt idx="1963">
                  <c:v>2.7320000000000001E-2</c:v>
                </c:pt>
                <c:pt idx="1964">
                  <c:v>-9.9430000000000004E-3</c:v>
                </c:pt>
                <c:pt idx="1965">
                  <c:v>-9.9430000000000004E-3</c:v>
                </c:pt>
                <c:pt idx="1966">
                  <c:v>-9.9430000000000004E-3</c:v>
                </c:pt>
                <c:pt idx="1967">
                  <c:v>-0.105238</c:v>
                </c:pt>
                <c:pt idx="1968">
                  <c:v>-0.105238</c:v>
                </c:pt>
                <c:pt idx="1969">
                  <c:v>-2.9491E-2</c:v>
                </c:pt>
                <c:pt idx="1970">
                  <c:v>-2.9491E-2</c:v>
                </c:pt>
                <c:pt idx="1971">
                  <c:v>-4.8427999999999999E-2</c:v>
                </c:pt>
                <c:pt idx="1972">
                  <c:v>-4.8427999999999999E-2</c:v>
                </c:pt>
                <c:pt idx="1973">
                  <c:v>-4.8427999999999999E-2</c:v>
                </c:pt>
                <c:pt idx="1974">
                  <c:v>6.5804000000000001E-2</c:v>
                </c:pt>
                <c:pt idx="1975">
                  <c:v>6.5804000000000001E-2</c:v>
                </c:pt>
                <c:pt idx="1976">
                  <c:v>-3.0712E-2</c:v>
                </c:pt>
                <c:pt idx="1977">
                  <c:v>-3.0712E-2</c:v>
                </c:pt>
                <c:pt idx="1978">
                  <c:v>-3.0712E-2</c:v>
                </c:pt>
                <c:pt idx="1979">
                  <c:v>-6.7363999999999993E-2</c:v>
                </c:pt>
                <c:pt idx="1980">
                  <c:v>-6.7363999999999993E-2</c:v>
                </c:pt>
                <c:pt idx="1981">
                  <c:v>-1.4829999999999999E-2</c:v>
                </c:pt>
                <c:pt idx="1982">
                  <c:v>-1.4829999999999999E-2</c:v>
                </c:pt>
                <c:pt idx="1983">
                  <c:v>9.5737000000000003E-2</c:v>
                </c:pt>
                <c:pt idx="1984">
                  <c:v>9.5737000000000003E-2</c:v>
                </c:pt>
                <c:pt idx="1985">
                  <c:v>9.5737000000000003E-2</c:v>
                </c:pt>
                <c:pt idx="1986">
                  <c:v>-7.1029999999999996E-2</c:v>
                </c:pt>
                <c:pt idx="1987">
                  <c:v>-7.1029999999999996E-2</c:v>
                </c:pt>
                <c:pt idx="1988">
                  <c:v>-0.222524</c:v>
                </c:pt>
                <c:pt idx="1989">
                  <c:v>-0.222524</c:v>
                </c:pt>
                <c:pt idx="1990">
                  <c:v>-0.222524</c:v>
                </c:pt>
                <c:pt idx="1991">
                  <c:v>-5.1482E-2</c:v>
                </c:pt>
                <c:pt idx="1992">
                  <c:v>-5.1482E-2</c:v>
                </c:pt>
                <c:pt idx="1993">
                  <c:v>9.6050000000000007E-3</c:v>
                </c:pt>
                <c:pt idx="1994">
                  <c:v>9.6050000000000007E-3</c:v>
                </c:pt>
                <c:pt idx="1995">
                  <c:v>0.172706</c:v>
                </c:pt>
                <c:pt idx="1996">
                  <c:v>0.172706</c:v>
                </c:pt>
                <c:pt idx="1997">
                  <c:v>0.172706</c:v>
                </c:pt>
                <c:pt idx="1998">
                  <c:v>-8.0803E-2</c:v>
                </c:pt>
                <c:pt idx="1999">
                  <c:v>-8.0803E-2</c:v>
                </c:pt>
                <c:pt idx="2000">
                  <c:v>9.6050000000000007E-3</c:v>
                </c:pt>
                <c:pt idx="2001">
                  <c:v>9.6050000000000007E-3</c:v>
                </c:pt>
                <c:pt idx="2002">
                  <c:v>9.6050000000000007E-3</c:v>
                </c:pt>
                <c:pt idx="2003">
                  <c:v>-4.3541000000000003E-2</c:v>
                </c:pt>
                <c:pt idx="2004">
                  <c:v>-4.3541000000000003E-2</c:v>
                </c:pt>
                <c:pt idx="2005">
                  <c:v>-3.1322999999999997E-2</c:v>
                </c:pt>
                <c:pt idx="2006">
                  <c:v>-3.1322999999999997E-2</c:v>
                </c:pt>
                <c:pt idx="2007">
                  <c:v>-3.3766999999999998E-2</c:v>
                </c:pt>
                <c:pt idx="2008">
                  <c:v>-3.3766999999999998E-2</c:v>
                </c:pt>
                <c:pt idx="2009">
                  <c:v>-3.3766999999999998E-2</c:v>
                </c:pt>
                <c:pt idx="2010" formatCode="0.00E+00">
                  <c:v>4.4200000000000001E-4</c:v>
                </c:pt>
                <c:pt idx="2011" formatCode="0.00E+00">
                  <c:v>4.4200000000000001E-4</c:v>
                </c:pt>
                <c:pt idx="2012">
                  <c:v>-4.3541000000000003E-2</c:v>
                </c:pt>
                <c:pt idx="2013">
                  <c:v>-4.3541000000000003E-2</c:v>
                </c:pt>
                <c:pt idx="2014">
                  <c:v>-4.3541000000000003E-2</c:v>
                </c:pt>
                <c:pt idx="2015">
                  <c:v>-1.5441E-2</c:v>
                </c:pt>
                <c:pt idx="2016">
                  <c:v>-1.5441E-2</c:v>
                </c:pt>
                <c:pt idx="2017">
                  <c:v>8.9940000000000003E-3</c:v>
                </c:pt>
                <c:pt idx="2018">
                  <c:v>8.9940000000000003E-3</c:v>
                </c:pt>
                <c:pt idx="2019">
                  <c:v>-6.4310000000000006E-2</c:v>
                </c:pt>
                <c:pt idx="2020">
                  <c:v>-6.4310000000000006E-2</c:v>
                </c:pt>
                <c:pt idx="2021">
                  <c:v>-6.4310000000000006E-2</c:v>
                </c:pt>
                <c:pt idx="2022" formatCode="0.00E+00">
                  <c:v>4.4200000000000001E-4</c:v>
                </c:pt>
                <c:pt idx="2023" formatCode="0.00E+00">
                  <c:v>4.4200000000000001E-4</c:v>
                </c:pt>
                <c:pt idx="2024">
                  <c:v>-0.19014800000000001</c:v>
                </c:pt>
                <c:pt idx="2025">
                  <c:v>-0.19014800000000001</c:v>
                </c:pt>
                <c:pt idx="2026">
                  <c:v>-0.19014800000000001</c:v>
                </c:pt>
                <c:pt idx="2027">
                  <c:v>1.5713000000000001E-2</c:v>
                </c:pt>
                <c:pt idx="2028">
                  <c:v>1.5713000000000001E-2</c:v>
                </c:pt>
                <c:pt idx="2029">
                  <c:v>3.7704000000000001E-2</c:v>
                </c:pt>
                <c:pt idx="2030">
                  <c:v>3.7704000000000001E-2</c:v>
                </c:pt>
                <c:pt idx="2031">
                  <c:v>-3.0712E-2</c:v>
                </c:pt>
                <c:pt idx="2032">
                  <c:v>-3.0712E-2</c:v>
                </c:pt>
                <c:pt idx="2033">
                  <c:v>-3.0712E-2</c:v>
                </c:pt>
                <c:pt idx="2034">
                  <c:v>-8.6301000000000003E-2</c:v>
                </c:pt>
                <c:pt idx="2035">
                  <c:v>-8.6301000000000003E-2</c:v>
                </c:pt>
                <c:pt idx="2036">
                  <c:v>0.123226</c:v>
                </c:pt>
                <c:pt idx="2037">
                  <c:v>0.123226</c:v>
                </c:pt>
                <c:pt idx="2038">
                  <c:v>0.123226</c:v>
                </c:pt>
                <c:pt idx="2039">
                  <c:v>-0.19564599999999999</c:v>
                </c:pt>
                <c:pt idx="2040">
                  <c:v>-0.19564599999999999</c:v>
                </c:pt>
                <c:pt idx="2041">
                  <c:v>-0.42533100000000001</c:v>
                </c:pt>
                <c:pt idx="2042">
                  <c:v>-0.42533100000000001</c:v>
                </c:pt>
                <c:pt idx="2043">
                  <c:v>-0.108903</c:v>
                </c:pt>
                <c:pt idx="2044">
                  <c:v>-0.108903</c:v>
                </c:pt>
                <c:pt idx="2045">
                  <c:v>-0.108903</c:v>
                </c:pt>
                <c:pt idx="2046">
                  <c:v>5.0533000000000002E-2</c:v>
                </c:pt>
                <c:pt idx="2047">
                  <c:v>5.0533000000000002E-2</c:v>
                </c:pt>
                <c:pt idx="2048">
                  <c:v>-2.0327999999999999E-2</c:v>
                </c:pt>
                <c:pt idx="2049">
                  <c:v>-2.0327999999999999E-2</c:v>
                </c:pt>
                <c:pt idx="2050">
                  <c:v>-2.0327999999999999E-2</c:v>
                </c:pt>
                <c:pt idx="2051">
                  <c:v>3.4039E-2</c:v>
                </c:pt>
                <c:pt idx="2052">
                  <c:v>3.4039E-2</c:v>
                </c:pt>
                <c:pt idx="2053">
                  <c:v>-0.12661800000000001</c:v>
                </c:pt>
                <c:pt idx="2054">
                  <c:v>-0.12661800000000001</c:v>
                </c:pt>
                <c:pt idx="2055">
                  <c:v>0.25639400000000001</c:v>
                </c:pt>
                <c:pt idx="2056">
                  <c:v>0.25639400000000001</c:v>
                </c:pt>
                <c:pt idx="2057">
                  <c:v>0.25639400000000001</c:v>
                </c:pt>
                <c:pt idx="2058">
                  <c:v>-4.2930000000000003E-2</c:v>
                </c:pt>
                <c:pt idx="2059">
                  <c:v>-4.2930000000000003E-2</c:v>
                </c:pt>
                <c:pt idx="2060">
                  <c:v>2.3043999999999999E-2</c:v>
                </c:pt>
                <c:pt idx="2061">
                  <c:v>2.3043999999999999E-2</c:v>
                </c:pt>
                <c:pt idx="2062">
                  <c:v>2.3043999999999999E-2</c:v>
                </c:pt>
                <c:pt idx="2063">
                  <c:v>-4.7816999999999998E-2</c:v>
                </c:pt>
                <c:pt idx="2064">
                  <c:v>-4.7816999999999998E-2</c:v>
                </c:pt>
                <c:pt idx="2065">
                  <c:v>-2.0327999999999999E-2</c:v>
                </c:pt>
                <c:pt idx="2066">
                  <c:v>-2.0327999999999999E-2</c:v>
                </c:pt>
                <c:pt idx="2067">
                  <c:v>-2.0327999999999999E-2</c:v>
                </c:pt>
                <c:pt idx="2068">
                  <c:v>-0.29643900000000001</c:v>
                </c:pt>
                <c:pt idx="2069">
                  <c:v>-0.29643900000000001</c:v>
                </c:pt>
                <c:pt idx="2070">
                  <c:v>-0.29643900000000001</c:v>
                </c:pt>
                <c:pt idx="2071">
                  <c:v>0.27533099999999999</c:v>
                </c:pt>
                <c:pt idx="2072">
                  <c:v>0.27533099999999999</c:v>
                </c:pt>
                <c:pt idx="2073">
                  <c:v>1.5102000000000001E-2</c:v>
                </c:pt>
                <c:pt idx="2074">
                  <c:v>1.5102000000000001E-2</c:v>
                </c:pt>
                <c:pt idx="2075">
                  <c:v>1.5102000000000001E-2</c:v>
                </c:pt>
                <c:pt idx="2076">
                  <c:v>-0.112568</c:v>
                </c:pt>
                <c:pt idx="2077">
                  <c:v>-0.112568</c:v>
                </c:pt>
                <c:pt idx="2078">
                  <c:v>-0.165103</c:v>
                </c:pt>
                <c:pt idx="2079">
                  <c:v>-0.165103</c:v>
                </c:pt>
                <c:pt idx="2080">
                  <c:v>-0.165103</c:v>
                </c:pt>
                <c:pt idx="2081">
                  <c:v>-5.3925000000000001E-2</c:v>
                </c:pt>
                <c:pt idx="2082">
                  <c:v>-5.3925000000000001E-2</c:v>
                </c:pt>
                <c:pt idx="2083">
                  <c:v>2.6709E-2</c:v>
                </c:pt>
                <c:pt idx="2084">
                  <c:v>2.6709E-2</c:v>
                </c:pt>
                <c:pt idx="2085">
                  <c:v>-4.9648999999999999E-2</c:v>
                </c:pt>
                <c:pt idx="2086">
                  <c:v>-4.9648999999999999E-2</c:v>
                </c:pt>
                <c:pt idx="2087">
                  <c:v>-4.9648999999999999E-2</c:v>
                </c:pt>
                <c:pt idx="2088">
                  <c:v>8.9016999999999999E-2</c:v>
                </c:pt>
                <c:pt idx="2089">
                  <c:v>8.9016999999999999E-2</c:v>
                </c:pt>
                <c:pt idx="2090">
                  <c:v>0.114063</c:v>
                </c:pt>
                <c:pt idx="2091">
                  <c:v>0.114063</c:v>
                </c:pt>
                <c:pt idx="2092">
                  <c:v>0.114063</c:v>
                </c:pt>
                <c:pt idx="2093">
                  <c:v>5.8473999999999998E-2</c:v>
                </c:pt>
                <c:pt idx="2094">
                  <c:v>5.8473999999999998E-2</c:v>
                </c:pt>
                <c:pt idx="2095">
                  <c:v>-2.5215000000000001E-2</c:v>
                </c:pt>
                <c:pt idx="2096">
                  <c:v>-2.5215000000000001E-2</c:v>
                </c:pt>
                <c:pt idx="2097">
                  <c:v>-3.9875000000000001E-2</c:v>
                </c:pt>
                <c:pt idx="2098">
                  <c:v>-3.9875000000000001E-2</c:v>
                </c:pt>
                <c:pt idx="2099">
                  <c:v>-3.9875000000000001E-2</c:v>
                </c:pt>
                <c:pt idx="2100">
                  <c:v>-4.7205999999999998E-2</c:v>
                </c:pt>
                <c:pt idx="2101">
                  <c:v>-4.7205999999999998E-2</c:v>
                </c:pt>
                <c:pt idx="2102">
                  <c:v>0.20324900000000001</c:v>
                </c:pt>
                <c:pt idx="2103">
                  <c:v>0.20324900000000001</c:v>
                </c:pt>
                <c:pt idx="2104">
                  <c:v>0.20324900000000001</c:v>
                </c:pt>
                <c:pt idx="2105">
                  <c:v>2.3043999999999999E-2</c:v>
                </c:pt>
                <c:pt idx="2106">
                  <c:v>2.3043999999999999E-2</c:v>
                </c:pt>
                <c:pt idx="2107">
                  <c:v>-3.9875000000000001E-2</c:v>
                </c:pt>
                <c:pt idx="2108">
                  <c:v>-3.9875000000000001E-2</c:v>
                </c:pt>
                <c:pt idx="2109">
                  <c:v>-5.6980000000000003E-2</c:v>
                </c:pt>
                <c:pt idx="2110">
                  <c:v>-5.6980000000000003E-2</c:v>
                </c:pt>
                <c:pt idx="2111">
                  <c:v>-5.6980000000000003E-2</c:v>
                </c:pt>
                <c:pt idx="2112">
                  <c:v>-5.6670000000000002E-3</c:v>
                </c:pt>
                <c:pt idx="2113">
                  <c:v>-5.6670000000000002E-3</c:v>
                </c:pt>
                <c:pt idx="2114">
                  <c:v>-5.3314E-2</c:v>
                </c:pt>
                <c:pt idx="2115">
                  <c:v>-5.3314E-2</c:v>
                </c:pt>
                <c:pt idx="2116">
                  <c:v>-5.3314E-2</c:v>
                </c:pt>
                <c:pt idx="2117">
                  <c:v>-1.3608E-2</c:v>
                </c:pt>
                <c:pt idx="2118">
                  <c:v>-1.3608E-2</c:v>
                </c:pt>
                <c:pt idx="2119">
                  <c:v>-8.1099999999999992E-3</c:v>
                </c:pt>
                <c:pt idx="2120">
                  <c:v>-8.1099999999999992E-3</c:v>
                </c:pt>
                <c:pt idx="2121">
                  <c:v>-0.13028400000000001</c:v>
                </c:pt>
                <c:pt idx="2122">
                  <c:v>-0.13028400000000001</c:v>
                </c:pt>
                <c:pt idx="2123">
                  <c:v>-0.13028400000000001</c:v>
                </c:pt>
                <c:pt idx="2124">
                  <c:v>5.1754000000000001E-2</c:v>
                </c:pt>
                <c:pt idx="2125">
                  <c:v>5.1754000000000001E-2</c:v>
                </c:pt>
                <c:pt idx="2126">
                  <c:v>2.3043999999999999E-2</c:v>
                </c:pt>
                <c:pt idx="2127">
                  <c:v>2.3043999999999999E-2</c:v>
                </c:pt>
                <c:pt idx="2128">
                  <c:v>2.3043999999999999E-2</c:v>
                </c:pt>
                <c:pt idx="2129">
                  <c:v>-2.3382E-2</c:v>
                </c:pt>
                <c:pt idx="2130">
                  <c:v>-2.3382E-2</c:v>
                </c:pt>
                <c:pt idx="2131">
                  <c:v>-7.8359999999999999E-2</c:v>
                </c:pt>
                <c:pt idx="2132">
                  <c:v>-7.8359999999999999E-2</c:v>
                </c:pt>
                <c:pt idx="2133">
                  <c:v>-7.8359999999999999E-2</c:v>
                </c:pt>
                <c:pt idx="2134">
                  <c:v>-4.7205999999999998E-2</c:v>
                </c:pt>
                <c:pt idx="2135">
                  <c:v>-4.7205999999999998E-2</c:v>
                </c:pt>
                <c:pt idx="2136">
                  <c:v>-3.3766999999999998E-2</c:v>
                </c:pt>
                <c:pt idx="2137">
                  <c:v>-3.3766999999999998E-2</c:v>
                </c:pt>
                <c:pt idx="2138">
                  <c:v>-6.2779999999999997E-3</c:v>
                </c:pt>
                <c:pt idx="2139">
                  <c:v>-6.2779999999999997E-3</c:v>
                </c:pt>
                <c:pt idx="2140">
                  <c:v>-6.2779999999999997E-3</c:v>
                </c:pt>
                <c:pt idx="2141">
                  <c:v>6.5500000000000003E-3</c:v>
                </c:pt>
                <c:pt idx="2142">
                  <c:v>6.5500000000000003E-3</c:v>
                </c:pt>
                <c:pt idx="2143">
                  <c:v>3.2207E-2</c:v>
                </c:pt>
                <c:pt idx="2144">
                  <c:v>3.2207E-2</c:v>
                </c:pt>
                <c:pt idx="2145">
                  <c:v>-0.11989900000000001</c:v>
                </c:pt>
                <c:pt idx="2146">
                  <c:v>-0.11989900000000001</c:v>
                </c:pt>
                <c:pt idx="2147">
                  <c:v>-0.11989900000000001</c:v>
                </c:pt>
                <c:pt idx="2148">
                  <c:v>-3.6209999999999999E-2</c:v>
                </c:pt>
                <c:pt idx="2149">
                  <c:v>-3.6209999999999999E-2</c:v>
                </c:pt>
                <c:pt idx="2150">
                  <c:v>-4.1708000000000002E-2</c:v>
                </c:pt>
                <c:pt idx="2151">
                  <c:v>-4.1708000000000002E-2</c:v>
                </c:pt>
                <c:pt idx="2152">
                  <c:v>-4.1708000000000002E-2</c:v>
                </c:pt>
                <c:pt idx="2153">
                  <c:v>3.8315000000000002E-2</c:v>
                </c:pt>
                <c:pt idx="2154">
                  <c:v>3.8315000000000002E-2</c:v>
                </c:pt>
                <c:pt idx="2155">
                  <c:v>7.7410999999999994E-2</c:v>
                </c:pt>
                <c:pt idx="2156">
                  <c:v>7.7410999999999994E-2</c:v>
                </c:pt>
                <c:pt idx="2157">
                  <c:v>-2.0327999999999999E-2</c:v>
                </c:pt>
                <c:pt idx="2158">
                  <c:v>-2.0327999999999999E-2</c:v>
                </c:pt>
                <c:pt idx="2159">
                  <c:v>-2.0327999999999999E-2</c:v>
                </c:pt>
                <c:pt idx="2160">
                  <c:v>-0.104016</c:v>
                </c:pt>
                <c:pt idx="2161">
                  <c:v>-0.104016</c:v>
                </c:pt>
                <c:pt idx="2162">
                  <c:v>2.885E-3</c:v>
                </c:pt>
                <c:pt idx="2163">
                  <c:v>2.885E-3</c:v>
                </c:pt>
                <c:pt idx="2164">
                  <c:v>2.885E-3</c:v>
                </c:pt>
                <c:pt idx="2165">
                  <c:v>7.9853999999999994E-2</c:v>
                </c:pt>
                <c:pt idx="2166">
                  <c:v>7.9853999999999994E-2</c:v>
                </c:pt>
                <c:pt idx="2167">
                  <c:v>-1.4219000000000001E-2</c:v>
                </c:pt>
                <c:pt idx="2168">
                  <c:v>-1.4219000000000001E-2</c:v>
                </c:pt>
                <c:pt idx="2169">
                  <c:v>-3.1322999999999997E-2</c:v>
                </c:pt>
                <c:pt idx="2170">
                  <c:v>-3.1322999999999997E-2</c:v>
                </c:pt>
                <c:pt idx="2171">
                  <c:v>-3.1322999999999997E-2</c:v>
                </c:pt>
                <c:pt idx="2172">
                  <c:v>-6.4921000000000006E-2</c:v>
                </c:pt>
                <c:pt idx="2173">
                  <c:v>-6.4921000000000006E-2</c:v>
                </c:pt>
                <c:pt idx="2174">
                  <c:v>-9.1799000000000006E-2</c:v>
                </c:pt>
                <c:pt idx="2175">
                  <c:v>-9.1799000000000006E-2</c:v>
                </c:pt>
                <c:pt idx="2176">
                  <c:v>-9.1799000000000006E-2</c:v>
                </c:pt>
                <c:pt idx="2177">
                  <c:v>-4.6594999999999998E-2</c:v>
                </c:pt>
                <c:pt idx="2178">
                  <c:v>-4.6594999999999998E-2</c:v>
                </c:pt>
                <c:pt idx="2179">
                  <c:v>7.7720000000000003E-3</c:v>
                </c:pt>
                <c:pt idx="2180">
                  <c:v>7.7720000000000003E-3</c:v>
                </c:pt>
                <c:pt idx="2181">
                  <c:v>2.6098E-2</c:v>
                </c:pt>
                <c:pt idx="2182">
                  <c:v>2.6098E-2</c:v>
                </c:pt>
                <c:pt idx="2183">
                  <c:v>2.6098E-2</c:v>
                </c:pt>
                <c:pt idx="2184">
                  <c:v>0.101845</c:v>
                </c:pt>
                <c:pt idx="2185">
                  <c:v>0.101845</c:v>
                </c:pt>
                <c:pt idx="2186">
                  <c:v>3.7094000000000002E-2</c:v>
                </c:pt>
                <c:pt idx="2187">
                  <c:v>3.7094000000000002E-2</c:v>
                </c:pt>
                <c:pt idx="2188">
                  <c:v>3.7094000000000002E-2</c:v>
                </c:pt>
                <c:pt idx="2189">
                  <c:v>-5.4536000000000001E-2</c:v>
                </c:pt>
                <c:pt idx="2190">
                  <c:v>-5.4536000000000001E-2</c:v>
                </c:pt>
                <c:pt idx="2191">
                  <c:v>-3.6821E-2</c:v>
                </c:pt>
                <c:pt idx="2192">
                  <c:v>-3.6821E-2</c:v>
                </c:pt>
                <c:pt idx="2193">
                  <c:v>5.4198000000000003E-2</c:v>
                </c:pt>
                <c:pt idx="2194">
                  <c:v>5.4198000000000003E-2</c:v>
                </c:pt>
                <c:pt idx="2195">
                  <c:v>5.4198000000000003E-2</c:v>
                </c:pt>
                <c:pt idx="2196">
                  <c:v>3.465E-2</c:v>
                </c:pt>
                <c:pt idx="2197">
                  <c:v>3.465E-2</c:v>
                </c:pt>
                <c:pt idx="2198">
                  <c:v>4.0148000000000003E-2</c:v>
                </c:pt>
                <c:pt idx="2199">
                  <c:v>4.0148000000000003E-2</c:v>
                </c:pt>
                <c:pt idx="2200">
                  <c:v>4.0148000000000003E-2</c:v>
                </c:pt>
                <c:pt idx="2201">
                  <c:v>5.1754000000000001E-2</c:v>
                </c:pt>
                <c:pt idx="2202">
                  <c:v>5.1754000000000001E-2</c:v>
                </c:pt>
                <c:pt idx="2203">
                  <c:v>-2.5215000000000001E-2</c:v>
                </c:pt>
                <c:pt idx="2204">
                  <c:v>-2.5215000000000001E-2</c:v>
                </c:pt>
                <c:pt idx="2205">
                  <c:v>-2.5215000000000001E-2</c:v>
                </c:pt>
                <c:pt idx="2206">
                  <c:v>3.5872000000000001E-2</c:v>
                </c:pt>
                <c:pt idx="2207">
                  <c:v>3.5872000000000001E-2</c:v>
                </c:pt>
                <c:pt idx="2208">
                  <c:v>5.9084999999999999E-2</c:v>
                </c:pt>
                <c:pt idx="2209">
                  <c:v>5.9084999999999999E-2</c:v>
                </c:pt>
                <c:pt idx="2210">
                  <c:v>0.14399500000000001</c:v>
                </c:pt>
                <c:pt idx="2211">
                  <c:v>0.14399500000000001</c:v>
                </c:pt>
                <c:pt idx="2212">
                  <c:v>0.14399500000000001</c:v>
                </c:pt>
                <c:pt idx="2213">
                  <c:v>8.6573999999999998E-2</c:v>
                </c:pt>
                <c:pt idx="2214">
                  <c:v>8.6573999999999998E-2</c:v>
                </c:pt>
                <c:pt idx="2215">
                  <c:v>0.112841</c:v>
                </c:pt>
                <c:pt idx="2216">
                  <c:v>0.112841</c:v>
                </c:pt>
                <c:pt idx="2217">
                  <c:v>0.19836200000000001</c:v>
                </c:pt>
                <c:pt idx="2218">
                  <c:v>0.19836200000000001</c:v>
                </c:pt>
                <c:pt idx="2219">
                  <c:v>0.19836200000000001</c:v>
                </c:pt>
                <c:pt idx="2220">
                  <c:v>1.5713000000000001E-2</c:v>
                </c:pt>
                <c:pt idx="2221">
                  <c:v>1.5713000000000001E-2</c:v>
                </c:pt>
                <c:pt idx="2222">
                  <c:v>0.16843</c:v>
                </c:pt>
                <c:pt idx="2223">
                  <c:v>0.16843</c:v>
                </c:pt>
                <c:pt idx="2224">
                  <c:v>0.16843</c:v>
                </c:pt>
                <c:pt idx="2225">
                  <c:v>0.22035299999999999</c:v>
                </c:pt>
                <c:pt idx="2226">
                  <c:v>0.22035299999999999</c:v>
                </c:pt>
                <c:pt idx="2227">
                  <c:v>-0.14066799999999999</c:v>
                </c:pt>
                <c:pt idx="2228">
                  <c:v>-0.14066799999999999</c:v>
                </c:pt>
                <c:pt idx="2229">
                  <c:v>-0.14066799999999999</c:v>
                </c:pt>
                <c:pt idx="2230">
                  <c:v>0.15865599999999999</c:v>
                </c:pt>
                <c:pt idx="2231">
                  <c:v>0.15865599999999999</c:v>
                </c:pt>
                <c:pt idx="2232">
                  <c:v>4.0148000000000003E-2</c:v>
                </c:pt>
                <c:pt idx="2233">
                  <c:v>4.0148000000000003E-2</c:v>
                </c:pt>
                <c:pt idx="2234">
                  <c:v>3.8926000000000002E-2</c:v>
                </c:pt>
                <c:pt idx="2235">
                  <c:v>3.8926000000000002E-2</c:v>
                </c:pt>
                <c:pt idx="2236">
                  <c:v>3.8926000000000002E-2</c:v>
                </c:pt>
                <c:pt idx="2237">
                  <c:v>5.4808999999999997E-2</c:v>
                </c:pt>
                <c:pt idx="2238">
                  <c:v>5.4808999999999997E-2</c:v>
                </c:pt>
                <c:pt idx="2239">
                  <c:v>0.167819</c:v>
                </c:pt>
                <c:pt idx="2240">
                  <c:v>0.167819</c:v>
                </c:pt>
                <c:pt idx="2241">
                  <c:v>0.167819</c:v>
                </c:pt>
                <c:pt idx="2242">
                  <c:v>7.7720000000000003E-3</c:v>
                </c:pt>
                <c:pt idx="2243">
                  <c:v>7.7720000000000003E-3</c:v>
                </c:pt>
                <c:pt idx="2244">
                  <c:v>0.123836</c:v>
                </c:pt>
                <c:pt idx="2245">
                  <c:v>0.123836</c:v>
                </c:pt>
                <c:pt idx="2246">
                  <c:v>-3.0102E-2</c:v>
                </c:pt>
                <c:pt idx="2247">
                  <c:v>-3.0102E-2</c:v>
                </c:pt>
                <c:pt idx="2248">
                  <c:v>-3.0102E-2</c:v>
                </c:pt>
                <c:pt idx="2249">
                  <c:v>4.718E-3</c:v>
                </c:pt>
                <c:pt idx="2250">
                  <c:v>4.718E-3</c:v>
                </c:pt>
                <c:pt idx="2251">
                  <c:v>-0.26406299999999999</c:v>
                </c:pt>
                <c:pt idx="2252">
                  <c:v>-0.26406299999999999</c:v>
                </c:pt>
                <c:pt idx="2253">
                  <c:v>-0.26406299999999999</c:v>
                </c:pt>
                <c:pt idx="2254">
                  <c:v>-0.19931099999999999</c:v>
                </c:pt>
                <c:pt idx="2255">
                  <c:v>-0.19931099999999999</c:v>
                </c:pt>
                <c:pt idx="2256">
                  <c:v>6.7026000000000002E-2</c:v>
                </c:pt>
                <c:pt idx="2257">
                  <c:v>6.7026000000000002E-2</c:v>
                </c:pt>
                <c:pt idx="2258">
                  <c:v>2.1211000000000001E-2</c:v>
                </c:pt>
                <c:pt idx="2259">
                  <c:v>2.1211000000000001E-2</c:v>
                </c:pt>
                <c:pt idx="2260">
                  <c:v>2.1211000000000001E-2</c:v>
                </c:pt>
                <c:pt idx="2261">
                  <c:v>4.87E-2</c:v>
                </c:pt>
                <c:pt idx="2262">
                  <c:v>4.87E-2</c:v>
                </c:pt>
                <c:pt idx="2263">
                  <c:v>-4.4762000000000003E-2</c:v>
                </c:pt>
                <c:pt idx="2264">
                  <c:v>-4.4762000000000003E-2</c:v>
                </c:pt>
                <c:pt idx="2265">
                  <c:v>-4.4762000000000003E-2</c:v>
                </c:pt>
                <c:pt idx="2266">
                  <c:v>-0.173044</c:v>
                </c:pt>
                <c:pt idx="2267">
                  <c:v>-0.173044</c:v>
                </c:pt>
                <c:pt idx="2268" formatCode="0.00E+00">
                  <c:v>-7.7999999999999999E-4</c:v>
                </c:pt>
                <c:pt idx="2269" formatCode="0.00E+00">
                  <c:v>-7.7999999999999999E-4</c:v>
                </c:pt>
                <c:pt idx="2270">
                  <c:v>5.8473999999999998E-2</c:v>
                </c:pt>
                <c:pt idx="2271">
                  <c:v>5.8473999999999998E-2</c:v>
                </c:pt>
                <c:pt idx="2272">
                  <c:v>5.8473999999999998E-2</c:v>
                </c:pt>
                <c:pt idx="2273">
                  <c:v>0.14338400000000001</c:v>
                </c:pt>
                <c:pt idx="2274">
                  <c:v>0.14338400000000001</c:v>
                </c:pt>
                <c:pt idx="2275">
                  <c:v>-4.1097000000000002E-2</c:v>
                </c:pt>
                <c:pt idx="2276">
                  <c:v>-4.1097000000000002E-2</c:v>
                </c:pt>
                <c:pt idx="2277">
                  <c:v>-4.1097000000000002E-2</c:v>
                </c:pt>
                <c:pt idx="2278">
                  <c:v>-3.9265000000000001E-2</c:v>
                </c:pt>
                <c:pt idx="2279">
                  <c:v>-3.9265000000000001E-2</c:v>
                </c:pt>
                <c:pt idx="2280">
                  <c:v>8.7794999999999998E-2</c:v>
                </c:pt>
                <c:pt idx="2281">
                  <c:v>8.7794999999999998E-2</c:v>
                </c:pt>
                <c:pt idx="2282">
                  <c:v>9.5126000000000002E-2</c:v>
                </c:pt>
                <c:pt idx="2283">
                  <c:v>9.5126000000000002E-2</c:v>
                </c:pt>
                <c:pt idx="2284">
                  <c:v>9.5126000000000002E-2</c:v>
                </c:pt>
                <c:pt idx="2285">
                  <c:v>-5.0259999999999999E-2</c:v>
                </c:pt>
                <c:pt idx="2286">
                  <c:v>-5.0259999999999999E-2</c:v>
                </c:pt>
                <c:pt idx="2287">
                  <c:v>-0.12417499999999999</c:v>
                </c:pt>
                <c:pt idx="2288">
                  <c:v>-0.12417499999999999</c:v>
                </c:pt>
                <c:pt idx="2289">
                  <c:v>-0.12417499999999999</c:v>
                </c:pt>
                <c:pt idx="2290">
                  <c:v>-7.9582E-2</c:v>
                </c:pt>
                <c:pt idx="2291">
                  <c:v>-7.9582E-2</c:v>
                </c:pt>
                <c:pt idx="2292">
                  <c:v>-0.14983099999999999</c:v>
                </c:pt>
                <c:pt idx="2293">
                  <c:v>-0.14983099999999999</c:v>
                </c:pt>
                <c:pt idx="2294">
                  <c:v>-5.2704000000000001E-2</c:v>
                </c:pt>
                <c:pt idx="2295">
                  <c:v>-5.2704000000000001E-2</c:v>
                </c:pt>
                <c:pt idx="2296">
                  <c:v>-5.2704000000000001E-2</c:v>
                </c:pt>
                <c:pt idx="2297">
                  <c:v>-5.8812000000000003E-2</c:v>
                </c:pt>
                <c:pt idx="2298">
                  <c:v>-5.8812000000000003E-2</c:v>
                </c:pt>
                <c:pt idx="2299">
                  <c:v>-5.1482E-2</c:v>
                </c:pt>
                <c:pt idx="2300">
                  <c:v>-5.1482E-2</c:v>
                </c:pt>
                <c:pt idx="2301">
                  <c:v>-5.1482E-2</c:v>
                </c:pt>
                <c:pt idx="2302">
                  <c:v>-2.9491E-2</c:v>
                </c:pt>
                <c:pt idx="2303">
                  <c:v>-2.9491E-2</c:v>
                </c:pt>
                <c:pt idx="2304">
                  <c:v>-0.19931099999999999</c:v>
                </c:pt>
                <c:pt idx="2305">
                  <c:v>-0.19931099999999999</c:v>
                </c:pt>
                <c:pt idx="2306">
                  <c:v>-0.19931099999999999</c:v>
                </c:pt>
                <c:pt idx="2307">
                  <c:v>-6.2476999999999998E-2</c:v>
                </c:pt>
                <c:pt idx="2308">
                  <c:v>-6.2476999999999998E-2</c:v>
                </c:pt>
                <c:pt idx="2309">
                  <c:v>-0.14860899999999999</c:v>
                </c:pt>
                <c:pt idx="2310">
                  <c:v>-0.14860899999999999</c:v>
                </c:pt>
                <c:pt idx="2311">
                  <c:v>-8.9356000000000005E-2</c:v>
                </c:pt>
                <c:pt idx="2312">
                  <c:v>-8.9356000000000005E-2</c:v>
                </c:pt>
                <c:pt idx="2313">
                  <c:v>-8.9356000000000005E-2</c:v>
                </c:pt>
                <c:pt idx="2314">
                  <c:v>-2.7047000000000002E-2</c:v>
                </c:pt>
                <c:pt idx="2315">
                  <c:v>-2.7047000000000002E-2</c:v>
                </c:pt>
                <c:pt idx="2316">
                  <c:v>3.7704000000000001E-2</c:v>
                </c:pt>
                <c:pt idx="2317">
                  <c:v>3.7704000000000001E-2</c:v>
                </c:pt>
                <c:pt idx="2318">
                  <c:v>9.6050000000000007E-3</c:v>
                </c:pt>
                <c:pt idx="2319">
                  <c:v>9.6050000000000007E-3</c:v>
                </c:pt>
                <c:pt idx="2320">
                  <c:v>9.6050000000000007E-3</c:v>
                </c:pt>
                <c:pt idx="2321">
                  <c:v>1.6934999999999999E-2</c:v>
                </c:pt>
                <c:pt idx="2322">
                  <c:v>1.6934999999999999E-2</c:v>
                </c:pt>
                <c:pt idx="2323" formatCode="0.00E+00">
                  <c:v>-7.7999999999999999E-4</c:v>
                </c:pt>
                <c:pt idx="2324" formatCode="0.00E+00">
                  <c:v>-7.7999999999999999E-4</c:v>
                </c:pt>
                <c:pt idx="2325" formatCode="0.00E+00">
                  <c:v>-7.7999999999999999E-4</c:v>
                </c:pt>
                <c:pt idx="2326">
                  <c:v>5.7862999999999998E-2</c:v>
                </c:pt>
                <c:pt idx="2327">
                  <c:v>5.7862999999999998E-2</c:v>
                </c:pt>
                <c:pt idx="2328">
                  <c:v>1.4492E-2</c:v>
                </c:pt>
                <c:pt idx="2329">
                  <c:v>1.4492E-2</c:v>
                </c:pt>
                <c:pt idx="2330">
                  <c:v>-2.7657999999999999E-2</c:v>
                </c:pt>
                <c:pt idx="2331">
                  <c:v>-2.7657999999999999E-2</c:v>
                </c:pt>
                <c:pt idx="2332">
                  <c:v>-2.7657999999999999E-2</c:v>
                </c:pt>
                <c:pt idx="2333">
                  <c:v>-1.9716999999999998E-2</c:v>
                </c:pt>
                <c:pt idx="2334">
                  <c:v>-1.9716999999999998E-2</c:v>
                </c:pt>
                <c:pt idx="2335">
                  <c:v>-2.3993E-2</c:v>
                </c:pt>
                <c:pt idx="2336">
                  <c:v>-2.3993E-2</c:v>
                </c:pt>
                <c:pt idx="2337">
                  <c:v>-2.3993E-2</c:v>
                </c:pt>
                <c:pt idx="2338">
                  <c:v>-7.7748999999999999E-2</c:v>
                </c:pt>
                <c:pt idx="2339">
                  <c:v>-7.7748999999999999E-2</c:v>
                </c:pt>
                <c:pt idx="2340">
                  <c:v>-0.11379</c:v>
                </c:pt>
                <c:pt idx="2341">
                  <c:v>-0.11379</c:v>
                </c:pt>
                <c:pt idx="2342">
                  <c:v>-0.11379</c:v>
                </c:pt>
                <c:pt idx="2343">
                  <c:v>-6.1255999999999998E-2</c:v>
                </c:pt>
                <c:pt idx="2344">
                  <c:v>-6.1255999999999998E-2</c:v>
                </c:pt>
                <c:pt idx="2345">
                  <c:v>-7.1029999999999996E-2</c:v>
                </c:pt>
                <c:pt idx="2346">
                  <c:v>-7.1029999999999996E-2</c:v>
                </c:pt>
                <c:pt idx="2347">
                  <c:v>-8.5690000000000002E-2</c:v>
                </c:pt>
                <c:pt idx="2348">
                  <c:v>-8.5690000000000002E-2</c:v>
                </c:pt>
                <c:pt idx="2349">
                  <c:v>-8.5690000000000002E-2</c:v>
                </c:pt>
                <c:pt idx="2350">
                  <c:v>-3.2544999999999998E-2</c:v>
                </c:pt>
                <c:pt idx="2351">
                  <c:v>-3.2544999999999998E-2</c:v>
                </c:pt>
                <c:pt idx="2352">
                  <c:v>4.6257E-2</c:v>
                </c:pt>
                <c:pt idx="2353">
                  <c:v>4.6257E-2</c:v>
                </c:pt>
                <c:pt idx="2354">
                  <c:v>1.5713000000000001E-2</c:v>
                </c:pt>
                <c:pt idx="2355">
                  <c:v>1.5713000000000001E-2</c:v>
                </c:pt>
                <c:pt idx="2356">
                  <c:v>1.5713000000000001E-2</c:v>
                </c:pt>
                <c:pt idx="2357">
                  <c:v>-2.5215000000000001E-2</c:v>
                </c:pt>
                <c:pt idx="2358">
                  <c:v>-2.5215000000000001E-2</c:v>
                </c:pt>
                <c:pt idx="2359">
                  <c:v>-2.9491E-2</c:v>
                </c:pt>
                <c:pt idx="2360">
                  <c:v>-2.9491E-2</c:v>
                </c:pt>
                <c:pt idx="2361">
                  <c:v>-2.9491E-2</c:v>
                </c:pt>
                <c:pt idx="2362">
                  <c:v>4.1070000000000004E-3</c:v>
                </c:pt>
                <c:pt idx="2363">
                  <c:v>4.1070000000000004E-3</c:v>
                </c:pt>
                <c:pt idx="2364">
                  <c:v>0.101234</c:v>
                </c:pt>
                <c:pt idx="2365">
                  <c:v>0.101234</c:v>
                </c:pt>
                <c:pt idx="2366">
                  <c:v>3.2207E-2</c:v>
                </c:pt>
                <c:pt idx="2367">
                  <c:v>3.2207E-2</c:v>
                </c:pt>
                <c:pt idx="2368">
                  <c:v>3.2207E-2</c:v>
                </c:pt>
                <c:pt idx="2369">
                  <c:v>4.6257E-2</c:v>
                </c:pt>
                <c:pt idx="2370">
                  <c:v>4.6257E-2</c:v>
                </c:pt>
                <c:pt idx="2371">
                  <c:v>2.9152000000000001E-2</c:v>
                </c:pt>
                <c:pt idx="2372">
                  <c:v>2.9152000000000001E-2</c:v>
                </c:pt>
                <c:pt idx="2373">
                  <c:v>2.9152000000000001E-2</c:v>
                </c:pt>
                <c:pt idx="2374">
                  <c:v>7.8631999999999994E-2</c:v>
                </c:pt>
                <c:pt idx="2375">
                  <c:v>7.8631999999999994E-2</c:v>
                </c:pt>
                <c:pt idx="2376">
                  <c:v>3.1595999999999999E-2</c:v>
                </c:pt>
                <c:pt idx="2377">
                  <c:v>3.1595999999999999E-2</c:v>
                </c:pt>
                <c:pt idx="2378">
                  <c:v>3.1595999999999999E-2</c:v>
                </c:pt>
                <c:pt idx="2379">
                  <c:v>7.9242999999999994E-2</c:v>
                </c:pt>
                <c:pt idx="2380">
                  <c:v>7.9242999999999994E-2</c:v>
                </c:pt>
                <c:pt idx="2381">
                  <c:v>9.7569000000000003E-2</c:v>
                </c:pt>
                <c:pt idx="2382">
                  <c:v>9.7569000000000003E-2</c:v>
                </c:pt>
                <c:pt idx="2383">
                  <c:v>0.25150699999999998</c:v>
                </c:pt>
                <c:pt idx="2384">
                  <c:v>0.25150699999999998</c:v>
                </c:pt>
                <c:pt idx="2385">
                  <c:v>0.25150699999999998</c:v>
                </c:pt>
                <c:pt idx="2386">
                  <c:v>0.43354500000000001</c:v>
                </c:pt>
                <c:pt idx="2387">
                  <c:v>0.43354500000000001</c:v>
                </c:pt>
                <c:pt idx="2388">
                  <c:v>0.70782400000000001</c:v>
                </c:pt>
                <c:pt idx="2389">
                  <c:v>0.70782400000000001</c:v>
                </c:pt>
                <c:pt idx="2390">
                  <c:v>0.696828</c:v>
                </c:pt>
                <c:pt idx="2391">
                  <c:v>0.696828</c:v>
                </c:pt>
                <c:pt idx="2392">
                  <c:v>0.696828</c:v>
                </c:pt>
                <c:pt idx="2393">
                  <c:v>0.75363899999999995</c:v>
                </c:pt>
                <c:pt idx="2394">
                  <c:v>0.75363899999999995</c:v>
                </c:pt>
                <c:pt idx="2395">
                  <c:v>0.86176200000000003</c:v>
                </c:pt>
                <c:pt idx="2396">
                  <c:v>0.86176200000000003</c:v>
                </c:pt>
                <c:pt idx="2397">
                  <c:v>0.86176200000000003</c:v>
                </c:pt>
                <c:pt idx="2398">
                  <c:v>1.0321929999999999</c:v>
                </c:pt>
                <c:pt idx="2399">
                  <c:v>1.0321929999999999</c:v>
                </c:pt>
                <c:pt idx="2400">
                  <c:v>0.83732700000000004</c:v>
                </c:pt>
                <c:pt idx="2401">
                  <c:v>0.83732700000000004</c:v>
                </c:pt>
                <c:pt idx="2402">
                  <c:v>0.83732700000000004</c:v>
                </c:pt>
                <c:pt idx="2403">
                  <c:v>0.64979100000000001</c:v>
                </c:pt>
                <c:pt idx="2404">
                  <c:v>0.64979100000000001</c:v>
                </c:pt>
                <c:pt idx="2405">
                  <c:v>0.42010599999999998</c:v>
                </c:pt>
                <c:pt idx="2406">
                  <c:v>0.42010599999999998</c:v>
                </c:pt>
                <c:pt idx="2407">
                  <c:v>3.2207E-2</c:v>
                </c:pt>
                <c:pt idx="2408">
                  <c:v>3.2207E-2</c:v>
                </c:pt>
                <c:pt idx="2409">
                  <c:v>3.2207E-2</c:v>
                </c:pt>
                <c:pt idx="2410">
                  <c:v>4.87E-2</c:v>
                </c:pt>
                <c:pt idx="2411">
                  <c:v>4.87E-2</c:v>
                </c:pt>
                <c:pt idx="2412">
                  <c:v>-1.4219000000000001E-2</c:v>
                </c:pt>
                <c:pt idx="2413">
                  <c:v>-1.4219000000000001E-2</c:v>
                </c:pt>
                <c:pt idx="2414">
                  <c:v>-1.4219000000000001E-2</c:v>
                </c:pt>
                <c:pt idx="2415">
                  <c:v>-1.2387E-2</c:v>
                </c:pt>
                <c:pt idx="2416">
                  <c:v>-1.2387E-2</c:v>
                </c:pt>
                <c:pt idx="2417">
                  <c:v>-1.0553999999999999E-2</c:v>
                </c:pt>
                <c:pt idx="2418">
                  <c:v>-1.0553999999999999E-2</c:v>
                </c:pt>
                <c:pt idx="2419">
                  <c:v>-6.2779999999999997E-3</c:v>
                </c:pt>
                <c:pt idx="2420">
                  <c:v>-6.2779999999999997E-3</c:v>
                </c:pt>
                <c:pt idx="2421">
                  <c:v>-6.2779999999999997E-3</c:v>
                </c:pt>
                <c:pt idx="2422" formatCode="0.00E+00">
                  <c:v>4.4200000000000001E-4</c:v>
                </c:pt>
                <c:pt idx="2423" formatCode="0.00E+00">
                  <c:v>4.4200000000000001E-4</c:v>
                </c:pt>
                <c:pt idx="2424">
                  <c:v>-2.6129999999999999E-3</c:v>
                </c:pt>
                <c:pt idx="2425">
                  <c:v>-2.6129999999999999E-3</c:v>
                </c:pt>
                <c:pt idx="2426">
                  <c:v>-2.6129999999999999E-3</c:v>
                </c:pt>
                <c:pt idx="2427">
                  <c:v>-2.0019999999999999E-3</c:v>
                </c:pt>
                <c:pt idx="2428">
                  <c:v>-2.0019999999999999E-3</c:v>
                </c:pt>
                <c:pt idx="2429">
                  <c:v>-7.4999999999999997E-3</c:v>
                </c:pt>
                <c:pt idx="2430">
                  <c:v>-7.4999999999999997E-3</c:v>
                </c:pt>
                <c:pt idx="2431">
                  <c:v>-7.4999999999999997E-3</c:v>
                </c:pt>
                <c:pt idx="2432">
                  <c:v>-7.4999999999999997E-3</c:v>
                </c:pt>
                <c:pt idx="2433">
                  <c:v>-7.4999999999999997E-3</c:v>
                </c:pt>
                <c:pt idx="2434">
                  <c:v>-7.4999999999999997E-3</c:v>
                </c:pt>
                <c:pt idx="2435">
                  <c:v>-7.4999999999999997E-3</c:v>
                </c:pt>
                <c:pt idx="2436">
                  <c:v>-2.0019999999999999E-3</c:v>
                </c:pt>
                <c:pt idx="2437">
                  <c:v>-2.0019999999999999E-3</c:v>
                </c:pt>
                <c:pt idx="2438">
                  <c:v>-2.0019999999999999E-3</c:v>
                </c:pt>
                <c:pt idx="2439" formatCode="0.00E+00">
                  <c:v>-7.7999999999999999E-4</c:v>
                </c:pt>
                <c:pt idx="2440" formatCode="0.00E+00">
                  <c:v>-7.7999999999999999E-4</c:v>
                </c:pt>
                <c:pt idx="2441">
                  <c:v>-2.6129999999999999E-3</c:v>
                </c:pt>
                <c:pt idx="2442">
                  <c:v>-2.6129999999999999E-3</c:v>
                </c:pt>
                <c:pt idx="2443">
                  <c:v>-1.3910000000000001E-3</c:v>
                </c:pt>
                <c:pt idx="2444">
                  <c:v>-1.3910000000000001E-3</c:v>
                </c:pt>
                <c:pt idx="2445">
                  <c:v>-1.3910000000000001E-3</c:v>
                </c:pt>
                <c:pt idx="2446" formatCode="0.00E+00">
                  <c:v>-1.6899999999999999E-4</c:v>
                </c:pt>
                <c:pt idx="2447" formatCode="0.00E+00">
                  <c:v>-1.6899999999999999E-4</c:v>
                </c:pt>
                <c:pt idx="2448" formatCode="0.00E+00">
                  <c:v>-7.7999999999999999E-4</c:v>
                </c:pt>
                <c:pt idx="2449" formatCode="0.00E+00">
                  <c:v>-7.7999999999999999E-4</c:v>
                </c:pt>
                <c:pt idx="2450" formatCode="0.00E+00">
                  <c:v>-7.7999999999999999E-4</c:v>
                </c:pt>
                <c:pt idx="2451">
                  <c:v>-3.2239999999999999E-3</c:v>
                </c:pt>
                <c:pt idx="2452">
                  <c:v>-3.2239999999999999E-3</c:v>
                </c:pt>
                <c:pt idx="2453">
                  <c:v>-5.0559999999999997E-3</c:v>
                </c:pt>
                <c:pt idx="2454">
                  <c:v>-5.0559999999999997E-3</c:v>
                </c:pt>
                <c:pt idx="2455">
                  <c:v>-3.2239999999999999E-3</c:v>
                </c:pt>
                <c:pt idx="2456">
                  <c:v>-3.2239999999999999E-3</c:v>
                </c:pt>
                <c:pt idx="2457">
                  <c:v>-3.2239999999999999E-3</c:v>
                </c:pt>
                <c:pt idx="2458">
                  <c:v>-2.0019999999999999E-3</c:v>
                </c:pt>
                <c:pt idx="2459">
                  <c:v>-2.0019999999999999E-3</c:v>
                </c:pt>
                <c:pt idx="2460" formatCode="0.00E+00">
                  <c:v>-1.6899999999999999E-4</c:v>
                </c:pt>
                <c:pt idx="2461" formatCode="0.00E+00">
                  <c:v>-1.6899999999999999E-4</c:v>
                </c:pt>
                <c:pt idx="2462" formatCode="0.00E+00">
                  <c:v>-1.6899999999999999E-4</c:v>
                </c:pt>
                <c:pt idx="2463">
                  <c:v>-3.2239999999999999E-3</c:v>
                </c:pt>
                <c:pt idx="2464">
                  <c:v>-3.2239999999999999E-3</c:v>
                </c:pt>
                <c:pt idx="2465">
                  <c:v>-5.6670000000000002E-3</c:v>
                </c:pt>
                <c:pt idx="2466">
                  <c:v>-5.6670000000000002E-3</c:v>
                </c:pt>
                <c:pt idx="2467">
                  <c:v>-3.2239999999999999E-3</c:v>
                </c:pt>
                <c:pt idx="2468">
                  <c:v>-3.2239999999999999E-3</c:v>
                </c:pt>
                <c:pt idx="2469">
                  <c:v>-3.2239999999999999E-3</c:v>
                </c:pt>
                <c:pt idx="2470" formatCode="0.00E+00">
                  <c:v>-1.6899999999999999E-4</c:v>
                </c:pt>
                <c:pt idx="2471" formatCode="0.00E+00">
                  <c:v>-1.6899999999999999E-4</c:v>
                </c:pt>
                <c:pt idx="2472">
                  <c:v>-3.2239999999999999E-3</c:v>
                </c:pt>
                <c:pt idx="2473">
                  <c:v>-3.2239999999999999E-3</c:v>
                </c:pt>
                <c:pt idx="2474">
                  <c:v>-3.2239999999999999E-3</c:v>
                </c:pt>
                <c:pt idx="2475">
                  <c:v>2.274E-3</c:v>
                </c:pt>
                <c:pt idx="2476">
                  <c:v>2.274E-3</c:v>
                </c:pt>
                <c:pt idx="2477">
                  <c:v>-2.6129999999999999E-3</c:v>
                </c:pt>
                <c:pt idx="2478">
                  <c:v>-2.6129999999999999E-3</c:v>
                </c:pt>
                <c:pt idx="2479">
                  <c:v>-2.6129999999999999E-3</c:v>
                </c:pt>
                <c:pt idx="2480">
                  <c:v>-2.6129999999999999E-3</c:v>
                </c:pt>
                <c:pt idx="2481">
                  <c:v>-5.0559999999999997E-3</c:v>
                </c:pt>
                <c:pt idx="2482">
                  <c:v>-5.0559999999999997E-3</c:v>
                </c:pt>
                <c:pt idx="2483" formatCode="0.00E+00">
                  <c:v>-7.7999999999999999E-4</c:v>
                </c:pt>
                <c:pt idx="2484" formatCode="0.00E+00">
                  <c:v>-7.7999999999999999E-4</c:v>
                </c:pt>
                <c:pt idx="2485">
                  <c:v>-7.4999999999999997E-3</c:v>
                </c:pt>
                <c:pt idx="2486">
                  <c:v>-7.4999999999999997E-3</c:v>
                </c:pt>
                <c:pt idx="2487">
                  <c:v>-7.4999999999999997E-3</c:v>
                </c:pt>
                <c:pt idx="2488">
                  <c:v>-7.4999999999999997E-3</c:v>
                </c:pt>
                <c:pt idx="2489">
                  <c:v>-7.4999999999999997E-3</c:v>
                </c:pt>
                <c:pt idx="2490">
                  <c:v>-1.3910000000000001E-3</c:v>
                </c:pt>
                <c:pt idx="2491">
                  <c:v>-1.3910000000000001E-3</c:v>
                </c:pt>
                <c:pt idx="2492">
                  <c:v>-1.3910000000000001E-3</c:v>
                </c:pt>
                <c:pt idx="2493">
                  <c:v>-1.1776E-2</c:v>
                </c:pt>
                <c:pt idx="2494">
                  <c:v>-1.1776E-2</c:v>
                </c:pt>
                <c:pt idx="2495">
                  <c:v>-1.3608E-2</c:v>
                </c:pt>
                <c:pt idx="2496">
                  <c:v>-1.3608E-2</c:v>
                </c:pt>
                <c:pt idx="2497">
                  <c:v>-1.3608E-2</c:v>
                </c:pt>
                <c:pt idx="2498">
                  <c:v>-1.1776E-2</c:v>
                </c:pt>
                <c:pt idx="2499">
                  <c:v>-1.1776E-2</c:v>
                </c:pt>
                <c:pt idx="2500">
                  <c:v>-1.4219000000000001E-2</c:v>
                </c:pt>
                <c:pt idx="2501">
                  <c:v>-1.4219000000000001E-2</c:v>
                </c:pt>
                <c:pt idx="2502">
                  <c:v>-3.8340000000000002E-3</c:v>
                </c:pt>
                <c:pt idx="2503">
                  <c:v>-3.8340000000000002E-3</c:v>
                </c:pt>
                <c:pt idx="2504">
                  <c:v>-3.8340000000000002E-3</c:v>
                </c:pt>
                <c:pt idx="2505">
                  <c:v>-5.0559999999999997E-3</c:v>
                </c:pt>
                <c:pt idx="2506">
                  <c:v>-5.0559999999999997E-3</c:v>
                </c:pt>
                <c:pt idx="2507" formatCode="0.00E+00">
                  <c:v>-7.7999999999999999E-4</c:v>
                </c:pt>
                <c:pt idx="2508" formatCode="0.00E+00">
                  <c:v>-7.7999999999999999E-4</c:v>
                </c:pt>
                <c:pt idx="2509">
                  <c:v>-4.4450000000000002E-3</c:v>
                </c:pt>
                <c:pt idx="2510">
                  <c:v>-4.4450000000000002E-3</c:v>
                </c:pt>
                <c:pt idx="2511">
                  <c:v>-4.4450000000000002E-3</c:v>
                </c:pt>
                <c:pt idx="2512">
                  <c:v>-5.0559999999999997E-3</c:v>
                </c:pt>
                <c:pt idx="2513">
                  <c:v>-5.0559999999999997E-3</c:v>
                </c:pt>
                <c:pt idx="2514">
                  <c:v>-2.6129999999999999E-3</c:v>
                </c:pt>
                <c:pt idx="2515">
                  <c:v>-2.6129999999999999E-3</c:v>
                </c:pt>
                <c:pt idx="2516">
                  <c:v>-2.6129999999999999E-3</c:v>
                </c:pt>
                <c:pt idx="2517">
                  <c:v>-3.8340000000000002E-3</c:v>
                </c:pt>
                <c:pt idx="2518">
                  <c:v>-3.8340000000000002E-3</c:v>
                </c:pt>
                <c:pt idx="2519">
                  <c:v>-1.3910000000000001E-3</c:v>
                </c:pt>
                <c:pt idx="2520">
                  <c:v>-1.3910000000000001E-3</c:v>
                </c:pt>
                <c:pt idx="2521">
                  <c:v>-1.3910000000000001E-3</c:v>
                </c:pt>
                <c:pt idx="2522">
                  <c:v>-1.3910000000000001E-3</c:v>
                </c:pt>
                <c:pt idx="2523">
                  <c:v>-2.0019999999999999E-3</c:v>
                </c:pt>
                <c:pt idx="2524">
                  <c:v>-2.0019999999999999E-3</c:v>
                </c:pt>
                <c:pt idx="2525">
                  <c:v>-6.8890000000000002E-3</c:v>
                </c:pt>
                <c:pt idx="2526">
                  <c:v>-6.8890000000000002E-3</c:v>
                </c:pt>
                <c:pt idx="2527">
                  <c:v>-6.8890000000000002E-3</c:v>
                </c:pt>
                <c:pt idx="2528">
                  <c:v>-3.8340000000000002E-3</c:v>
                </c:pt>
                <c:pt idx="2529">
                  <c:v>-3.8340000000000002E-3</c:v>
                </c:pt>
                <c:pt idx="2530">
                  <c:v>-1.3910000000000001E-3</c:v>
                </c:pt>
                <c:pt idx="2531">
                  <c:v>-1.3910000000000001E-3</c:v>
                </c:pt>
                <c:pt idx="2532">
                  <c:v>-3.8340000000000002E-3</c:v>
                </c:pt>
                <c:pt idx="2533">
                  <c:v>-3.8340000000000002E-3</c:v>
                </c:pt>
                <c:pt idx="2534">
                  <c:v>-3.8340000000000002E-3</c:v>
                </c:pt>
                <c:pt idx="2535">
                  <c:v>-2.6129999999999999E-3</c:v>
                </c:pt>
                <c:pt idx="2536">
                  <c:v>-2.6129999999999999E-3</c:v>
                </c:pt>
                <c:pt idx="2537" formatCode="0.00E+00">
                  <c:v>-7.7999999999999999E-4</c:v>
                </c:pt>
                <c:pt idx="2538" formatCode="0.00E+00">
                  <c:v>-7.7999999999999999E-4</c:v>
                </c:pt>
                <c:pt idx="2539">
                  <c:v>-2.6129999999999999E-3</c:v>
                </c:pt>
                <c:pt idx="2540">
                  <c:v>-2.6129999999999999E-3</c:v>
                </c:pt>
                <c:pt idx="2541">
                  <c:v>-2.6129999999999999E-3</c:v>
                </c:pt>
                <c:pt idx="2542">
                  <c:v>-6.8890000000000002E-3</c:v>
                </c:pt>
                <c:pt idx="2543">
                  <c:v>-6.8890000000000002E-3</c:v>
                </c:pt>
                <c:pt idx="2544" formatCode="0.00E+00">
                  <c:v>4.4200000000000001E-4</c:v>
                </c:pt>
                <c:pt idx="2545" formatCode="0.00E+00">
                  <c:v>4.4200000000000001E-4</c:v>
                </c:pt>
                <c:pt idx="2546" formatCode="0.00E+00">
                  <c:v>4.4200000000000001E-4</c:v>
                </c:pt>
                <c:pt idx="2547">
                  <c:v>-5.6670000000000002E-3</c:v>
                </c:pt>
                <c:pt idx="2548">
                  <c:v>-5.6670000000000002E-3</c:v>
                </c:pt>
                <c:pt idx="2549">
                  <c:v>-4.4450000000000002E-3</c:v>
                </c:pt>
                <c:pt idx="2550">
                  <c:v>-4.4450000000000002E-3</c:v>
                </c:pt>
                <c:pt idx="2551">
                  <c:v>-4.4450000000000002E-3</c:v>
                </c:pt>
                <c:pt idx="2552">
                  <c:v>-3.2239999999999999E-3</c:v>
                </c:pt>
                <c:pt idx="2553">
                  <c:v>-3.2239999999999999E-3</c:v>
                </c:pt>
                <c:pt idx="2554">
                  <c:v>-5.6670000000000002E-3</c:v>
                </c:pt>
                <c:pt idx="2555">
                  <c:v>-5.6670000000000002E-3</c:v>
                </c:pt>
                <c:pt idx="2556">
                  <c:v>-3.2239999999999999E-3</c:v>
                </c:pt>
                <c:pt idx="2557">
                  <c:v>-3.2239999999999999E-3</c:v>
                </c:pt>
                <c:pt idx="2558">
                  <c:v>-3.2239999999999999E-3</c:v>
                </c:pt>
                <c:pt idx="2559">
                  <c:v>-5.6670000000000002E-3</c:v>
                </c:pt>
                <c:pt idx="2560">
                  <c:v>-5.6670000000000002E-3</c:v>
                </c:pt>
                <c:pt idx="2561">
                  <c:v>-5.0559999999999997E-3</c:v>
                </c:pt>
                <c:pt idx="2562">
                  <c:v>-5.0559999999999997E-3</c:v>
                </c:pt>
                <c:pt idx="2563">
                  <c:v>-5.0559999999999997E-3</c:v>
                </c:pt>
                <c:pt idx="2564">
                  <c:v>-1.3910000000000001E-3</c:v>
                </c:pt>
                <c:pt idx="2565">
                  <c:v>-1.3910000000000001E-3</c:v>
                </c:pt>
                <c:pt idx="2566">
                  <c:v>-3.8340000000000002E-3</c:v>
                </c:pt>
                <c:pt idx="2567">
                  <c:v>-3.8340000000000002E-3</c:v>
                </c:pt>
                <c:pt idx="2568">
                  <c:v>-8.7209999999999996E-3</c:v>
                </c:pt>
                <c:pt idx="2569">
                  <c:v>-8.7209999999999996E-3</c:v>
                </c:pt>
                <c:pt idx="2570">
                  <c:v>-8.7209999999999996E-3</c:v>
                </c:pt>
                <c:pt idx="2571">
                  <c:v>-2.0019999999999999E-3</c:v>
                </c:pt>
                <c:pt idx="2572">
                  <c:v>-2.0019999999999999E-3</c:v>
                </c:pt>
                <c:pt idx="2573">
                  <c:v>-6.2779999999999997E-3</c:v>
                </c:pt>
                <c:pt idx="2574">
                  <c:v>-6.2779999999999997E-3</c:v>
                </c:pt>
                <c:pt idx="2575">
                  <c:v>-6.2779999999999997E-3</c:v>
                </c:pt>
                <c:pt idx="2576">
                  <c:v>-4.4450000000000002E-3</c:v>
                </c:pt>
                <c:pt idx="2577">
                  <c:v>-4.4450000000000002E-3</c:v>
                </c:pt>
                <c:pt idx="2578">
                  <c:v>2.885E-3</c:v>
                </c:pt>
                <c:pt idx="2579">
                  <c:v>2.885E-3</c:v>
                </c:pt>
                <c:pt idx="2580">
                  <c:v>-2.0019999999999999E-3</c:v>
                </c:pt>
                <c:pt idx="2581">
                  <c:v>-2.0019999999999999E-3</c:v>
                </c:pt>
                <c:pt idx="2582">
                  <c:v>-2.0019999999999999E-3</c:v>
                </c:pt>
                <c:pt idx="2583">
                  <c:v>2.274E-3</c:v>
                </c:pt>
                <c:pt idx="2584">
                  <c:v>2.274E-3</c:v>
                </c:pt>
                <c:pt idx="2585">
                  <c:v>-2.0019999999999999E-3</c:v>
                </c:pt>
                <c:pt idx="2586">
                  <c:v>-2.0019999999999999E-3</c:v>
                </c:pt>
                <c:pt idx="2587">
                  <c:v>-2.0019999999999999E-3</c:v>
                </c:pt>
                <c:pt idx="2588">
                  <c:v>-6.8890000000000002E-3</c:v>
                </c:pt>
                <c:pt idx="2589">
                  <c:v>-6.8890000000000002E-3</c:v>
                </c:pt>
                <c:pt idx="2590">
                  <c:v>-6.2779999999999997E-3</c:v>
                </c:pt>
                <c:pt idx="2591">
                  <c:v>-6.2779999999999997E-3</c:v>
                </c:pt>
                <c:pt idx="2592">
                  <c:v>-8.1099999999999992E-3</c:v>
                </c:pt>
                <c:pt idx="2593">
                  <c:v>-8.1099999999999992E-3</c:v>
                </c:pt>
                <c:pt idx="2594">
                  <c:v>-8.1099999999999992E-3</c:v>
                </c:pt>
                <c:pt idx="2595">
                  <c:v>-3.8340000000000002E-3</c:v>
                </c:pt>
                <c:pt idx="2596">
                  <c:v>-3.8340000000000002E-3</c:v>
                </c:pt>
                <c:pt idx="2597" formatCode="0.00E+00">
                  <c:v>-7.7999999999999999E-4</c:v>
                </c:pt>
                <c:pt idx="2598" formatCode="0.00E+00">
                  <c:v>-7.7999999999999999E-4</c:v>
                </c:pt>
                <c:pt idx="2599" formatCode="0.00E+00">
                  <c:v>-7.7999999999999999E-4</c:v>
                </c:pt>
                <c:pt idx="2600" formatCode="0.00E+00">
                  <c:v>-1.6899999999999999E-4</c:v>
                </c:pt>
                <c:pt idx="2601" formatCode="0.00E+00">
                  <c:v>-1.6899999999999999E-4</c:v>
                </c:pt>
                <c:pt idx="2602">
                  <c:v>-4.4450000000000002E-3</c:v>
                </c:pt>
                <c:pt idx="2603">
                  <c:v>-4.4450000000000002E-3</c:v>
                </c:pt>
                <c:pt idx="2604">
                  <c:v>2.274E-3</c:v>
                </c:pt>
                <c:pt idx="2605">
                  <c:v>2.274E-3</c:v>
                </c:pt>
                <c:pt idx="2606">
                  <c:v>2.274E-3</c:v>
                </c:pt>
                <c:pt idx="2607" formatCode="0.00E+00">
                  <c:v>-1.6899999999999999E-4</c:v>
                </c:pt>
                <c:pt idx="2608" formatCode="0.00E+00">
                  <c:v>-1.6899999999999999E-4</c:v>
                </c:pt>
                <c:pt idx="2609">
                  <c:v>-2.6129999999999999E-3</c:v>
                </c:pt>
                <c:pt idx="2610">
                  <c:v>-2.6129999999999999E-3</c:v>
                </c:pt>
                <c:pt idx="2611">
                  <c:v>-2.6129999999999999E-3</c:v>
                </c:pt>
                <c:pt idx="2612">
                  <c:v>-3.8340000000000002E-3</c:v>
                </c:pt>
                <c:pt idx="2613">
                  <c:v>-3.8340000000000002E-3</c:v>
                </c:pt>
                <c:pt idx="2614">
                  <c:v>-2.0019999999999999E-3</c:v>
                </c:pt>
                <c:pt idx="2615">
                  <c:v>-2.0019999999999999E-3</c:v>
                </c:pt>
                <c:pt idx="2616">
                  <c:v>-2.0019999999999999E-3</c:v>
                </c:pt>
                <c:pt idx="2617">
                  <c:v>-2.0019999999999999E-3</c:v>
                </c:pt>
                <c:pt idx="2618">
                  <c:v>-2.0019999999999999E-3</c:v>
                </c:pt>
                <c:pt idx="2619">
                  <c:v>-3.8340000000000002E-3</c:v>
                </c:pt>
                <c:pt idx="2620">
                  <c:v>-3.8340000000000002E-3</c:v>
                </c:pt>
                <c:pt idx="2621">
                  <c:v>-3.8340000000000002E-3</c:v>
                </c:pt>
                <c:pt idx="2622" formatCode="0.00E+00">
                  <c:v>-1.6899999999999999E-4</c:v>
                </c:pt>
                <c:pt idx="2623" formatCode="0.00E+00">
                  <c:v>-1.6899999999999999E-4</c:v>
                </c:pt>
                <c:pt idx="2624" formatCode="0.00E+00">
                  <c:v>-1.6899999999999999E-4</c:v>
                </c:pt>
                <c:pt idx="2625">
                  <c:v>-9.332E-3</c:v>
                </c:pt>
                <c:pt idx="2626">
                  <c:v>-9.332E-3</c:v>
                </c:pt>
                <c:pt idx="2627">
                  <c:v>-5.0559999999999997E-3</c:v>
                </c:pt>
                <c:pt idx="2628">
                  <c:v>-5.0559999999999997E-3</c:v>
                </c:pt>
                <c:pt idx="2629">
                  <c:v>-5.0559999999999997E-3</c:v>
                </c:pt>
                <c:pt idx="2630">
                  <c:v>-3.8340000000000002E-3</c:v>
                </c:pt>
                <c:pt idx="2631">
                  <c:v>-3.8340000000000002E-3</c:v>
                </c:pt>
                <c:pt idx="2632">
                  <c:v>-2.6129999999999999E-3</c:v>
                </c:pt>
                <c:pt idx="2633">
                  <c:v>-2.6129999999999999E-3</c:v>
                </c:pt>
                <c:pt idx="2634">
                  <c:v>-3.8340000000000002E-3</c:v>
                </c:pt>
                <c:pt idx="2635">
                  <c:v>-3.8340000000000002E-3</c:v>
                </c:pt>
                <c:pt idx="2636">
                  <c:v>-3.8340000000000002E-3</c:v>
                </c:pt>
                <c:pt idx="2637">
                  <c:v>-3.2239999999999999E-3</c:v>
                </c:pt>
                <c:pt idx="2638">
                  <c:v>-3.2239999999999999E-3</c:v>
                </c:pt>
                <c:pt idx="2639">
                  <c:v>-1.3910000000000001E-3</c:v>
                </c:pt>
                <c:pt idx="2640">
                  <c:v>-1.3910000000000001E-3</c:v>
                </c:pt>
                <c:pt idx="2641">
                  <c:v>-1.3910000000000001E-3</c:v>
                </c:pt>
                <c:pt idx="2642">
                  <c:v>-2.0019999999999999E-3</c:v>
                </c:pt>
                <c:pt idx="2643">
                  <c:v>-2.0019999999999999E-3</c:v>
                </c:pt>
                <c:pt idx="2644">
                  <c:v>-3.2239999999999999E-3</c:v>
                </c:pt>
                <c:pt idx="2645">
                  <c:v>-3.2239999999999999E-3</c:v>
                </c:pt>
                <c:pt idx="2646" formatCode="0.00E+00">
                  <c:v>4.4200000000000001E-4</c:v>
                </c:pt>
                <c:pt idx="2647" formatCode="0.00E+00">
                  <c:v>4.4200000000000001E-4</c:v>
                </c:pt>
                <c:pt idx="2648" formatCode="0.00E+00">
                  <c:v>4.4200000000000001E-4</c:v>
                </c:pt>
                <c:pt idx="2649">
                  <c:v>-6.8890000000000002E-3</c:v>
                </c:pt>
                <c:pt idx="2650">
                  <c:v>-6.8890000000000002E-3</c:v>
                </c:pt>
                <c:pt idx="2651">
                  <c:v>-4.4450000000000002E-3</c:v>
                </c:pt>
                <c:pt idx="2652">
                  <c:v>-4.4450000000000002E-3</c:v>
                </c:pt>
                <c:pt idx="2653">
                  <c:v>-4.4450000000000002E-3</c:v>
                </c:pt>
                <c:pt idx="2654">
                  <c:v>-1.3910000000000001E-3</c:v>
                </c:pt>
                <c:pt idx="2655">
                  <c:v>-1.3910000000000001E-3</c:v>
                </c:pt>
                <c:pt idx="2656">
                  <c:v>-4.4450000000000002E-3</c:v>
                </c:pt>
                <c:pt idx="2657">
                  <c:v>-4.4450000000000002E-3</c:v>
                </c:pt>
                <c:pt idx="2658">
                  <c:v>-3.8340000000000002E-3</c:v>
                </c:pt>
                <c:pt idx="2659">
                  <c:v>-3.8340000000000002E-3</c:v>
                </c:pt>
                <c:pt idx="2660">
                  <c:v>-3.8340000000000002E-3</c:v>
                </c:pt>
                <c:pt idx="2661" formatCode="0.00E+00">
                  <c:v>-7.7999999999999999E-4</c:v>
                </c:pt>
                <c:pt idx="2662" formatCode="0.00E+00">
                  <c:v>-7.7999999999999999E-4</c:v>
                </c:pt>
                <c:pt idx="2663">
                  <c:v>-2.6129999999999999E-3</c:v>
                </c:pt>
                <c:pt idx="2664">
                  <c:v>-2.6129999999999999E-3</c:v>
                </c:pt>
                <c:pt idx="2665">
                  <c:v>-2.6129999999999999E-3</c:v>
                </c:pt>
                <c:pt idx="2666">
                  <c:v>-2.6129999999999999E-3</c:v>
                </c:pt>
                <c:pt idx="2667">
                  <c:v>-2.6129999999999999E-3</c:v>
                </c:pt>
                <c:pt idx="2668">
                  <c:v>-3.8340000000000002E-3</c:v>
                </c:pt>
                <c:pt idx="2669">
                  <c:v>-3.8340000000000002E-3</c:v>
                </c:pt>
                <c:pt idx="2670">
                  <c:v>-3.8340000000000002E-3</c:v>
                </c:pt>
                <c:pt idx="2671">
                  <c:v>-3.8340000000000002E-3</c:v>
                </c:pt>
                <c:pt idx="2672">
                  <c:v>-3.8340000000000002E-3</c:v>
                </c:pt>
                <c:pt idx="2673">
                  <c:v>-2.0019999999999999E-3</c:v>
                </c:pt>
                <c:pt idx="2674">
                  <c:v>-2.0019999999999999E-3</c:v>
                </c:pt>
                <c:pt idx="2675" formatCode="0.00E+00">
                  <c:v>-1.6899999999999999E-4</c:v>
                </c:pt>
                <c:pt idx="2676" formatCode="0.00E+00">
                  <c:v>-1.6899999999999999E-4</c:v>
                </c:pt>
                <c:pt idx="2677" formatCode="0.00E+00">
                  <c:v>-1.6899999999999999E-4</c:v>
                </c:pt>
                <c:pt idx="2678">
                  <c:v>-3.2239999999999999E-3</c:v>
                </c:pt>
                <c:pt idx="2679">
                  <c:v>-3.2239999999999999E-3</c:v>
                </c:pt>
                <c:pt idx="2680">
                  <c:v>-3.2239999999999999E-3</c:v>
                </c:pt>
                <c:pt idx="2681">
                  <c:v>-3.2239999999999999E-3</c:v>
                </c:pt>
                <c:pt idx="2682">
                  <c:v>-3.2239999999999999E-3</c:v>
                </c:pt>
                <c:pt idx="2683" formatCode="0.00E+00">
                  <c:v>-1.6899999999999999E-4</c:v>
                </c:pt>
                <c:pt idx="2684" formatCode="0.00E+00">
                  <c:v>-1.6899999999999999E-4</c:v>
                </c:pt>
                <c:pt idx="2685">
                  <c:v>-4.4450000000000002E-3</c:v>
                </c:pt>
                <c:pt idx="2686">
                  <c:v>-4.4450000000000002E-3</c:v>
                </c:pt>
                <c:pt idx="2687">
                  <c:v>-3.8340000000000002E-3</c:v>
                </c:pt>
                <c:pt idx="2688">
                  <c:v>-3.8340000000000002E-3</c:v>
                </c:pt>
                <c:pt idx="2689">
                  <c:v>-3.8340000000000002E-3</c:v>
                </c:pt>
                <c:pt idx="2690">
                  <c:v>-3.2239999999999999E-3</c:v>
                </c:pt>
                <c:pt idx="2691">
                  <c:v>-3.2239999999999999E-3</c:v>
                </c:pt>
                <c:pt idx="2692" formatCode="0.00E+00">
                  <c:v>4.4200000000000001E-4</c:v>
                </c:pt>
                <c:pt idx="2693" formatCode="0.00E+00">
                  <c:v>4.4200000000000001E-4</c:v>
                </c:pt>
                <c:pt idx="2694">
                  <c:v>-2.6129999999999999E-3</c:v>
                </c:pt>
                <c:pt idx="2695">
                  <c:v>-2.6129999999999999E-3</c:v>
                </c:pt>
                <c:pt idx="2696">
                  <c:v>-2.6129999999999999E-3</c:v>
                </c:pt>
                <c:pt idx="2697">
                  <c:v>-1.3910000000000001E-3</c:v>
                </c:pt>
                <c:pt idx="2698">
                  <c:v>-1.3910000000000001E-3</c:v>
                </c:pt>
                <c:pt idx="2699">
                  <c:v>-4.4450000000000002E-3</c:v>
                </c:pt>
                <c:pt idx="2700">
                  <c:v>-4.4450000000000002E-3</c:v>
                </c:pt>
                <c:pt idx="2701">
                  <c:v>-4.4450000000000002E-3</c:v>
                </c:pt>
                <c:pt idx="2702">
                  <c:v>-1.3910000000000001E-3</c:v>
                </c:pt>
                <c:pt idx="2703">
                  <c:v>-1.3910000000000001E-3</c:v>
                </c:pt>
                <c:pt idx="2704" formatCode="0.00E+00">
                  <c:v>-7.7999999999999999E-4</c:v>
                </c:pt>
                <c:pt idx="2705" formatCode="0.00E+00">
                  <c:v>-7.7999999999999999E-4</c:v>
                </c:pt>
                <c:pt idx="2706">
                  <c:v>-5.0559999999999997E-3</c:v>
                </c:pt>
                <c:pt idx="2707">
                  <c:v>-5.0559999999999997E-3</c:v>
                </c:pt>
                <c:pt idx="2708">
                  <c:v>-5.0559999999999997E-3</c:v>
                </c:pt>
                <c:pt idx="2709" formatCode="0.00E+00">
                  <c:v>-1.6899999999999999E-4</c:v>
                </c:pt>
                <c:pt idx="2710" formatCode="0.00E+00">
                  <c:v>-1.6899999999999999E-4</c:v>
                </c:pt>
                <c:pt idx="2711">
                  <c:v>-3.2239999999999999E-3</c:v>
                </c:pt>
                <c:pt idx="2712">
                  <c:v>-3.2239999999999999E-3</c:v>
                </c:pt>
                <c:pt idx="2713">
                  <c:v>-3.2239999999999999E-3</c:v>
                </c:pt>
                <c:pt idx="2714">
                  <c:v>-1.3910000000000001E-3</c:v>
                </c:pt>
                <c:pt idx="2715">
                  <c:v>-1.3910000000000001E-3</c:v>
                </c:pt>
                <c:pt idx="2716">
                  <c:v>-5.6670000000000002E-3</c:v>
                </c:pt>
                <c:pt idx="2717">
                  <c:v>-5.6670000000000002E-3</c:v>
                </c:pt>
                <c:pt idx="2718">
                  <c:v>-5.6670000000000002E-3</c:v>
                </c:pt>
                <c:pt idx="2719" formatCode="0.00E+00">
                  <c:v>-7.7999999999999999E-4</c:v>
                </c:pt>
                <c:pt idx="2720" formatCode="0.00E+00">
                  <c:v>-7.7999999999999999E-4</c:v>
                </c:pt>
                <c:pt idx="2721">
                  <c:v>-2.0019999999999999E-3</c:v>
                </c:pt>
                <c:pt idx="2722">
                  <c:v>-2.0019999999999999E-3</c:v>
                </c:pt>
                <c:pt idx="2723">
                  <c:v>-3.2239999999999999E-3</c:v>
                </c:pt>
                <c:pt idx="2724">
                  <c:v>-3.2239999999999999E-3</c:v>
                </c:pt>
                <c:pt idx="2725">
                  <c:v>-3.2239999999999999E-3</c:v>
                </c:pt>
                <c:pt idx="2726" formatCode="0.00E+00">
                  <c:v>-1.6899999999999999E-4</c:v>
                </c:pt>
                <c:pt idx="2727" formatCode="0.00E+00">
                  <c:v>-1.6899999999999999E-4</c:v>
                </c:pt>
                <c:pt idx="2728">
                  <c:v>-1.3910000000000001E-3</c:v>
                </c:pt>
                <c:pt idx="2729">
                  <c:v>-1.3910000000000001E-3</c:v>
                </c:pt>
                <c:pt idx="2730" formatCode="0.00E+00">
                  <c:v>-7.7999999999999999E-4</c:v>
                </c:pt>
                <c:pt idx="2731" formatCode="0.00E+00">
                  <c:v>-7.7999999999999999E-4</c:v>
                </c:pt>
                <c:pt idx="2732" formatCode="0.00E+00">
                  <c:v>-7.7999999999999999E-4</c:v>
                </c:pt>
                <c:pt idx="2733">
                  <c:v>-1.3910000000000001E-3</c:v>
                </c:pt>
                <c:pt idx="2734">
                  <c:v>-1.3910000000000001E-3</c:v>
                </c:pt>
                <c:pt idx="2735">
                  <c:v>-2.0019999999999999E-3</c:v>
                </c:pt>
                <c:pt idx="2736">
                  <c:v>-2.0019999999999999E-3</c:v>
                </c:pt>
                <c:pt idx="2737">
                  <c:v>-2.0019999999999999E-3</c:v>
                </c:pt>
                <c:pt idx="2738">
                  <c:v>-2.6129999999999999E-3</c:v>
                </c:pt>
                <c:pt idx="2739">
                  <c:v>-2.6129999999999999E-3</c:v>
                </c:pt>
                <c:pt idx="2740">
                  <c:v>-3.2239999999999999E-3</c:v>
                </c:pt>
                <c:pt idx="2741">
                  <c:v>-3.2239999999999999E-3</c:v>
                </c:pt>
                <c:pt idx="2742">
                  <c:v>-5.0559999999999997E-3</c:v>
                </c:pt>
                <c:pt idx="2743">
                  <c:v>-5.0559999999999997E-3</c:v>
                </c:pt>
                <c:pt idx="2744">
                  <c:v>-5.0559999999999997E-3</c:v>
                </c:pt>
                <c:pt idx="2745">
                  <c:v>-2.0019999999999999E-3</c:v>
                </c:pt>
                <c:pt idx="2746">
                  <c:v>-2.0019999999999999E-3</c:v>
                </c:pt>
                <c:pt idx="2747">
                  <c:v>-2.0019999999999999E-3</c:v>
                </c:pt>
                <c:pt idx="2748">
                  <c:v>-2.0019999999999999E-3</c:v>
                </c:pt>
                <c:pt idx="2749">
                  <c:v>-2.0019999999999999E-3</c:v>
                </c:pt>
                <c:pt idx="2750">
                  <c:v>-3.8340000000000002E-3</c:v>
                </c:pt>
                <c:pt idx="2751">
                  <c:v>-3.8340000000000002E-3</c:v>
                </c:pt>
                <c:pt idx="2752">
                  <c:v>1.0529999999999999E-3</c:v>
                </c:pt>
                <c:pt idx="2753">
                  <c:v>1.0529999999999999E-3</c:v>
                </c:pt>
                <c:pt idx="2754">
                  <c:v>-1.3910000000000001E-3</c:v>
                </c:pt>
                <c:pt idx="2755">
                  <c:v>-1.3910000000000001E-3</c:v>
                </c:pt>
                <c:pt idx="2756">
                  <c:v>-1.3910000000000001E-3</c:v>
                </c:pt>
                <c:pt idx="2757">
                  <c:v>-4.4450000000000002E-3</c:v>
                </c:pt>
                <c:pt idx="2758">
                  <c:v>-4.4450000000000002E-3</c:v>
                </c:pt>
                <c:pt idx="2759">
                  <c:v>-3.8340000000000002E-3</c:v>
                </c:pt>
                <c:pt idx="2760">
                  <c:v>-3.8340000000000002E-3</c:v>
                </c:pt>
                <c:pt idx="2761">
                  <c:v>-3.8340000000000002E-3</c:v>
                </c:pt>
                <c:pt idx="2762" formatCode="0.00E+00">
                  <c:v>4.4200000000000001E-4</c:v>
                </c:pt>
                <c:pt idx="2763" formatCode="0.00E+00">
                  <c:v>4.4200000000000001E-4</c:v>
                </c:pt>
                <c:pt idx="2764">
                  <c:v>-5.0559999999999997E-3</c:v>
                </c:pt>
                <c:pt idx="2765">
                  <c:v>-5.0559999999999997E-3</c:v>
                </c:pt>
                <c:pt idx="2766">
                  <c:v>-5.0559999999999997E-3</c:v>
                </c:pt>
                <c:pt idx="2767">
                  <c:v>-3.8340000000000002E-3</c:v>
                </c:pt>
                <c:pt idx="2768">
                  <c:v>-3.8340000000000002E-3</c:v>
                </c:pt>
                <c:pt idx="2769">
                  <c:v>-1.3910000000000001E-3</c:v>
                </c:pt>
                <c:pt idx="2770">
                  <c:v>-1.3910000000000001E-3</c:v>
                </c:pt>
                <c:pt idx="2771">
                  <c:v>-3.8340000000000002E-3</c:v>
                </c:pt>
                <c:pt idx="2772">
                  <c:v>-3.8340000000000002E-3</c:v>
                </c:pt>
                <c:pt idx="2773">
                  <c:v>-3.8340000000000002E-3</c:v>
                </c:pt>
                <c:pt idx="2774">
                  <c:v>-3.8340000000000002E-3</c:v>
                </c:pt>
                <c:pt idx="2775">
                  <c:v>-3.8340000000000002E-3</c:v>
                </c:pt>
                <c:pt idx="2776">
                  <c:v>-2.0019999999999999E-3</c:v>
                </c:pt>
                <c:pt idx="2777">
                  <c:v>-2.0019999999999999E-3</c:v>
                </c:pt>
                <c:pt idx="2778">
                  <c:v>-2.0019999999999999E-3</c:v>
                </c:pt>
                <c:pt idx="2779">
                  <c:v>1.0529999999999999E-3</c:v>
                </c:pt>
                <c:pt idx="2780">
                  <c:v>1.0529999999999999E-3</c:v>
                </c:pt>
                <c:pt idx="2781">
                  <c:v>-3.2239999999999999E-3</c:v>
                </c:pt>
                <c:pt idx="2782">
                  <c:v>-3.2239999999999999E-3</c:v>
                </c:pt>
                <c:pt idx="2783">
                  <c:v>-6.2779999999999997E-3</c:v>
                </c:pt>
                <c:pt idx="2784">
                  <c:v>-6.2779999999999997E-3</c:v>
                </c:pt>
                <c:pt idx="2785">
                  <c:v>-6.2779999999999997E-3</c:v>
                </c:pt>
                <c:pt idx="2786">
                  <c:v>-4.4450000000000002E-3</c:v>
                </c:pt>
                <c:pt idx="2787">
                  <c:v>-4.4450000000000002E-3</c:v>
                </c:pt>
                <c:pt idx="2788">
                  <c:v>-3.2239999999999999E-3</c:v>
                </c:pt>
                <c:pt idx="2789">
                  <c:v>-3.2239999999999999E-3</c:v>
                </c:pt>
                <c:pt idx="2790">
                  <c:v>-2.6129999999999999E-3</c:v>
                </c:pt>
                <c:pt idx="2791">
                  <c:v>-2.6129999999999999E-3</c:v>
                </c:pt>
                <c:pt idx="2792">
                  <c:v>-2.6129999999999999E-3</c:v>
                </c:pt>
                <c:pt idx="2793" formatCode="0.00E+00">
                  <c:v>-1.6899999999999999E-4</c:v>
                </c:pt>
                <c:pt idx="2794" formatCode="0.00E+00">
                  <c:v>-1.6899999999999999E-4</c:v>
                </c:pt>
                <c:pt idx="2795" formatCode="0.00E+00">
                  <c:v>4.4200000000000001E-4</c:v>
                </c:pt>
                <c:pt idx="2796" formatCode="0.00E+00">
                  <c:v>4.4200000000000001E-4</c:v>
                </c:pt>
                <c:pt idx="2797" formatCode="0.00E+00">
                  <c:v>4.4200000000000001E-4</c:v>
                </c:pt>
                <c:pt idx="2798">
                  <c:v>-5.0559999999999997E-3</c:v>
                </c:pt>
                <c:pt idx="2799">
                  <c:v>-5.0559999999999997E-3</c:v>
                </c:pt>
                <c:pt idx="2800">
                  <c:v>-5.0559999999999997E-3</c:v>
                </c:pt>
                <c:pt idx="2801">
                  <c:v>-4.4450000000000002E-3</c:v>
                </c:pt>
                <c:pt idx="2802">
                  <c:v>-4.4450000000000002E-3</c:v>
                </c:pt>
                <c:pt idx="2803">
                  <c:v>-4.4450000000000002E-3</c:v>
                </c:pt>
                <c:pt idx="2804">
                  <c:v>-1.3910000000000001E-3</c:v>
                </c:pt>
                <c:pt idx="2805">
                  <c:v>-1.3910000000000001E-3</c:v>
                </c:pt>
                <c:pt idx="2806">
                  <c:v>-3.2239999999999999E-3</c:v>
                </c:pt>
                <c:pt idx="2807">
                  <c:v>-3.2239999999999999E-3</c:v>
                </c:pt>
                <c:pt idx="2808">
                  <c:v>-3.2239999999999999E-3</c:v>
                </c:pt>
                <c:pt idx="2809">
                  <c:v>-5.0559999999999997E-3</c:v>
                </c:pt>
                <c:pt idx="2810">
                  <c:v>-5.0559999999999997E-3</c:v>
                </c:pt>
                <c:pt idx="2811">
                  <c:v>-2.6129999999999999E-3</c:v>
                </c:pt>
                <c:pt idx="2812">
                  <c:v>-2.6129999999999999E-3</c:v>
                </c:pt>
                <c:pt idx="2813">
                  <c:v>-5.6670000000000002E-3</c:v>
                </c:pt>
                <c:pt idx="2814">
                  <c:v>-5.6670000000000002E-3</c:v>
                </c:pt>
                <c:pt idx="2815">
                  <c:v>-5.6670000000000002E-3</c:v>
                </c:pt>
                <c:pt idx="2816">
                  <c:v>-2.0019999999999999E-3</c:v>
                </c:pt>
                <c:pt idx="2817">
                  <c:v>-2.0019999999999999E-3</c:v>
                </c:pt>
                <c:pt idx="2818">
                  <c:v>-2.6129999999999999E-3</c:v>
                </c:pt>
                <c:pt idx="2819">
                  <c:v>-2.6129999999999999E-3</c:v>
                </c:pt>
                <c:pt idx="2820">
                  <c:v>-2.6129999999999999E-3</c:v>
                </c:pt>
                <c:pt idx="2821" formatCode="0.00E+00">
                  <c:v>-1.6899999999999999E-4</c:v>
                </c:pt>
                <c:pt idx="2822" formatCode="0.00E+00">
                  <c:v>-1.6899999999999999E-4</c:v>
                </c:pt>
                <c:pt idx="2823">
                  <c:v>-3.2239999999999999E-3</c:v>
                </c:pt>
                <c:pt idx="2824">
                  <c:v>-3.2239999999999999E-3</c:v>
                </c:pt>
                <c:pt idx="2825">
                  <c:v>-3.2239999999999999E-3</c:v>
                </c:pt>
                <c:pt idx="2826">
                  <c:v>-3.2239999999999999E-3</c:v>
                </c:pt>
                <c:pt idx="2827">
                  <c:v>-3.2239999999999999E-3</c:v>
                </c:pt>
                <c:pt idx="2828">
                  <c:v>-3.2239999999999999E-3</c:v>
                </c:pt>
                <c:pt idx="2829">
                  <c:v>-3.2239999999999999E-3</c:v>
                </c:pt>
                <c:pt idx="2830">
                  <c:v>-5.6670000000000002E-3</c:v>
                </c:pt>
                <c:pt idx="2831">
                  <c:v>-5.6670000000000002E-3</c:v>
                </c:pt>
                <c:pt idx="2832">
                  <c:v>-5.6670000000000002E-3</c:v>
                </c:pt>
                <c:pt idx="2833" formatCode="0.00E+00">
                  <c:v>-1.6899999999999999E-4</c:v>
                </c:pt>
                <c:pt idx="2834" formatCode="0.00E+00">
                  <c:v>-1.6899999999999999E-4</c:v>
                </c:pt>
                <c:pt idx="2835">
                  <c:v>-2.6129999999999999E-3</c:v>
                </c:pt>
                <c:pt idx="2836">
                  <c:v>-2.6129999999999999E-3</c:v>
                </c:pt>
                <c:pt idx="2837">
                  <c:v>-2.6129999999999999E-3</c:v>
                </c:pt>
                <c:pt idx="2838">
                  <c:v>-2.6129999999999999E-3</c:v>
                </c:pt>
                <c:pt idx="2839">
                  <c:v>-2.6129999999999999E-3</c:v>
                </c:pt>
                <c:pt idx="2840">
                  <c:v>-4.4450000000000002E-3</c:v>
                </c:pt>
                <c:pt idx="2841">
                  <c:v>-4.4450000000000002E-3</c:v>
                </c:pt>
                <c:pt idx="2842">
                  <c:v>-3.2239999999999999E-3</c:v>
                </c:pt>
                <c:pt idx="2843">
                  <c:v>-3.2239999999999999E-3</c:v>
                </c:pt>
                <c:pt idx="2844">
                  <c:v>-3.2239999999999999E-3</c:v>
                </c:pt>
                <c:pt idx="2845">
                  <c:v>-2.6129999999999999E-3</c:v>
                </c:pt>
                <c:pt idx="2846">
                  <c:v>-2.6129999999999999E-3</c:v>
                </c:pt>
                <c:pt idx="2847">
                  <c:v>-3.8340000000000002E-3</c:v>
                </c:pt>
                <c:pt idx="2848">
                  <c:v>-3.8340000000000002E-3</c:v>
                </c:pt>
                <c:pt idx="2849">
                  <c:v>-2.0019999999999999E-3</c:v>
                </c:pt>
                <c:pt idx="2850">
                  <c:v>-2.0019999999999999E-3</c:v>
                </c:pt>
                <c:pt idx="2851">
                  <c:v>-2.0019999999999999E-3</c:v>
                </c:pt>
                <c:pt idx="2852">
                  <c:v>-2.6129999999999999E-3</c:v>
                </c:pt>
                <c:pt idx="2853">
                  <c:v>-2.6129999999999999E-3</c:v>
                </c:pt>
                <c:pt idx="2854">
                  <c:v>-3.8340000000000002E-3</c:v>
                </c:pt>
                <c:pt idx="2855">
                  <c:v>-3.8340000000000002E-3</c:v>
                </c:pt>
                <c:pt idx="2856">
                  <c:v>-3.8340000000000002E-3</c:v>
                </c:pt>
                <c:pt idx="2857">
                  <c:v>-3.2239999999999999E-3</c:v>
                </c:pt>
                <c:pt idx="2858">
                  <c:v>-3.2239999999999999E-3</c:v>
                </c:pt>
                <c:pt idx="2859">
                  <c:v>-2.0019999999999999E-3</c:v>
                </c:pt>
                <c:pt idx="2860">
                  <c:v>-2.0019999999999999E-3</c:v>
                </c:pt>
                <c:pt idx="2861">
                  <c:v>-2.6129999999999999E-3</c:v>
                </c:pt>
                <c:pt idx="2862">
                  <c:v>-2.6129999999999999E-3</c:v>
                </c:pt>
                <c:pt idx="2863">
                  <c:v>-2.6129999999999999E-3</c:v>
                </c:pt>
                <c:pt idx="2864">
                  <c:v>-3.8340000000000002E-3</c:v>
                </c:pt>
                <c:pt idx="2865">
                  <c:v>-3.8340000000000002E-3</c:v>
                </c:pt>
                <c:pt idx="2866">
                  <c:v>-2.0019999999999999E-3</c:v>
                </c:pt>
                <c:pt idx="2867">
                  <c:v>-2.0019999999999999E-3</c:v>
                </c:pt>
                <c:pt idx="2868">
                  <c:v>-2.0019999999999999E-3</c:v>
                </c:pt>
                <c:pt idx="2869">
                  <c:v>-3.2239999999999999E-3</c:v>
                </c:pt>
                <c:pt idx="2870">
                  <c:v>-3.2239999999999999E-3</c:v>
                </c:pt>
                <c:pt idx="2871">
                  <c:v>-2.6129999999999999E-3</c:v>
                </c:pt>
                <c:pt idx="2872">
                  <c:v>-2.6129999999999999E-3</c:v>
                </c:pt>
                <c:pt idx="2873">
                  <c:v>-6.8890000000000002E-3</c:v>
                </c:pt>
                <c:pt idx="2874">
                  <c:v>-6.8890000000000002E-3</c:v>
                </c:pt>
                <c:pt idx="2875">
                  <c:v>-6.8890000000000002E-3</c:v>
                </c:pt>
                <c:pt idx="2876">
                  <c:v>-2.6129999999999999E-3</c:v>
                </c:pt>
                <c:pt idx="2877">
                  <c:v>-2.6129999999999999E-3</c:v>
                </c:pt>
                <c:pt idx="2878">
                  <c:v>-2.6129999999999999E-3</c:v>
                </c:pt>
                <c:pt idx="2879">
                  <c:v>-2.6129999999999999E-3</c:v>
                </c:pt>
                <c:pt idx="2880">
                  <c:v>-2.6129999999999999E-3</c:v>
                </c:pt>
                <c:pt idx="2881">
                  <c:v>-2.6129999999999999E-3</c:v>
                </c:pt>
                <c:pt idx="2882">
                  <c:v>-2.6129999999999999E-3</c:v>
                </c:pt>
                <c:pt idx="2883">
                  <c:v>-6.2779999999999997E-3</c:v>
                </c:pt>
                <c:pt idx="2884">
                  <c:v>-6.2779999999999997E-3</c:v>
                </c:pt>
                <c:pt idx="2885">
                  <c:v>-2.0019999999999999E-3</c:v>
                </c:pt>
                <c:pt idx="2886">
                  <c:v>-2.0019999999999999E-3</c:v>
                </c:pt>
                <c:pt idx="2887">
                  <c:v>-2.0019999999999999E-3</c:v>
                </c:pt>
                <c:pt idx="2888">
                  <c:v>-1.3910000000000001E-3</c:v>
                </c:pt>
                <c:pt idx="2889">
                  <c:v>-1.3910000000000001E-3</c:v>
                </c:pt>
                <c:pt idx="2890">
                  <c:v>-2.6129999999999999E-3</c:v>
                </c:pt>
                <c:pt idx="2891">
                  <c:v>-2.6129999999999999E-3</c:v>
                </c:pt>
                <c:pt idx="2892">
                  <c:v>-2.6129999999999999E-3</c:v>
                </c:pt>
                <c:pt idx="2893" formatCode="0.00E+00">
                  <c:v>-7.7999999999999999E-4</c:v>
                </c:pt>
                <c:pt idx="2894" formatCode="0.00E+00">
                  <c:v>-7.7999999999999999E-4</c:v>
                </c:pt>
                <c:pt idx="2895">
                  <c:v>-2.0019999999999999E-3</c:v>
                </c:pt>
                <c:pt idx="2896">
                  <c:v>-2.0019999999999999E-3</c:v>
                </c:pt>
                <c:pt idx="2897">
                  <c:v>-2.0019999999999999E-3</c:v>
                </c:pt>
                <c:pt idx="2898">
                  <c:v>-2.0019999999999999E-3</c:v>
                </c:pt>
                <c:pt idx="2899">
                  <c:v>-2.0019999999999999E-3</c:v>
                </c:pt>
                <c:pt idx="2900">
                  <c:v>-2.0019999999999999E-3</c:v>
                </c:pt>
                <c:pt idx="2901">
                  <c:v>-2.0019999999999999E-3</c:v>
                </c:pt>
                <c:pt idx="2902">
                  <c:v>-1.3910000000000001E-3</c:v>
                </c:pt>
                <c:pt idx="2903">
                  <c:v>-1.3910000000000001E-3</c:v>
                </c:pt>
                <c:pt idx="2904">
                  <c:v>-1.3910000000000001E-3</c:v>
                </c:pt>
                <c:pt idx="2905">
                  <c:v>-2.0019999999999999E-3</c:v>
                </c:pt>
                <c:pt idx="2906">
                  <c:v>-2.0019999999999999E-3</c:v>
                </c:pt>
                <c:pt idx="2907">
                  <c:v>-3.8340000000000002E-3</c:v>
                </c:pt>
                <c:pt idx="2908">
                  <c:v>-3.8340000000000002E-3</c:v>
                </c:pt>
                <c:pt idx="2909" formatCode="0.00E+00">
                  <c:v>4.4200000000000001E-4</c:v>
                </c:pt>
                <c:pt idx="2910" formatCode="0.00E+00">
                  <c:v>4.4200000000000001E-4</c:v>
                </c:pt>
                <c:pt idx="2911" formatCode="0.00E+00">
                  <c:v>4.4200000000000001E-4</c:v>
                </c:pt>
                <c:pt idx="2912">
                  <c:v>-5.6670000000000002E-3</c:v>
                </c:pt>
                <c:pt idx="2913">
                  <c:v>-5.6670000000000002E-3</c:v>
                </c:pt>
                <c:pt idx="2914">
                  <c:v>-2.0019999999999999E-3</c:v>
                </c:pt>
                <c:pt idx="2915">
                  <c:v>-2.0019999999999999E-3</c:v>
                </c:pt>
                <c:pt idx="2916">
                  <c:v>-2.0019999999999999E-3</c:v>
                </c:pt>
                <c:pt idx="2917">
                  <c:v>-1.3910000000000001E-3</c:v>
                </c:pt>
                <c:pt idx="2918">
                  <c:v>-1.3910000000000001E-3</c:v>
                </c:pt>
                <c:pt idx="2919">
                  <c:v>2.274E-3</c:v>
                </c:pt>
                <c:pt idx="2920">
                  <c:v>2.274E-3</c:v>
                </c:pt>
                <c:pt idx="2921">
                  <c:v>-4.4450000000000002E-3</c:v>
                </c:pt>
                <c:pt idx="2922">
                  <c:v>-4.4450000000000002E-3</c:v>
                </c:pt>
                <c:pt idx="2923">
                  <c:v>-4.4450000000000002E-3</c:v>
                </c:pt>
                <c:pt idx="2924">
                  <c:v>-1.3910000000000001E-3</c:v>
                </c:pt>
                <c:pt idx="2925">
                  <c:v>-1.3910000000000001E-3</c:v>
                </c:pt>
                <c:pt idx="2926">
                  <c:v>-1.3910000000000001E-3</c:v>
                </c:pt>
                <c:pt idx="2927">
                  <c:v>-1.3910000000000001E-3</c:v>
                </c:pt>
                <c:pt idx="2928">
                  <c:v>-1.3910000000000001E-3</c:v>
                </c:pt>
                <c:pt idx="2929" formatCode="0.00E+00">
                  <c:v>-7.7999999999999999E-4</c:v>
                </c:pt>
                <c:pt idx="2930" formatCode="0.00E+00">
                  <c:v>-7.7999999999999999E-4</c:v>
                </c:pt>
                <c:pt idx="2931">
                  <c:v>-5.0559999999999997E-3</c:v>
                </c:pt>
                <c:pt idx="2932">
                  <c:v>-5.0559999999999997E-3</c:v>
                </c:pt>
                <c:pt idx="2933">
                  <c:v>-3.8340000000000002E-3</c:v>
                </c:pt>
                <c:pt idx="2934">
                  <c:v>-3.8340000000000002E-3</c:v>
                </c:pt>
                <c:pt idx="2935">
                  <c:v>-3.8340000000000002E-3</c:v>
                </c:pt>
                <c:pt idx="2936">
                  <c:v>1.663E-3</c:v>
                </c:pt>
                <c:pt idx="2937">
                  <c:v>1.663E-3</c:v>
                </c:pt>
                <c:pt idx="2938">
                  <c:v>-3.8340000000000002E-3</c:v>
                </c:pt>
                <c:pt idx="2939">
                  <c:v>-3.8340000000000002E-3</c:v>
                </c:pt>
                <c:pt idx="2940">
                  <c:v>-3.8340000000000002E-3</c:v>
                </c:pt>
                <c:pt idx="2941" formatCode="0.00E+00">
                  <c:v>4.4200000000000001E-4</c:v>
                </c:pt>
                <c:pt idx="2942" formatCode="0.00E+00">
                  <c:v>4.4200000000000001E-4</c:v>
                </c:pt>
                <c:pt idx="2943">
                  <c:v>-8.1099999999999992E-3</c:v>
                </c:pt>
                <c:pt idx="2944">
                  <c:v>-8.1099999999999992E-3</c:v>
                </c:pt>
                <c:pt idx="2945">
                  <c:v>-8.1099999999999992E-3</c:v>
                </c:pt>
                <c:pt idx="2946">
                  <c:v>-2.6129999999999999E-3</c:v>
                </c:pt>
                <c:pt idx="2947">
                  <c:v>-2.6129999999999999E-3</c:v>
                </c:pt>
                <c:pt idx="2948">
                  <c:v>-2.0019999999999999E-3</c:v>
                </c:pt>
                <c:pt idx="2949">
                  <c:v>-2.0019999999999999E-3</c:v>
                </c:pt>
                <c:pt idx="2950">
                  <c:v>-4.4450000000000002E-3</c:v>
                </c:pt>
                <c:pt idx="2951">
                  <c:v>-4.4450000000000002E-3</c:v>
                </c:pt>
                <c:pt idx="2952">
                  <c:v>-4.4450000000000002E-3</c:v>
                </c:pt>
                <c:pt idx="2953">
                  <c:v>1.0529999999999999E-3</c:v>
                </c:pt>
                <c:pt idx="2954">
                  <c:v>1.0529999999999999E-3</c:v>
                </c:pt>
                <c:pt idx="2955">
                  <c:v>-3.2239999999999999E-3</c:v>
                </c:pt>
                <c:pt idx="2956">
                  <c:v>-3.2239999999999999E-3</c:v>
                </c:pt>
                <c:pt idx="2957">
                  <c:v>-3.2239999999999999E-3</c:v>
                </c:pt>
                <c:pt idx="2958">
                  <c:v>-1.3910000000000001E-3</c:v>
                </c:pt>
                <c:pt idx="2959">
                  <c:v>-1.3910000000000001E-3</c:v>
                </c:pt>
                <c:pt idx="2960">
                  <c:v>-1.3910000000000001E-3</c:v>
                </c:pt>
                <c:pt idx="2961">
                  <c:v>-3.2239999999999999E-3</c:v>
                </c:pt>
                <c:pt idx="2962">
                  <c:v>-3.2239999999999999E-3</c:v>
                </c:pt>
                <c:pt idx="2963">
                  <c:v>1.0529999999999999E-3</c:v>
                </c:pt>
                <c:pt idx="2964">
                  <c:v>1.0529999999999999E-3</c:v>
                </c:pt>
                <c:pt idx="2965">
                  <c:v>1.0529999999999999E-3</c:v>
                </c:pt>
                <c:pt idx="2966">
                  <c:v>-4.4450000000000002E-3</c:v>
                </c:pt>
                <c:pt idx="2967">
                  <c:v>-4.4450000000000002E-3</c:v>
                </c:pt>
                <c:pt idx="2968">
                  <c:v>-4.4450000000000002E-3</c:v>
                </c:pt>
                <c:pt idx="2969">
                  <c:v>-4.4450000000000002E-3</c:v>
                </c:pt>
                <c:pt idx="2970">
                  <c:v>-4.4450000000000002E-3</c:v>
                </c:pt>
                <c:pt idx="2971">
                  <c:v>-2.6129999999999999E-3</c:v>
                </c:pt>
                <c:pt idx="2972">
                  <c:v>-2.6129999999999999E-3</c:v>
                </c:pt>
                <c:pt idx="2973">
                  <c:v>-2.6129999999999999E-3</c:v>
                </c:pt>
                <c:pt idx="2974">
                  <c:v>-2.6129999999999999E-3</c:v>
                </c:pt>
                <c:pt idx="2975">
                  <c:v>1.663E-3</c:v>
                </c:pt>
                <c:pt idx="2976">
                  <c:v>1.663E-3</c:v>
                </c:pt>
                <c:pt idx="2977">
                  <c:v>1.663E-3</c:v>
                </c:pt>
                <c:pt idx="2978">
                  <c:v>-2.0019999999999999E-3</c:v>
                </c:pt>
                <c:pt idx="2979">
                  <c:v>-2.0019999999999999E-3</c:v>
                </c:pt>
                <c:pt idx="2980">
                  <c:v>1.0529999999999999E-3</c:v>
                </c:pt>
                <c:pt idx="2981">
                  <c:v>1.0529999999999999E-3</c:v>
                </c:pt>
                <c:pt idx="2982">
                  <c:v>1.0529999999999999E-3</c:v>
                </c:pt>
                <c:pt idx="2983">
                  <c:v>1.663E-3</c:v>
                </c:pt>
                <c:pt idx="2984">
                  <c:v>1.663E-3</c:v>
                </c:pt>
                <c:pt idx="2985">
                  <c:v>-2.0019999999999999E-3</c:v>
                </c:pt>
                <c:pt idx="2986">
                  <c:v>-2.0019999999999999E-3</c:v>
                </c:pt>
                <c:pt idx="2987">
                  <c:v>-2.0019999999999999E-3</c:v>
                </c:pt>
                <c:pt idx="2988">
                  <c:v>-4.4450000000000002E-3</c:v>
                </c:pt>
                <c:pt idx="2989">
                  <c:v>-4.4450000000000002E-3</c:v>
                </c:pt>
                <c:pt idx="2990">
                  <c:v>-3.2239999999999999E-3</c:v>
                </c:pt>
                <c:pt idx="2991">
                  <c:v>-3.2239999999999999E-3</c:v>
                </c:pt>
                <c:pt idx="2992">
                  <c:v>-3.2239999999999999E-3</c:v>
                </c:pt>
                <c:pt idx="2993">
                  <c:v>-3.2239999999999999E-3</c:v>
                </c:pt>
                <c:pt idx="2994">
                  <c:v>-3.2239999999999999E-3</c:v>
                </c:pt>
                <c:pt idx="2995" formatCode="0.00E+00">
                  <c:v>-7.7999999999999999E-4</c:v>
                </c:pt>
                <c:pt idx="2996" formatCode="0.00E+00">
                  <c:v>-7.7999999999999999E-4</c:v>
                </c:pt>
                <c:pt idx="2997">
                  <c:v>-3.2239999999999999E-3</c:v>
                </c:pt>
                <c:pt idx="2998">
                  <c:v>-3.2239999999999999E-3</c:v>
                </c:pt>
                <c:pt idx="2999" formatCode="0.00E+00">
                  <c:v>4.4200000000000001E-4</c:v>
                </c:pt>
                <c:pt idx="3000" formatCode="0.00E+00">
                  <c:v>4.4200000000000001E-4</c:v>
                </c:pt>
                <c:pt idx="3001" formatCode="0.00E+00">
                  <c:v>4.4200000000000001E-4</c:v>
                </c:pt>
                <c:pt idx="3002">
                  <c:v>-1.3910000000000001E-3</c:v>
                </c:pt>
                <c:pt idx="3003">
                  <c:v>-1.3910000000000001E-3</c:v>
                </c:pt>
                <c:pt idx="3004">
                  <c:v>-3.8340000000000002E-3</c:v>
                </c:pt>
                <c:pt idx="3005">
                  <c:v>-3.8340000000000002E-3</c:v>
                </c:pt>
                <c:pt idx="3006">
                  <c:v>-3.8340000000000002E-3</c:v>
                </c:pt>
                <c:pt idx="3007">
                  <c:v>-2.6129999999999999E-3</c:v>
                </c:pt>
                <c:pt idx="3008">
                  <c:v>-2.6129999999999999E-3</c:v>
                </c:pt>
                <c:pt idx="3009">
                  <c:v>-3.2239999999999999E-3</c:v>
                </c:pt>
                <c:pt idx="3010">
                  <c:v>-3.2239999999999999E-3</c:v>
                </c:pt>
                <c:pt idx="3011">
                  <c:v>-3.2239999999999999E-3</c:v>
                </c:pt>
                <c:pt idx="3012" formatCode="0.00E+00">
                  <c:v>-1.6899999999999999E-4</c:v>
                </c:pt>
                <c:pt idx="3013" formatCode="0.00E+00">
                  <c:v>-1.6899999999999999E-4</c:v>
                </c:pt>
                <c:pt idx="3014">
                  <c:v>-2.0019999999999999E-3</c:v>
                </c:pt>
                <c:pt idx="3015">
                  <c:v>-2.0019999999999999E-3</c:v>
                </c:pt>
                <c:pt idx="3016">
                  <c:v>-1.3910000000000001E-3</c:v>
                </c:pt>
                <c:pt idx="3017">
                  <c:v>-1.3910000000000001E-3</c:v>
                </c:pt>
                <c:pt idx="3018">
                  <c:v>-1.3910000000000001E-3</c:v>
                </c:pt>
                <c:pt idx="3019">
                  <c:v>-3.8340000000000002E-3</c:v>
                </c:pt>
                <c:pt idx="3020">
                  <c:v>-3.8340000000000002E-3</c:v>
                </c:pt>
                <c:pt idx="3021">
                  <c:v>-4.4450000000000002E-3</c:v>
                </c:pt>
                <c:pt idx="3022">
                  <c:v>-4.4450000000000002E-3</c:v>
                </c:pt>
                <c:pt idx="3023">
                  <c:v>-4.4450000000000002E-3</c:v>
                </c:pt>
                <c:pt idx="3024">
                  <c:v>-4.4450000000000002E-3</c:v>
                </c:pt>
                <c:pt idx="3025">
                  <c:v>-4.4450000000000002E-3</c:v>
                </c:pt>
                <c:pt idx="3026" formatCode="0.00E+00">
                  <c:v>-1.6899999999999999E-4</c:v>
                </c:pt>
                <c:pt idx="3027" formatCode="0.00E+00">
                  <c:v>-1.6899999999999999E-4</c:v>
                </c:pt>
                <c:pt idx="3028">
                  <c:v>-2.6129999999999999E-3</c:v>
                </c:pt>
                <c:pt idx="3029">
                  <c:v>-2.6129999999999999E-3</c:v>
                </c:pt>
                <c:pt idx="3030">
                  <c:v>-2.6129999999999999E-3</c:v>
                </c:pt>
                <c:pt idx="3031">
                  <c:v>-1.3910000000000001E-3</c:v>
                </c:pt>
                <c:pt idx="3032">
                  <c:v>-1.3910000000000001E-3</c:v>
                </c:pt>
                <c:pt idx="3033">
                  <c:v>-2.6129999999999999E-3</c:v>
                </c:pt>
                <c:pt idx="3034">
                  <c:v>-2.6129999999999999E-3</c:v>
                </c:pt>
                <c:pt idx="3035">
                  <c:v>-2.6129999999999999E-3</c:v>
                </c:pt>
                <c:pt idx="3036">
                  <c:v>-1.3910000000000001E-3</c:v>
                </c:pt>
                <c:pt idx="3037">
                  <c:v>-1.3910000000000001E-3</c:v>
                </c:pt>
                <c:pt idx="3038" formatCode="0.00E+00">
                  <c:v>-1.6899999999999999E-4</c:v>
                </c:pt>
                <c:pt idx="3039" formatCode="0.00E+00">
                  <c:v>-1.6899999999999999E-4</c:v>
                </c:pt>
                <c:pt idx="3040" formatCode="0.00E+00">
                  <c:v>4.4200000000000001E-4</c:v>
                </c:pt>
                <c:pt idx="3041" formatCode="0.00E+00">
                  <c:v>4.4200000000000001E-4</c:v>
                </c:pt>
                <c:pt idx="3042" formatCode="0.00E+00">
                  <c:v>4.4200000000000001E-4</c:v>
                </c:pt>
                <c:pt idx="3043">
                  <c:v>-2.0019999999999999E-3</c:v>
                </c:pt>
                <c:pt idx="3044">
                  <c:v>-2.0019999999999999E-3</c:v>
                </c:pt>
                <c:pt idx="3045">
                  <c:v>-3.8340000000000002E-3</c:v>
                </c:pt>
                <c:pt idx="3046">
                  <c:v>-3.8340000000000002E-3</c:v>
                </c:pt>
                <c:pt idx="3047">
                  <c:v>-3.8340000000000002E-3</c:v>
                </c:pt>
                <c:pt idx="3048">
                  <c:v>-2.0019999999999999E-3</c:v>
                </c:pt>
                <c:pt idx="3049">
                  <c:v>-2.0019999999999999E-3</c:v>
                </c:pt>
                <c:pt idx="3050">
                  <c:v>-5.6670000000000002E-3</c:v>
                </c:pt>
                <c:pt idx="3051">
                  <c:v>-5.6670000000000002E-3</c:v>
                </c:pt>
                <c:pt idx="3052">
                  <c:v>-3.2239999999999999E-3</c:v>
                </c:pt>
                <c:pt idx="3053">
                  <c:v>-3.2239999999999999E-3</c:v>
                </c:pt>
                <c:pt idx="3054">
                  <c:v>-3.2239999999999999E-3</c:v>
                </c:pt>
                <c:pt idx="3055">
                  <c:v>-6.2779999999999997E-3</c:v>
                </c:pt>
                <c:pt idx="3056">
                  <c:v>-6.2779999999999997E-3</c:v>
                </c:pt>
                <c:pt idx="3057">
                  <c:v>-3.2239999999999999E-3</c:v>
                </c:pt>
                <c:pt idx="3058">
                  <c:v>-3.2239999999999999E-3</c:v>
                </c:pt>
                <c:pt idx="3059">
                  <c:v>-3.2239999999999999E-3</c:v>
                </c:pt>
                <c:pt idx="3060">
                  <c:v>-1.3910000000000001E-3</c:v>
                </c:pt>
                <c:pt idx="3061">
                  <c:v>-1.3910000000000001E-3</c:v>
                </c:pt>
                <c:pt idx="3062">
                  <c:v>-2.6129999999999999E-3</c:v>
                </c:pt>
                <c:pt idx="3063">
                  <c:v>-2.6129999999999999E-3</c:v>
                </c:pt>
                <c:pt idx="3064">
                  <c:v>-2.6129999999999999E-3</c:v>
                </c:pt>
                <c:pt idx="3065">
                  <c:v>-2.6129999999999999E-3</c:v>
                </c:pt>
                <c:pt idx="3066">
                  <c:v>-2.6129999999999999E-3</c:v>
                </c:pt>
                <c:pt idx="3067" formatCode="0.00E+00">
                  <c:v>-7.7999999999999999E-4</c:v>
                </c:pt>
                <c:pt idx="3068" formatCode="0.00E+00">
                  <c:v>-7.7999999999999999E-4</c:v>
                </c:pt>
                <c:pt idx="3069">
                  <c:v>1.0529999999999999E-3</c:v>
                </c:pt>
                <c:pt idx="3070">
                  <c:v>1.0529999999999999E-3</c:v>
                </c:pt>
                <c:pt idx="3071">
                  <c:v>1.0529999999999999E-3</c:v>
                </c:pt>
                <c:pt idx="3072">
                  <c:v>-3.2239999999999999E-3</c:v>
                </c:pt>
                <c:pt idx="3073">
                  <c:v>-3.2239999999999999E-3</c:v>
                </c:pt>
                <c:pt idx="3074" formatCode="0.00E+00">
                  <c:v>4.4200000000000001E-4</c:v>
                </c:pt>
                <c:pt idx="3075" formatCode="0.00E+00">
                  <c:v>4.4200000000000001E-4</c:v>
                </c:pt>
                <c:pt idx="3076">
                  <c:v>-1.3910000000000001E-3</c:v>
                </c:pt>
                <c:pt idx="3077">
                  <c:v>-1.3910000000000001E-3</c:v>
                </c:pt>
                <c:pt idx="3078">
                  <c:v>-1.3910000000000001E-3</c:v>
                </c:pt>
                <c:pt idx="3079" formatCode="0.00E+00">
                  <c:v>4.4200000000000001E-4</c:v>
                </c:pt>
                <c:pt idx="3080" formatCode="0.00E+00">
                  <c:v>4.4200000000000001E-4</c:v>
                </c:pt>
                <c:pt idx="3081">
                  <c:v>-3.2239999999999999E-3</c:v>
                </c:pt>
                <c:pt idx="3082">
                  <c:v>-3.2239999999999999E-3</c:v>
                </c:pt>
                <c:pt idx="3083">
                  <c:v>-3.2239999999999999E-3</c:v>
                </c:pt>
                <c:pt idx="3084">
                  <c:v>-2.6129999999999999E-3</c:v>
                </c:pt>
                <c:pt idx="3085">
                  <c:v>-2.6129999999999999E-3</c:v>
                </c:pt>
                <c:pt idx="3086">
                  <c:v>-2.6129999999999999E-3</c:v>
                </c:pt>
                <c:pt idx="3087">
                  <c:v>-2.6129999999999999E-3</c:v>
                </c:pt>
                <c:pt idx="3088">
                  <c:v>-2.0019999999999999E-3</c:v>
                </c:pt>
                <c:pt idx="3089">
                  <c:v>-2.0019999999999999E-3</c:v>
                </c:pt>
                <c:pt idx="3090">
                  <c:v>-2.0019999999999999E-3</c:v>
                </c:pt>
                <c:pt idx="3091">
                  <c:v>-4.4450000000000002E-3</c:v>
                </c:pt>
                <c:pt idx="3092">
                  <c:v>-4.4450000000000002E-3</c:v>
                </c:pt>
                <c:pt idx="3093">
                  <c:v>-6.2779999999999997E-3</c:v>
                </c:pt>
                <c:pt idx="3094">
                  <c:v>-6.2779999999999997E-3</c:v>
                </c:pt>
                <c:pt idx="3095">
                  <c:v>-6.2779999999999997E-3</c:v>
                </c:pt>
                <c:pt idx="3096">
                  <c:v>-4.4450000000000002E-3</c:v>
                </c:pt>
                <c:pt idx="3097">
                  <c:v>-4.4450000000000002E-3</c:v>
                </c:pt>
                <c:pt idx="3098">
                  <c:v>-4.4450000000000002E-3</c:v>
                </c:pt>
                <c:pt idx="3099">
                  <c:v>-4.4450000000000002E-3</c:v>
                </c:pt>
                <c:pt idx="3100" formatCode="0.00E+00">
                  <c:v>-1.6899999999999999E-4</c:v>
                </c:pt>
                <c:pt idx="3101" formatCode="0.00E+00">
                  <c:v>-1.6899999999999999E-4</c:v>
                </c:pt>
                <c:pt idx="3102" formatCode="0.00E+00">
                  <c:v>-1.6899999999999999E-4</c:v>
                </c:pt>
                <c:pt idx="3103">
                  <c:v>-2.6129999999999999E-3</c:v>
                </c:pt>
                <c:pt idx="3104">
                  <c:v>-2.6129999999999999E-3</c:v>
                </c:pt>
                <c:pt idx="3105" formatCode="0.00E+00">
                  <c:v>-1.6899999999999999E-4</c:v>
                </c:pt>
                <c:pt idx="3106" formatCode="0.00E+00">
                  <c:v>-1.6899999999999999E-4</c:v>
                </c:pt>
                <c:pt idx="3107" formatCode="0.00E+00">
                  <c:v>-1.6899999999999999E-4</c:v>
                </c:pt>
                <c:pt idx="3108" formatCode="0.00E+00">
                  <c:v>-7.7999999999999999E-4</c:v>
                </c:pt>
                <c:pt idx="3109" formatCode="0.00E+00">
                  <c:v>-7.7999999999999999E-4</c:v>
                </c:pt>
                <c:pt idx="3110">
                  <c:v>-3.8340000000000002E-3</c:v>
                </c:pt>
                <c:pt idx="3111">
                  <c:v>-3.8340000000000002E-3</c:v>
                </c:pt>
                <c:pt idx="3112">
                  <c:v>-5.6670000000000002E-3</c:v>
                </c:pt>
                <c:pt idx="3113">
                  <c:v>-5.6670000000000002E-3</c:v>
                </c:pt>
                <c:pt idx="3114">
                  <c:v>-5.6670000000000002E-3</c:v>
                </c:pt>
                <c:pt idx="3115">
                  <c:v>-3.2239999999999999E-3</c:v>
                </c:pt>
                <c:pt idx="3116">
                  <c:v>-3.2239999999999999E-3</c:v>
                </c:pt>
                <c:pt idx="3117">
                  <c:v>-3.8340000000000002E-3</c:v>
                </c:pt>
                <c:pt idx="3118">
                  <c:v>-3.8340000000000002E-3</c:v>
                </c:pt>
                <c:pt idx="3119">
                  <c:v>-3.8340000000000002E-3</c:v>
                </c:pt>
                <c:pt idx="3120">
                  <c:v>-4.4450000000000002E-3</c:v>
                </c:pt>
                <c:pt idx="3121">
                  <c:v>-4.4450000000000002E-3</c:v>
                </c:pt>
                <c:pt idx="3122">
                  <c:v>-2.6129999999999999E-3</c:v>
                </c:pt>
                <c:pt idx="3123">
                  <c:v>-2.6129999999999999E-3</c:v>
                </c:pt>
                <c:pt idx="3124">
                  <c:v>-4.4450000000000002E-3</c:v>
                </c:pt>
                <c:pt idx="3125">
                  <c:v>-4.4450000000000002E-3</c:v>
                </c:pt>
                <c:pt idx="3126">
                  <c:v>-4.4450000000000002E-3</c:v>
                </c:pt>
                <c:pt idx="3127">
                  <c:v>-3.2239999999999999E-3</c:v>
                </c:pt>
                <c:pt idx="3128">
                  <c:v>-3.2239999999999999E-3</c:v>
                </c:pt>
                <c:pt idx="3129" formatCode="0.00E+00">
                  <c:v>-7.7999999999999999E-4</c:v>
                </c:pt>
                <c:pt idx="3130" formatCode="0.00E+00">
                  <c:v>-7.7999999999999999E-4</c:v>
                </c:pt>
                <c:pt idx="3131" formatCode="0.00E+00">
                  <c:v>-7.7999999999999999E-4</c:v>
                </c:pt>
                <c:pt idx="3132">
                  <c:v>-5.0559999999999997E-3</c:v>
                </c:pt>
                <c:pt idx="3133">
                  <c:v>-5.0559999999999997E-3</c:v>
                </c:pt>
                <c:pt idx="3134">
                  <c:v>-3.2239999999999999E-3</c:v>
                </c:pt>
                <c:pt idx="3135">
                  <c:v>-3.2239999999999999E-3</c:v>
                </c:pt>
                <c:pt idx="3136">
                  <c:v>-3.2239999999999999E-3</c:v>
                </c:pt>
                <c:pt idx="3137">
                  <c:v>-3.2239999999999999E-3</c:v>
                </c:pt>
                <c:pt idx="3138">
                  <c:v>-3.2239999999999999E-3</c:v>
                </c:pt>
                <c:pt idx="3139">
                  <c:v>-2.6129999999999999E-3</c:v>
                </c:pt>
                <c:pt idx="3140">
                  <c:v>-2.6129999999999999E-3</c:v>
                </c:pt>
                <c:pt idx="3141" formatCode="0.00E+00">
                  <c:v>-1.6899999999999999E-4</c:v>
                </c:pt>
                <c:pt idx="3142" formatCode="0.00E+00">
                  <c:v>-1.6899999999999999E-4</c:v>
                </c:pt>
                <c:pt idx="3143" formatCode="0.00E+00">
                  <c:v>-1.6899999999999999E-4</c:v>
                </c:pt>
                <c:pt idx="3144">
                  <c:v>-2.6129999999999999E-3</c:v>
                </c:pt>
                <c:pt idx="3145">
                  <c:v>-2.6129999999999999E-3</c:v>
                </c:pt>
                <c:pt idx="3146">
                  <c:v>-3.2239999999999999E-3</c:v>
                </c:pt>
                <c:pt idx="3147">
                  <c:v>-3.2239999999999999E-3</c:v>
                </c:pt>
                <c:pt idx="3148">
                  <c:v>-5.6670000000000002E-3</c:v>
                </c:pt>
                <c:pt idx="3149">
                  <c:v>-5.6670000000000002E-3</c:v>
                </c:pt>
                <c:pt idx="3150">
                  <c:v>-5.6670000000000002E-3</c:v>
                </c:pt>
                <c:pt idx="3151">
                  <c:v>-5.0559999999999997E-3</c:v>
                </c:pt>
                <c:pt idx="3152">
                  <c:v>-5.0559999999999997E-3</c:v>
                </c:pt>
                <c:pt idx="3153" formatCode="0.00E+00">
                  <c:v>-7.7999999999999999E-4</c:v>
                </c:pt>
                <c:pt idx="3154" formatCode="0.00E+00">
                  <c:v>-7.7999999999999999E-4</c:v>
                </c:pt>
                <c:pt idx="3155" formatCode="0.00E+00">
                  <c:v>-7.7999999999999999E-4</c:v>
                </c:pt>
                <c:pt idx="3156">
                  <c:v>-2.6129999999999999E-3</c:v>
                </c:pt>
                <c:pt idx="3157">
                  <c:v>-2.6129999999999999E-3</c:v>
                </c:pt>
                <c:pt idx="3158">
                  <c:v>-3.8340000000000002E-3</c:v>
                </c:pt>
                <c:pt idx="3159">
                  <c:v>-3.8340000000000002E-3</c:v>
                </c:pt>
                <c:pt idx="3160">
                  <c:v>-3.2239999999999999E-3</c:v>
                </c:pt>
                <c:pt idx="3161">
                  <c:v>-3.2239999999999999E-3</c:v>
                </c:pt>
                <c:pt idx="3162">
                  <c:v>-3.2239999999999999E-3</c:v>
                </c:pt>
                <c:pt idx="3163">
                  <c:v>-1.3910000000000001E-3</c:v>
                </c:pt>
                <c:pt idx="3164">
                  <c:v>-1.3910000000000001E-3</c:v>
                </c:pt>
                <c:pt idx="3165">
                  <c:v>-2.0019999999999999E-3</c:v>
                </c:pt>
                <c:pt idx="3166">
                  <c:v>-2.0019999999999999E-3</c:v>
                </c:pt>
                <c:pt idx="3167">
                  <c:v>-2.0019999999999999E-3</c:v>
                </c:pt>
                <c:pt idx="3168">
                  <c:v>-2.6129999999999999E-3</c:v>
                </c:pt>
                <c:pt idx="3169">
                  <c:v>-2.6129999999999999E-3</c:v>
                </c:pt>
                <c:pt idx="3170">
                  <c:v>-1.3910000000000001E-3</c:v>
                </c:pt>
                <c:pt idx="3171">
                  <c:v>-1.3910000000000001E-3</c:v>
                </c:pt>
                <c:pt idx="3172">
                  <c:v>-4.4450000000000002E-3</c:v>
                </c:pt>
                <c:pt idx="3173">
                  <c:v>-4.4450000000000002E-3</c:v>
                </c:pt>
                <c:pt idx="3174">
                  <c:v>-4.4450000000000002E-3</c:v>
                </c:pt>
                <c:pt idx="3175">
                  <c:v>-5.0559999999999997E-3</c:v>
                </c:pt>
                <c:pt idx="3176">
                  <c:v>-5.0559999999999997E-3</c:v>
                </c:pt>
                <c:pt idx="3177">
                  <c:v>-3.2239999999999999E-3</c:v>
                </c:pt>
                <c:pt idx="3178">
                  <c:v>-3.2239999999999999E-3</c:v>
                </c:pt>
                <c:pt idx="3179">
                  <c:v>-3.2239999999999999E-3</c:v>
                </c:pt>
                <c:pt idx="3180">
                  <c:v>-4.4450000000000002E-3</c:v>
                </c:pt>
                <c:pt idx="3181">
                  <c:v>-4.4450000000000002E-3</c:v>
                </c:pt>
                <c:pt idx="3182">
                  <c:v>-3.8340000000000002E-3</c:v>
                </c:pt>
                <c:pt idx="3183">
                  <c:v>-3.8340000000000002E-3</c:v>
                </c:pt>
                <c:pt idx="3184">
                  <c:v>-3.8340000000000002E-3</c:v>
                </c:pt>
                <c:pt idx="3185">
                  <c:v>-3.8340000000000002E-3</c:v>
                </c:pt>
                <c:pt idx="3186">
                  <c:v>-3.8340000000000002E-3</c:v>
                </c:pt>
                <c:pt idx="3187">
                  <c:v>-3.2239999999999999E-3</c:v>
                </c:pt>
                <c:pt idx="3188">
                  <c:v>-3.2239999999999999E-3</c:v>
                </c:pt>
                <c:pt idx="3189">
                  <c:v>-3.2239999999999999E-3</c:v>
                </c:pt>
                <c:pt idx="3190">
                  <c:v>-3.8340000000000002E-3</c:v>
                </c:pt>
                <c:pt idx="3191">
                  <c:v>-3.8340000000000002E-3</c:v>
                </c:pt>
                <c:pt idx="3192">
                  <c:v>-3.8340000000000002E-3</c:v>
                </c:pt>
                <c:pt idx="3193">
                  <c:v>-3.2239999999999999E-3</c:v>
                </c:pt>
                <c:pt idx="3194">
                  <c:v>-3.2239999999999999E-3</c:v>
                </c:pt>
                <c:pt idx="3195">
                  <c:v>-2.0019999999999999E-3</c:v>
                </c:pt>
                <c:pt idx="3196">
                  <c:v>-2.0019999999999999E-3</c:v>
                </c:pt>
                <c:pt idx="3197">
                  <c:v>-2.0019999999999999E-3</c:v>
                </c:pt>
                <c:pt idx="3198">
                  <c:v>-1.3910000000000001E-3</c:v>
                </c:pt>
                <c:pt idx="3199">
                  <c:v>-1.3910000000000001E-3</c:v>
                </c:pt>
                <c:pt idx="3200" formatCode="0.00E+00">
                  <c:v>-7.7999999999999999E-4</c:v>
                </c:pt>
                <c:pt idx="3201" formatCode="0.00E+00">
                  <c:v>-7.7999999999999999E-4</c:v>
                </c:pt>
                <c:pt idx="3202">
                  <c:v>-5.0559999999999997E-3</c:v>
                </c:pt>
                <c:pt idx="3203">
                  <c:v>-5.0559999999999997E-3</c:v>
                </c:pt>
                <c:pt idx="3204">
                  <c:v>-5.0559999999999997E-3</c:v>
                </c:pt>
                <c:pt idx="3205" formatCode="0.00E+00">
                  <c:v>4.4200000000000001E-4</c:v>
                </c:pt>
                <c:pt idx="3206" formatCode="0.00E+00">
                  <c:v>4.4200000000000001E-4</c:v>
                </c:pt>
                <c:pt idx="3207">
                  <c:v>-5.6670000000000002E-3</c:v>
                </c:pt>
                <c:pt idx="3208">
                  <c:v>-5.6670000000000002E-3</c:v>
                </c:pt>
                <c:pt idx="3209">
                  <c:v>-5.6670000000000002E-3</c:v>
                </c:pt>
                <c:pt idx="3210">
                  <c:v>-5.6670000000000002E-3</c:v>
                </c:pt>
                <c:pt idx="3211">
                  <c:v>-5.6670000000000002E-3</c:v>
                </c:pt>
                <c:pt idx="3212">
                  <c:v>-1.0553999999999999E-2</c:v>
                </c:pt>
                <c:pt idx="3213">
                  <c:v>-1.0553999999999999E-2</c:v>
                </c:pt>
                <c:pt idx="3214">
                  <c:v>-1.0553999999999999E-2</c:v>
                </c:pt>
                <c:pt idx="3215">
                  <c:v>-1.1776E-2</c:v>
                </c:pt>
                <c:pt idx="3216">
                  <c:v>-1.1776E-2</c:v>
                </c:pt>
                <c:pt idx="3217">
                  <c:v>-1.6052E-2</c:v>
                </c:pt>
                <c:pt idx="3218">
                  <c:v>-1.6052E-2</c:v>
                </c:pt>
                <c:pt idx="3219">
                  <c:v>-1.6052E-2</c:v>
                </c:pt>
                <c:pt idx="3220">
                  <c:v>-2.8268999999999999E-2</c:v>
                </c:pt>
                <c:pt idx="3221">
                  <c:v>-2.8268999999999999E-2</c:v>
                </c:pt>
                <c:pt idx="3222">
                  <c:v>-2.8268999999999999E-2</c:v>
                </c:pt>
                <c:pt idx="3223">
                  <c:v>-1.6052E-2</c:v>
                </c:pt>
                <c:pt idx="3224">
                  <c:v>-1.6052E-2</c:v>
                </c:pt>
                <c:pt idx="3225">
                  <c:v>-3.3155999999999998E-2</c:v>
                </c:pt>
                <c:pt idx="3226">
                  <c:v>-3.3155999999999998E-2</c:v>
                </c:pt>
                <c:pt idx="3227">
                  <c:v>-3.3155999999999998E-2</c:v>
                </c:pt>
                <c:pt idx="3228">
                  <c:v>-1.7884000000000001E-2</c:v>
                </c:pt>
                <c:pt idx="3229">
                  <c:v>-1.7884000000000001E-2</c:v>
                </c:pt>
                <c:pt idx="3230">
                  <c:v>-8.7209999999999996E-3</c:v>
                </c:pt>
                <c:pt idx="3231">
                  <c:v>-8.7209999999999996E-3</c:v>
                </c:pt>
                <c:pt idx="3232" formatCode="0.00E+00">
                  <c:v>4.4200000000000001E-4</c:v>
                </c:pt>
                <c:pt idx="3233" formatCode="0.00E+00">
                  <c:v>4.4200000000000001E-4</c:v>
                </c:pt>
                <c:pt idx="3234" formatCode="0.00E+00">
                  <c:v>4.4200000000000001E-4</c:v>
                </c:pt>
                <c:pt idx="3235">
                  <c:v>-6.7974999999999994E-2</c:v>
                </c:pt>
                <c:pt idx="3236">
                  <c:v>-6.7974999999999994E-2</c:v>
                </c:pt>
                <c:pt idx="3237">
                  <c:v>-9.9739999999999995E-2</c:v>
                </c:pt>
                <c:pt idx="3238">
                  <c:v>-9.9739999999999995E-2</c:v>
                </c:pt>
                <c:pt idx="3239">
                  <c:v>-9.9739999999999995E-2</c:v>
                </c:pt>
                <c:pt idx="3240">
                  <c:v>-0.101573</c:v>
                </c:pt>
                <c:pt idx="3241">
                  <c:v>-0.101573</c:v>
                </c:pt>
                <c:pt idx="3242">
                  <c:v>-3.3766999999999998E-2</c:v>
                </c:pt>
                <c:pt idx="3243">
                  <c:v>-3.3766999999999998E-2</c:v>
                </c:pt>
                <c:pt idx="3244">
                  <c:v>-3.3766999999999998E-2</c:v>
                </c:pt>
                <c:pt idx="3245">
                  <c:v>-7.7137999999999998E-2</c:v>
                </c:pt>
                <c:pt idx="3246">
                  <c:v>-7.7137999999999998E-2</c:v>
                </c:pt>
                <c:pt idx="3247">
                  <c:v>1.9989E-2</c:v>
                </c:pt>
                <c:pt idx="3248">
                  <c:v>1.9989E-2</c:v>
                </c:pt>
                <c:pt idx="3249">
                  <c:v>-0.12967300000000001</c:v>
                </c:pt>
                <c:pt idx="3250">
                  <c:v>-0.12967300000000001</c:v>
                </c:pt>
                <c:pt idx="3251">
                  <c:v>-0.12967300000000001</c:v>
                </c:pt>
                <c:pt idx="3252">
                  <c:v>-0.12845100000000001</c:v>
                </c:pt>
                <c:pt idx="3253">
                  <c:v>-0.12845100000000001</c:v>
                </c:pt>
                <c:pt idx="3254">
                  <c:v>-0.18098500000000001</c:v>
                </c:pt>
                <c:pt idx="3255">
                  <c:v>-0.18098500000000001</c:v>
                </c:pt>
                <c:pt idx="3256">
                  <c:v>-0.18098500000000001</c:v>
                </c:pt>
                <c:pt idx="3257">
                  <c:v>-0.18098500000000001</c:v>
                </c:pt>
                <c:pt idx="3258">
                  <c:v>-0.37524000000000002</c:v>
                </c:pt>
                <c:pt idx="3259">
                  <c:v>-0.37524000000000002</c:v>
                </c:pt>
                <c:pt idx="3260">
                  <c:v>-0.45587499999999997</c:v>
                </c:pt>
                <c:pt idx="3261">
                  <c:v>-0.45587499999999997</c:v>
                </c:pt>
                <c:pt idx="3262">
                  <c:v>-0.45587499999999997</c:v>
                </c:pt>
                <c:pt idx="3263">
                  <c:v>6.3972000000000001E-2</c:v>
                </c:pt>
                <c:pt idx="3264">
                  <c:v>6.3972000000000001E-2</c:v>
                </c:pt>
                <c:pt idx="3265">
                  <c:v>-0.19564599999999999</c:v>
                </c:pt>
                <c:pt idx="3266">
                  <c:v>-0.19564599999999999</c:v>
                </c:pt>
                <c:pt idx="3267">
                  <c:v>-0.112568</c:v>
                </c:pt>
                <c:pt idx="3268">
                  <c:v>-0.112568</c:v>
                </c:pt>
                <c:pt idx="3269">
                  <c:v>-0.112568</c:v>
                </c:pt>
                <c:pt idx="3270">
                  <c:v>6.7637000000000003E-2</c:v>
                </c:pt>
                <c:pt idx="3271">
                  <c:v>6.7637000000000003E-2</c:v>
                </c:pt>
                <c:pt idx="3272">
                  <c:v>9.4515000000000002E-2</c:v>
                </c:pt>
                <c:pt idx="3273">
                  <c:v>9.4515000000000002E-2</c:v>
                </c:pt>
                <c:pt idx="3274">
                  <c:v>9.4515000000000002E-2</c:v>
                </c:pt>
                <c:pt idx="3275">
                  <c:v>0.35963000000000001</c:v>
                </c:pt>
                <c:pt idx="3276">
                  <c:v>0.35963000000000001</c:v>
                </c:pt>
                <c:pt idx="3277">
                  <c:v>0.54227899999999996</c:v>
                </c:pt>
                <c:pt idx="3278">
                  <c:v>0.54227899999999996</c:v>
                </c:pt>
                <c:pt idx="3279">
                  <c:v>0.50135099999999999</c:v>
                </c:pt>
                <c:pt idx="3280">
                  <c:v>0.50135099999999999</c:v>
                </c:pt>
                <c:pt idx="3281">
                  <c:v>0.50135099999999999</c:v>
                </c:pt>
                <c:pt idx="3282">
                  <c:v>0.44270799999999999</c:v>
                </c:pt>
                <c:pt idx="3283">
                  <c:v>0.44270799999999999</c:v>
                </c:pt>
                <c:pt idx="3284">
                  <c:v>0.33702799999999999</c:v>
                </c:pt>
                <c:pt idx="3285">
                  <c:v>0.33702799999999999</c:v>
                </c:pt>
                <c:pt idx="3286">
                  <c:v>0.33702799999999999</c:v>
                </c:pt>
                <c:pt idx="3287">
                  <c:v>-0.12967300000000001</c:v>
                </c:pt>
                <c:pt idx="3288">
                  <c:v>-0.12967300000000001</c:v>
                </c:pt>
                <c:pt idx="3289">
                  <c:v>0.114063</c:v>
                </c:pt>
                <c:pt idx="3290">
                  <c:v>0.114063</c:v>
                </c:pt>
                <c:pt idx="3291">
                  <c:v>4.1369999999999997E-2</c:v>
                </c:pt>
                <c:pt idx="3292">
                  <c:v>4.1369999999999997E-2</c:v>
                </c:pt>
                <c:pt idx="3293">
                  <c:v>4.1369999999999997E-2</c:v>
                </c:pt>
                <c:pt idx="3294" formatCode="0.00E+00">
                  <c:v>-1.6899999999999999E-4</c:v>
                </c:pt>
                <c:pt idx="3295" formatCode="0.00E+00">
                  <c:v>-1.6899999999999999E-4</c:v>
                </c:pt>
                <c:pt idx="3296">
                  <c:v>-5.0559999999999997E-3</c:v>
                </c:pt>
                <c:pt idx="3297">
                  <c:v>-5.0559999999999997E-3</c:v>
                </c:pt>
                <c:pt idx="3298">
                  <c:v>-5.0559999999999997E-3</c:v>
                </c:pt>
                <c:pt idx="3299" formatCode="0.00E+00">
                  <c:v>-1.6899999999999999E-4</c:v>
                </c:pt>
                <c:pt idx="3300" formatCode="0.00E+00">
                  <c:v>-1.6899999999999999E-4</c:v>
                </c:pt>
                <c:pt idx="3301" formatCode="0.00E+00">
                  <c:v>-7.7999999999999999E-4</c:v>
                </c:pt>
                <c:pt idx="3302" formatCode="0.00E+00">
                  <c:v>-7.7999999999999999E-4</c:v>
                </c:pt>
                <c:pt idx="3303" formatCode="0.00E+00">
                  <c:v>4.4200000000000001E-4</c:v>
                </c:pt>
                <c:pt idx="3304" formatCode="0.00E+00">
                  <c:v>4.4200000000000001E-4</c:v>
                </c:pt>
                <c:pt idx="3305" formatCode="0.00E+00">
                  <c:v>4.4200000000000001E-4</c:v>
                </c:pt>
                <c:pt idx="3306">
                  <c:v>-3.2239999999999999E-3</c:v>
                </c:pt>
                <c:pt idx="3307">
                  <c:v>-3.2239999999999999E-3</c:v>
                </c:pt>
                <c:pt idx="3308">
                  <c:v>-6.2779999999999997E-3</c:v>
                </c:pt>
                <c:pt idx="3309">
                  <c:v>-6.2779999999999997E-3</c:v>
                </c:pt>
                <c:pt idx="3310">
                  <c:v>-6.2779999999999997E-3</c:v>
                </c:pt>
                <c:pt idx="3311">
                  <c:v>-3.8340000000000002E-3</c:v>
                </c:pt>
                <c:pt idx="3312">
                  <c:v>-3.8340000000000002E-3</c:v>
                </c:pt>
                <c:pt idx="3313" formatCode="0.00E+00">
                  <c:v>-7.7999999999999999E-4</c:v>
                </c:pt>
                <c:pt idx="3314" formatCode="0.00E+00">
                  <c:v>-7.7999999999999999E-4</c:v>
                </c:pt>
                <c:pt idx="3315">
                  <c:v>-2.0019999999999999E-3</c:v>
                </c:pt>
                <c:pt idx="3316">
                  <c:v>-2.0019999999999999E-3</c:v>
                </c:pt>
                <c:pt idx="3317">
                  <c:v>-2.0019999999999999E-3</c:v>
                </c:pt>
                <c:pt idx="3318">
                  <c:v>-5.0559999999999997E-3</c:v>
                </c:pt>
                <c:pt idx="3319">
                  <c:v>-5.0559999999999997E-3</c:v>
                </c:pt>
                <c:pt idx="3320">
                  <c:v>-2.0019999999999999E-3</c:v>
                </c:pt>
                <c:pt idx="3321">
                  <c:v>-2.0019999999999999E-3</c:v>
                </c:pt>
                <c:pt idx="3322">
                  <c:v>-2.0019999999999999E-3</c:v>
                </c:pt>
                <c:pt idx="3323">
                  <c:v>-2.0019999999999999E-3</c:v>
                </c:pt>
                <c:pt idx="3324">
                  <c:v>-2.0019999999999999E-3</c:v>
                </c:pt>
                <c:pt idx="3325">
                  <c:v>-4.4450000000000002E-3</c:v>
                </c:pt>
                <c:pt idx="3326">
                  <c:v>-4.4450000000000002E-3</c:v>
                </c:pt>
                <c:pt idx="3327">
                  <c:v>-2.0019999999999999E-3</c:v>
                </c:pt>
                <c:pt idx="3328">
                  <c:v>-2.0019999999999999E-3</c:v>
                </c:pt>
                <c:pt idx="3329">
                  <c:v>-2.0019999999999999E-3</c:v>
                </c:pt>
                <c:pt idx="3330">
                  <c:v>-5.6670000000000002E-3</c:v>
                </c:pt>
                <c:pt idx="3331">
                  <c:v>-5.6670000000000002E-3</c:v>
                </c:pt>
                <c:pt idx="3332">
                  <c:v>-3.2239999999999999E-3</c:v>
                </c:pt>
                <c:pt idx="3333">
                  <c:v>-3.2239999999999999E-3</c:v>
                </c:pt>
                <c:pt idx="3334">
                  <c:v>-3.2239999999999999E-3</c:v>
                </c:pt>
                <c:pt idx="3335">
                  <c:v>-3.2239999999999999E-3</c:v>
                </c:pt>
                <c:pt idx="3336">
                  <c:v>-3.2239999999999999E-3</c:v>
                </c:pt>
                <c:pt idx="3337">
                  <c:v>-5.0559999999999997E-3</c:v>
                </c:pt>
                <c:pt idx="3338">
                  <c:v>-5.0559999999999997E-3</c:v>
                </c:pt>
                <c:pt idx="3339" formatCode="0.00E+00">
                  <c:v>4.4200000000000001E-4</c:v>
                </c:pt>
                <c:pt idx="3340" formatCode="0.00E+00">
                  <c:v>4.4200000000000001E-4</c:v>
                </c:pt>
                <c:pt idx="3341" formatCode="0.00E+00">
                  <c:v>4.4200000000000001E-4</c:v>
                </c:pt>
                <c:pt idx="3342">
                  <c:v>-3.2239999999999999E-3</c:v>
                </c:pt>
                <c:pt idx="3343">
                  <c:v>-3.2239999999999999E-3</c:v>
                </c:pt>
                <c:pt idx="3344">
                  <c:v>-3.2239999999999999E-3</c:v>
                </c:pt>
                <c:pt idx="3345">
                  <c:v>-3.2239999999999999E-3</c:v>
                </c:pt>
                <c:pt idx="3346">
                  <c:v>-3.2239999999999999E-3</c:v>
                </c:pt>
                <c:pt idx="3347" formatCode="0.00E+00">
                  <c:v>-1.6899999999999999E-4</c:v>
                </c:pt>
                <c:pt idx="3348" formatCode="0.00E+00">
                  <c:v>-1.6899999999999999E-4</c:v>
                </c:pt>
                <c:pt idx="3349">
                  <c:v>-3.2239999999999999E-3</c:v>
                </c:pt>
                <c:pt idx="3350">
                  <c:v>-3.2239999999999999E-3</c:v>
                </c:pt>
                <c:pt idx="3351">
                  <c:v>-3.2239999999999999E-3</c:v>
                </c:pt>
                <c:pt idx="3352">
                  <c:v>-3.2239999999999999E-3</c:v>
                </c:pt>
                <c:pt idx="3353">
                  <c:v>1.0529999999999999E-3</c:v>
                </c:pt>
                <c:pt idx="3354">
                  <c:v>1.0529999999999999E-3</c:v>
                </c:pt>
                <c:pt idx="3355" formatCode="0.00E+00">
                  <c:v>-1.6899999999999999E-4</c:v>
                </c:pt>
                <c:pt idx="3356" formatCode="0.00E+00">
                  <c:v>-1.6899999999999999E-4</c:v>
                </c:pt>
                <c:pt idx="3357" formatCode="0.00E+00">
                  <c:v>-1.6899999999999999E-4</c:v>
                </c:pt>
                <c:pt idx="3358" formatCode="0.00E+00">
                  <c:v>-1.6899999999999999E-4</c:v>
                </c:pt>
                <c:pt idx="3359">
                  <c:v>-2.6129999999999999E-3</c:v>
                </c:pt>
                <c:pt idx="3360">
                  <c:v>-2.6129999999999999E-3</c:v>
                </c:pt>
                <c:pt idx="3361">
                  <c:v>-2.6129999999999999E-3</c:v>
                </c:pt>
                <c:pt idx="3362">
                  <c:v>-2.6129999999999999E-3</c:v>
                </c:pt>
                <c:pt idx="3363">
                  <c:v>-2.6129999999999999E-3</c:v>
                </c:pt>
                <c:pt idx="3364">
                  <c:v>-5.0559999999999997E-3</c:v>
                </c:pt>
                <c:pt idx="3365">
                  <c:v>-5.0559999999999997E-3</c:v>
                </c:pt>
                <c:pt idx="3366">
                  <c:v>-2.0019999999999999E-3</c:v>
                </c:pt>
                <c:pt idx="3367">
                  <c:v>-2.0019999999999999E-3</c:v>
                </c:pt>
                <c:pt idx="3368">
                  <c:v>-2.6129999999999999E-3</c:v>
                </c:pt>
                <c:pt idx="3369">
                  <c:v>-2.6129999999999999E-3</c:v>
                </c:pt>
                <c:pt idx="3370">
                  <c:v>-2.6129999999999999E-3</c:v>
                </c:pt>
                <c:pt idx="3371">
                  <c:v>-2.6129999999999999E-3</c:v>
                </c:pt>
                <c:pt idx="3372">
                  <c:v>-2.6129999999999999E-3</c:v>
                </c:pt>
                <c:pt idx="3373" formatCode="0.00E+00">
                  <c:v>-1.6899999999999999E-4</c:v>
                </c:pt>
                <c:pt idx="3374" formatCode="0.00E+00">
                  <c:v>-1.6899999999999999E-4</c:v>
                </c:pt>
                <c:pt idx="3375" formatCode="0.00E+00">
                  <c:v>-1.6899999999999999E-4</c:v>
                </c:pt>
                <c:pt idx="3376">
                  <c:v>-2.6129999999999999E-3</c:v>
                </c:pt>
                <c:pt idx="3377">
                  <c:v>-2.6129999999999999E-3</c:v>
                </c:pt>
                <c:pt idx="3378">
                  <c:v>-3.2239999999999999E-3</c:v>
                </c:pt>
                <c:pt idx="3379">
                  <c:v>-3.2239999999999999E-3</c:v>
                </c:pt>
                <c:pt idx="3380" formatCode="0.00E+00">
                  <c:v>4.4200000000000001E-4</c:v>
                </c:pt>
                <c:pt idx="3381" formatCode="0.00E+00">
                  <c:v>4.4200000000000001E-4</c:v>
                </c:pt>
                <c:pt idx="3382" formatCode="0.00E+00">
                  <c:v>4.4200000000000001E-4</c:v>
                </c:pt>
                <c:pt idx="3383">
                  <c:v>-3.8340000000000002E-3</c:v>
                </c:pt>
                <c:pt idx="3384">
                  <c:v>-3.8340000000000002E-3</c:v>
                </c:pt>
                <c:pt idx="3385">
                  <c:v>-2.6129999999999999E-3</c:v>
                </c:pt>
                <c:pt idx="3386">
                  <c:v>-2.6129999999999999E-3</c:v>
                </c:pt>
                <c:pt idx="3387">
                  <c:v>-2.6129999999999999E-3</c:v>
                </c:pt>
                <c:pt idx="3388">
                  <c:v>-5.6670000000000002E-3</c:v>
                </c:pt>
                <c:pt idx="3389">
                  <c:v>-5.6670000000000002E-3</c:v>
                </c:pt>
                <c:pt idx="3390">
                  <c:v>-3.2239999999999999E-3</c:v>
                </c:pt>
                <c:pt idx="3391">
                  <c:v>-3.2239999999999999E-3</c:v>
                </c:pt>
                <c:pt idx="3392">
                  <c:v>-3.8340000000000002E-3</c:v>
                </c:pt>
                <c:pt idx="3393">
                  <c:v>-3.8340000000000002E-3</c:v>
                </c:pt>
                <c:pt idx="3394">
                  <c:v>-3.8340000000000002E-3</c:v>
                </c:pt>
                <c:pt idx="3395">
                  <c:v>-5.6670000000000002E-3</c:v>
                </c:pt>
                <c:pt idx="3396">
                  <c:v>-5.6670000000000002E-3</c:v>
                </c:pt>
                <c:pt idx="3397">
                  <c:v>-3.8340000000000002E-3</c:v>
                </c:pt>
                <c:pt idx="3398">
                  <c:v>-3.8340000000000002E-3</c:v>
                </c:pt>
                <c:pt idx="3399">
                  <c:v>-3.8340000000000002E-3</c:v>
                </c:pt>
                <c:pt idx="3400">
                  <c:v>-2.0019999999999999E-3</c:v>
                </c:pt>
                <c:pt idx="3401">
                  <c:v>-2.0019999999999999E-3</c:v>
                </c:pt>
                <c:pt idx="3402" formatCode="0.00E+00">
                  <c:v>-1.6899999999999999E-4</c:v>
                </c:pt>
                <c:pt idx="3403" formatCode="0.00E+00">
                  <c:v>-1.6899999999999999E-4</c:v>
                </c:pt>
                <c:pt idx="3404" formatCode="0.00E+00">
                  <c:v>-1.6899999999999999E-4</c:v>
                </c:pt>
                <c:pt idx="3405" formatCode="0.00E+00">
                  <c:v>-1.6899999999999999E-4</c:v>
                </c:pt>
                <c:pt idx="3406" formatCode="0.00E+00">
                  <c:v>-1.6899999999999999E-4</c:v>
                </c:pt>
                <c:pt idx="3407">
                  <c:v>-1.3910000000000001E-3</c:v>
                </c:pt>
                <c:pt idx="3408">
                  <c:v>-1.3910000000000001E-3</c:v>
                </c:pt>
                <c:pt idx="3409">
                  <c:v>-1.3910000000000001E-3</c:v>
                </c:pt>
                <c:pt idx="3410">
                  <c:v>-3.8340000000000002E-3</c:v>
                </c:pt>
                <c:pt idx="3411">
                  <c:v>-3.8340000000000002E-3</c:v>
                </c:pt>
                <c:pt idx="3412">
                  <c:v>-3.8340000000000002E-3</c:v>
                </c:pt>
                <c:pt idx="3413">
                  <c:v>-2.0019999999999999E-3</c:v>
                </c:pt>
                <c:pt idx="3414">
                  <c:v>-2.0019999999999999E-3</c:v>
                </c:pt>
                <c:pt idx="3415">
                  <c:v>-3.8340000000000002E-3</c:v>
                </c:pt>
                <c:pt idx="3416">
                  <c:v>-3.8340000000000002E-3</c:v>
                </c:pt>
                <c:pt idx="3417">
                  <c:v>-3.8340000000000002E-3</c:v>
                </c:pt>
                <c:pt idx="3418" formatCode="0.00E+00">
                  <c:v>4.4200000000000001E-4</c:v>
                </c:pt>
                <c:pt idx="3419" formatCode="0.00E+00">
                  <c:v>4.4200000000000001E-4</c:v>
                </c:pt>
                <c:pt idx="3420">
                  <c:v>-4.4450000000000002E-3</c:v>
                </c:pt>
                <c:pt idx="3421">
                  <c:v>-4.4450000000000002E-3</c:v>
                </c:pt>
                <c:pt idx="3422" formatCode="0.00E+00">
                  <c:v>-1.6899999999999999E-4</c:v>
                </c:pt>
                <c:pt idx="3423" formatCode="0.00E+00">
                  <c:v>-1.6899999999999999E-4</c:v>
                </c:pt>
                <c:pt idx="3424" formatCode="0.00E+00">
                  <c:v>-1.6899999999999999E-4</c:v>
                </c:pt>
                <c:pt idx="3425">
                  <c:v>-4.4450000000000002E-3</c:v>
                </c:pt>
                <c:pt idx="3426">
                  <c:v>-4.4450000000000002E-3</c:v>
                </c:pt>
                <c:pt idx="3427">
                  <c:v>-3.8340000000000002E-3</c:v>
                </c:pt>
                <c:pt idx="3428">
                  <c:v>-3.8340000000000002E-3</c:v>
                </c:pt>
                <c:pt idx="3429">
                  <c:v>-3.8340000000000002E-3</c:v>
                </c:pt>
                <c:pt idx="3430">
                  <c:v>-2.0019999999999999E-3</c:v>
                </c:pt>
                <c:pt idx="3431">
                  <c:v>-2.0019999999999999E-3</c:v>
                </c:pt>
                <c:pt idx="3432">
                  <c:v>-3.8340000000000002E-3</c:v>
                </c:pt>
                <c:pt idx="3433">
                  <c:v>-3.8340000000000002E-3</c:v>
                </c:pt>
                <c:pt idx="3434">
                  <c:v>-2.0019999999999999E-3</c:v>
                </c:pt>
                <c:pt idx="3435">
                  <c:v>-2.0019999999999999E-3</c:v>
                </c:pt>
                <c:pt idx="3436">
                  <c:v>-2.0019999999999999E-3</c:v>
                </c:pt>
                <c:pt idx="3437">
                  <c:v>-5.0559999999999997E-3</c:v>
                </c:pt>
                <c:pt idx="3438">
                  <c:v>-5.0559999999999997E-3</c:v>
                </c:pt>
                <c:pt idx="3439" formatCode="0.00E+00">
                  <c:v>4.4200000000000001E-4</c:v>
                </c:pt>
                <c:pt idx="3440" formatCode="0.00E+00">
                  <c:v>4.4200000000000001E-4</c:v>
                </c:pt>
                <c:pt idx="3441" formatCode="0.00E+00">
                  <c:v>4.4200000000000001E-4</c:v>
                </c:pt>
                <c:pt idx="3442">
                  <c:v>-1.3910000000000001E-3</c:v>
                </c:pt>
                <c:pt idx="3443">
                  <c:v>-1.3910000000000001E-3</c:v>
                </c:pt>
                <c:pt idx="3444" formatCode="0.00E+00">
                  <c:v>-7.7999999999999999E-4</c:v>
                </c:pt>
                <c:pt idx="3445" formatCode="0.00E+00">
                  <c:v>-7.7999999999999999E-4</c:v>
                </c:pt>
                <c:pt idx="3446">
                  <c:v>-8.1099999999999992E-3</c:v>
                </c:pt>
                <c:pt idx="3447">
                  <c:v>-8.1099999999999992E-3</c:v>
                </c:pt>
                <c:pt idx="3448">
                  <c:v>-8.1099999999999992E-3</c:v>
                </c:pt>
                <c:pt idx="3449">
                  <c:v>-8.1099999999999992E-3</c:v>
                </c:pt>
                <c:pt idx="3450">
                  <c:v>-8.1099999999999992E-3</c:v>
                </c:pt>
                <c:pt idx="3451">
                  <c:v>-8.1099999999999992E-3</c:v>
                </c:pt>
                <c:pt idx="3452">
                  <c:v>-8.1099999999999992E-3</c:v>
                </c:pt>
                <c:pt idx="3453">
                  <c:v>-2.0019999999999999E-3</c:v>
                </c:pt>
                <c:pt idx="3454">
                  <c:v>-2.0019999999999999E-3</c:v>
                </c:pt>
                <c:pt idx="3455">
                  <c:v>-2.0019999999999999E-3</c:v>
                </c:pt>
                <c:pt idx="3456">
                  <c:v>-6.2779999999999997E-3</c:v>
                </c:pt>
                <c:pt idx="3457">
                  <c:v>-6.2779999999999997E-3</c:v>
                </c:pt>
                <c:pt idx="3458">
                  <c:v>-5.0559999999999997E-3</c:v>
                </c:pt>
                <c:pt idx="3459">
                  <c:v>-5.0559999999999997E-3</c:v>
                </c:pt>
                <c:pt idx="3460">
                  <c:v>-5.0559999999999997E-3</c:v>
                </c:pt>
                <c:pt idx="3461">
                  <c:v>-5.0559999999999997E-3</c:v>
                </c:pt>
                <c:pt idx="3462">
                  <c:v>-5.0559999999999997E-3</c:v>
                </c:pt>
                <c:pt idx="3463">
                  <c:v>-1.7273E-2</c:v>
                </c:pt>
                <c:pt idx="3464">
                  <c:v>-1.7273E-2</c:v>
                </c:pt>
                <c:pt idx="3465">
                  <c:v>-1.7273E-2</c:v>
                </c:pt>
                <c:pt idx="3466">
                  <c:v>-1.1165E-2</c:v>
                </c:pt>
                <c:pt idx="3467">
                  <c:v>-1.1165E-2</c:v>
                </c:pt>
                <c:pt idx="3468">
                  <c:v>-8.7209999999999996E-3</c:v>
                </c:pt>
                <c:pt idx="3469">
                  <c:v>-8.7209999999999996E-3</c:v>
                </c:pt>
                <c:pt idx="3470">
                  <c:v>1.0826000000000001E-2</c:v>
                </c:pt>
                <c:pt idx="3471">
                  <c:v>1.0826000000000001E-2</c:v>
                </c:pt>
                <c:pt idx="3472">
                  <c:v>1.0826000000000001E-2</c:v>
                </c:pt>
                <c:pt idx="3473">
                  <c:v>-1.4219000000000001E-2</c:v>
                </c:pt>
                <c:pt idx="3474">
                  <c:v>-1.4219000000000001E-2</c:v>
                </c:pt>
                <c:pt idx="3475">
                  <c:v>-5.3314E-2</c:v>
                </c:pt>
                <c:pt idx="3476">
                  <c:v>-5.3314E-2</c:v>
                </c:pt>
                <c:pt idx="3477">
                  <c:v>-5.3314E-2</c:v>
                </c:pt>
                <c:pt idx="3478">
                  <c:v>-8.0803E-2</c:v>
                </c:pt>
                <c:pt idx="3479">
                  <c:v>-8.0803E-2</c:v>
                </c:pt>
                <c:pt idx="3480">
                  <c:v>-8.1414E-2</c:v>
                </c:pt>
                <c:pt idx="3481">
                  <c:v>-8.1414E-2</c:v>
                </c:pt>
                <c:pt idx="3482">
                  <c:v>-5.4536000000000001E-2</c:v>
                </c:pt>
                <c:pt idx="3483">
                  <c:v>-5.4536000000000001E-2</c:v>
                </c:pt>
                <c:pt idx="3484">
                  <c:v>-5.4536000000000001E-2</c:v>
                </c:pt>
                <c:pt idx="3485">
                  <c:v>-5.3314E-2</c:v>
                </c:pt>
                <c:pt idx="3486">
                  <c:v>-5.3314E-2</c:v>
                </c:pt>
                <c:pt idx="3487">
                  <c:v>-2.2159999999999999E-2</c:v>
                </c:pt>
                <c:pt idx="3488">
                  <c:v>-2.2159999999999999E-2</c:v>
                </c:pt>
                <c:pt idx="3489">
                  <c:v>-2.2159999999999999E-2</c:v>
                </c:pt>
                <c:pt idx="3490">
                  <c:v>-7.6526999999999998E-2</c:v>
                </c:pt>
                <c:pt idx="3491">
                  <c:v>-7.6526999999999998E-2</c:v>
                </c:pt>
                <c:pt idx="3492">
                  <c:v>-3.4377999999999999E-2</c:v>
                </c:pt>
                <c:pt idx="3493">
                  <c:v>-3.4377999999999999E-2</c:v>
                </c:pt>
                <c:pt idx="3494">
                  <c:v>-3.4377999999999999E-2</c:v>
                </c:pt>
                <c:pt idx="3495">
                  <c:v>-8.7209999999999996E-3</c:v>
                </c:pt>
                <c:pt idx="3496">
                  <c:v>-8.7209999999999996E-3</c:v>
                </c:pt>
                <c:pt idx="3497">
                  <c:v>5.0533000000000002E-2</c:v>
                </c:pt>
                <c:pt idx="3498">
                  <c:v>5.0533000000000002E-2</c:v>
                </c:pt>
                <c:pt idx="3499">
                  <c:v>5.0533000000000002E-2</c:v>
                </c:pt>
                <c:pt idx="3500">
                  <c:v>5.0533000000000002E-2</c:v>
                </c:pt>
                <c:pt idx="3501">
                  <c:v>-4.0486000000000001E-2</c:v>
                </c:pt>
                <c:pt idx="3502">
                  <c:v>-4.0486000000000001E-2</c:v>
                </c:pt>
                <c:pt idx="3503">
                  <c:v>-4.0486000000000001E-2</c:v>
                </c:pt>
                <c:pt idx="3504">
                  <c:v>7.8021999999999994E-2</c:v>
                </c:pt>
                <c:pt idx="3505">
                  <c:v>7.8021999999999994E-2</c:v>
                </c:pt>
                <c:pt idx="3506">
                  <c:v>7.8021999999999994E-2</c:v>
                </c:pt>
                <c:pt idx="3507">
                  <c:v>1.3880999999999999E-2</c:v>
                </c:pt>
                <c:pt idx="3508">
                  <c:v>1.3880999999999999E-2</c:v>
                </c:pt>
                <c:pt idx="3509">
                  <c:v>5.9389999999999998E-3</c:v>
                </c:pt>
                <c:pt idx="3510">
                  <c:v>5.9389999999999998E-3</c:v>
                </c:pt>
                <c:pt idx="3511">
                  <c:v>5.9389999999999998E-3</c:v>
                </c:pt>
                <c:pt idx="3512">
                  <c:v>6.4583000000000002E-2</c:v>
                </c:pt>
                <c:pt idx="3513">
                  <c:v>6.4583000000000002E-2</c:v>
                </c:pt>
                <c:pt idx="3514">
                  <c:v>6.4583000000000002E-2</c:v>
                </c:pt>
                <c:pt idx="3515">
                  <c:v>9.6050000000000007E-3</c:v>
                </c:pt>
                <c:pt idx="3516">
                  <c:v>9.6050000000000007E-3</c:v>
                </c:pt>
                <c:pt idx="3517">
                  <c:v>9.6050000000000007E-3</c:v>
                </c:pt>
                <c:pt idx="3518">
                  <c:v>5.9389999999999998E-3</c:v>
                </c:pt>
                <c:pt idx="3519">
                  <c:v>5.9389999999999998E-3</c:v>
                </c:pt>
                <c:pt idx="3520">
                  <c:v>5.9389999999999998E-3</c:v>
                </c:pt>
                <c:pt idx="3521">
                  <c:v>-9.9430000000000004E-3</c:v>
                </c:pt>
                <c:pt idx="3522">
                  <c:v>-9.9430000000000004E-3</c:v>
                </c:pt>
                <c:pt idx="3523">
                  <c:v>3.0984999999999999E-2</c:v>
                </c:pt>
                <c:pt idx="3524">
                  <c:v>3.0984999999999999E-2</c:v>
                </c:pt>
                <c:pt idx="3525">
                  <c:v>3.0984999999999999E-2</c:v>
                </c:pt>
                <c:pt idx="3526">
                  <c:v>4.6257E-2</c:v>
                </c:pt>
                <c:pt idx="3527">
                  <c:v>4.6257E-2</c:v>
                </c:pt>
                <c:pt idx="3528">
                  <c:v>3.3427999999999999E-2</c:v>
                </c:pt>
                <c:pt idx="3529">
                  <c:v>3.3427999999999999E-2</c:v>
                </c:pt>
                <c:pt idx="3530">
                  <c:v>3.3427999999999999E-2</c:v>
                </c:pt>
                <c:pt idx="3531">
                  <c:v>-1.4829999999999999E-2</c:v>
                </c:pt>
                <c:pt idx="3532">
                  <c:v>-1.4829999999999999E-2</c:v>
                </c:pt>
                <c:pt idx="3533">
                  <c:v>-3.0712E-2</c:v>
                </c:pt>
                <c:pt idx="3534">
                  <c:v>-3.0712E-2</c:v>
                </c:pt>
                <c:pt idx="3535">
                  <c:v>-4.4450000000000002E-3</c:v>
                </c:pt>
                <c:pt idx="3536">
                  <c:v>-4.4450000000000002E-3</c:v>
                </c:pt>
                <c:pt idx="3537">
                  <c:v>-4.4450000000000002E-3</c:v>
                </c:pt>
                <c:pt idx="3538">
                  <c:v>-4.4450000000000002E-3</c:v>
                </c:pt>
                <c:pt idx="3539">
                  <c:v>-2.4604000000000001E-2</c:v>
                </c:pt>
                <c:pt idx="3540">
                  <c:v>-2.4604000000000001E-2</c:v>
                </c:pt>
                <c:pt idx="3541">
                  <c:v>-3.8654000000000001E-2</c:v>
                </c:pt>
                <c:pt idx="3542">
                  <c:v>-3.8654000000000001E-2</c:v>
                </c:pt>
                <c:pt idx="3543">
                  <c:v>-3.8654000000000001E-2</c:v>
                </c:pt>
                <c:pt idx="3544">
                  <c:v>3.0374000000000002E-2</c:v>
                </c:pt>
                <c:pt idx="3545">
                  <c:v>3.0374000000000002E-2</c:v>
                </c:pt>
                <c:pt idx="3546">
                  <c:v>6.8248000000000003E-2</c:v>
                </c:pt>
                <c:pt idx="3547">
                  <c:v>6.8248000000000003E-2</c:v>
                </c:pt>
                <c:pt idx="3548">
                  <c:v>-3.0712E-2</c:v>
                </c:pt>
                <c:pt idx="3549">
                  <c:v>-3.0712E-2</c:v>
                </c:pt>
                <c:pt idx="3550">
                  <c:v>-3.0712E-2</c:v>
                </c:pt>
                <c:pt idx="3551">
                  <c:v>3.2818E-2</c:v>
                </c:pt>
                <c:pt idx="3552">
                  <c:v>3.2818E-2</c:v>
                </c:pt>
                <c:pt idx="3553">
                  <c:v>1.3270000000000001E-2</c:v>
                </c:pt>
                <c:pt idx="3554">
                  <c:v>1.3270000000000001E-2</c:v>
                </c:pt>
                <c:pt idx="3555">
                  <c:v>1.3270000000000001E-2</c:v>
                </c:pt>
                <c:pt idx="3556">
                  <c:v>8.1075999999999995E-2</c:v>
                </c:pt>
                <c:pt idx="3557">
                  <c:v>8.1075999999999995E-2</c:v>
                </c:pt>
                <c:pt idx="3558">
                  <c:v>0.117728</c:v>
                </c:pt>
                <c:pt idx="3559">
                  <c:v>0.117728</c:v>
                </c:pt>
                <c:pt idx="3560">
                  <c:v>-1.7884000000000001E-2</c:v>
                </c:pt>
                <c:pt idx="3561">
                  <c:v>-1.7884000000000001E-2</c:v>
                </c:pt>
                <c:pt idx="3562">
                  <c:v>-1.7884000000000001E-2</c:v>
                </c:pt>
                <c:pt idx="3563">
                  <c:v>1.9377999999999999E-2</c:v>
                </c:pt>
                <c:pt idx="3564">
                  <c:v>1.9377999999999999E-2</c:v>
                </c:pt>
                <c:pt idx="3565">
                  <c:v>-4.2319000000000002E-2</c:v>
                </c:pt>
                <c:pt idx="3566">
                  <c:v>-4.2319000000000002E-2</c:v>
                </c:pt>
                <c:pt idx="3567">
                  <c:v>-4.2319000000000002E-2</c:v>
                </c:pt>
                <c:pt idx="3568">
                  <c:v>3.496E-3</c:v>
                </c:pt>
                <c:pt idx="3569">
                  <c:v>3.496E-3</c:v>
                </c:pt>
                <c:pt idx="3570">
                  <c:v>-3.7432E-2</c:v>
                </c:pt>
                <c:pt idx="3571">
                  <c:v>-3.7432E-2</c:v>
                </c:pt>
                <c:pt idx="3572">
                  <c:v>0.129334</c:v>
                </c:pt>
                <c:pt idx="3573">
                  <c:v>0.129334</c:v>
                </c:pt>
                <c:pt idx="3574">
                  <c:v>0.129334</c:v>
                </c:pt>
                <c:pt idx="3575">
                  <c:v>0.101234</c:v>
                </c:pt>
                <c:pt idx="3576">
                  <c:v>0.101234</c:v>
                </c:pt>
                <c:pt idx="3577">
                  <c:v>0.14827099999999999</c:v>
                </c:pt>
                <c:pt idx="3578">
                  <c:v>0.14827099999999999</c:v>
                </c:pt>
                <c:pt idx="3579">
                  <c:v>0.14827099999999999</c:v>
                </c:pt>
                <c:pt idx="3580">
                  <c:v>-1.6663000000000001E-2</c:v>
                </c:pt>
                <c:pt idx="3581">
                  <c:v>-1.6663000000000001E-2</c:v>
                </c:pt>
                <c:pt idx="3582">
                  <c:v>-6.2476999999999998E-2</c:v>
                </c:pt>
                <c:pt idx="3583">
                  <c:v>-6.2476999999999998E-2</c:v>
                </c:pt>
                <c:pt idx="3584">
                  <c:v>0.11956</c:v>
                </c:pt>
                <c:pt idx="3585">
                  <c:v>0.11956</c:v>
                </c:pt>
                <c:pt idx="3586">
                  <c:v>0.11956</c:v>
                </c:pt>
                <c:pt idx="3587">
                  <c:v>-1.5441E-2</c:v>
                </c:pt>
                <c:pt idx="3588">
                  <c:v>-1.5441E-2</c:v>
                </c:pt>
                <c:pt idx="3589">
                  <c:v>5.7251999999999997E-2</c:v>
                </c:pt>
                <c:pt idx="3590">
                  <c:v>5.7251999999999997E-2</c:v>
                </c:pt>
                <c:pt idx="3591">
                  <c:v>5.7251999999999997E-2</c:v>
                </c:pt>
                <c:pt idx="3592">
                  <c:v>-5.9422999999999997E-2</c:v>
                </c:pt>
                <c:pt idx="3593">
                  <c:v>-5.9422999999999997E-2</c:v>
                </c:pt>
                <c:pt idx="3594">
                  <c:v>-3.9875000000000001E-2</c:v>
                </c:pt>
                <c:pt idx="3595">
                  <c:v>-3.9875000000000001E-2</c:v>
                </c:pt>
                <c:pt idx="3596">
                  <c:v>0.129945</c:v>
                </c:pt>
                <c:pt idx="3597">
                  <c:v>0.129945</c:v>
                </c:pt>
                <c:pt idx="3598">
                  <c:v>0.129945</c:v>
                </c:pt>
                <c:pt idx="3599">
                  <c:v>-4.7205999999999998E-2</c:v>
                </c:pt>
                <c:pt idx="3600">
                  <c:v>-4.7205999999999998E-2</c:v>
                </c:pt>
                <c:pt idx="3601">
                  <c:v>1.1436999999999999E-2</c:v>
                </c:pt>
                <c:pt idx="3602">
                  <c:v>1.1436999999999999E-2</c:v>
                </c:pt>
                <c:pt idx="3603">
                  <c:v>1.1436999999999999E-2</c:v>
                </c:pt>
                <c:pt idx="3604">
                  <c:v>-4.1097000000000002E-2</c:v>
                </c:pt>
                <c:pt idx="3605">
                  <c:v>-4.1097000000000002E-2</c:v>
                </c:pt>
                <c:pt idx="3606">
                  <c:v>0.13177800000000001</c:v>
                </c:pt>
                <c:pt idx="3607">
                  <c:v>0.13177800000000001</c:v>
                </c:pt>
                <c:pt idx="3608">
                  <c:v>-0.23535200000000001</c:v>
                </c:pt>
                <c:pt idx="3609">
                  <c:v>-0.23535200000000001</c:v>
                </c:pt>
                <c:pt idx="3610">
                  <c:v>-0.23535200000000001</c:v>
                </c:pt>
                <c:pt idx="3611">
                  <c:v>0.85137700000000005</c:v>
                </c:pt>
                <c:pt idx="3612">
                  <c:v>0.85137700000000005</c:v>
                </c:pt>
                <c:pt idx="3613">
                  <c:v>1.396269</c:v>
                </c:pt>
                <c:pt idx="3614">
                  <c:v>1.396269</c:v>
                </c:pt>
                <c:pt idx="3615">
                  <c:v>1.396269</c:v>
                </c:pt>
                <c:pt idx="3616">
                  <c:v>-0.14555499999999999</c:v>
                </c:pt>
                <c:pt idx="3617">
                  <c:v>-0.14555499999999999</c:v>
                </c:pt>
                <c:pt idx="3618">
                  <c:v>0.29121399999999997</c:v>
                </c:pt>
                <c:pt idx="3619">
                  <c:v>0.29121399999999997</c:v>
                </c:pt>
                <c:pt idx="3620">
                  <c:v>1.7545999999999999E-2</c:v>
                </c:pt>
                <c:pt idx="3621">
                  <c:v>1.7545999999999999E-2</c:v>
                </c:pt>
                <c:pt idx="3622">
                  <c:v>1.7545999999999999E-2</c:v>
                </c:pt>
                <c:pt idx="3623">
                  <c:v>-5.3925000000000001E-2</c:v>
                </c:pt>
                <c:pt idx="3624">
                  <c:v>-5.3925000000000001E-2</c:v>
                </c:pt>
                <c:pt idx="3625">
                  <c:v>-3.3766999999999998E-2</c:v>
                </c:pt>
                <c:pt idx="3626">
                  <c:v>-3.3766999999999998E-2</c:v>
                </c:pt>
                <c:pt idx="3627">
                  <c:v>-3.3766999999999998E-2</c:v>
                </c:pt>
                <c:pt idx="3628">
                  <c:v>-7.4999999999999997E-3</c:v>
                </c:pt>
                <c:pt idx="3629">
                  <c:v>-7.4999999999999997E-3</c:v>
                </c:pt>
                <c:pt idx="3630">
                  <c:v>3.4039E-2</c:v>
                </c:pt>
                <c:pt idx="3631">
                  <c:v>3.4039E-2</c:v>
                </c:pt>
                <c:pt idx="3632">
                  <c:v>3.4039E-2</c:v>
                </c:pt>
                <c:pt idx="3633">
                  <c:v>0.10612099999999999</c:v>
                </c:pt>
                <c:pt idx="3634">
                  <c:v>0.10612099999999999</c:v>
                </c:pt>
                <c:pt idx="3635">
                  <c:v>1.9377999999999999E-2</c:v>
                </c:pt>
                <c:pt idx="3636">
                  <c:v>1.9377999999999999E-2</c:v>
                </c:pt>
                <c:pt idx="3637">
                  <c:v>0.13238900000000001</c:v>
                </c:pt>
                <c:pt idx="3638">
                  <c:v>0.13238900000000001</c:v>
                </c:pt>
                <c:pt idx="3639">
                  <c:v>0.13238900000000001</c:v>
                </c:pt>
                <c:pt idx="3640">
                  <c:v>-0.12661800000000001</c:v>
                </c:pt>
                <c:pt idx="3641">
                  <c:v>-0.12661800000000001</c:v>
                </c:pt>
                <c:pt idx="3642">
                  <c:v>3.465E-2</c:v>
                </c:pt>
                <c:pt idx="3643">
                  <c:v>3.465E-2</c:v>
                </c:pt>
                <c:pt idx="3644">
                  <c:v>3.465E-2</c:v>
                </c:pt>
                <c:pt idx="3645">
                  <c:v>8.9940000000000003E-3</c:v>
                </c:pt>
                <c:pt idx="3646">
                  <c:v>8.9940000000000003E-3</c:v>
                </c:pt>
                <c:pt idx="3647">
                  <c:v>9.8180000000000003E-2</c:v>
                </c:pt>
                <c:pt idx="3648">
                  <c:v>9.8180000000000003E-2</c:v>
                </c:pt>
                <c:pt idx="3649">
                  <c:v>4.3812999999999998E-2</c:v>
                </c:pt>
                <c:pt idx="3650">
                  <c:v>4.3812999999999998E-2</c:v>
                </c:pt>
                <c:pt idx="3651">
                  <c:v>4.3812999999999998E-2</c:v>
                </c:pt>
                <c:pt idx="3652">
                  <c:v>1.8768E-2</c:v>
                </c:pt>
                <c:pt idx="3653">
                  <c:v>1.8768E-2</c:v>
                </c:pt>
                <c:pt idx="3654">
                  <c:v>-0.13456000000000001</c:v>
                </c:pt>
                <c:pt idx="3655">
                  <c:v>-0.13456000000000001</c:v>
                </c:pt>
                <c:pt idx="3656">
                  <c:v>0.15010399999999999</c:v>
                </c:pt>
                <c:pt idx="3657">
                  <c:v>0.15010399999999999</c:v>
                </c:pt>
                <c:pt idx="3658">
                  <c:v>0.15010399999999999</c:v>
                </c:pt>
                <c:pt idx="3659">
                  <c:v>9.9402000000000004E-2</c:v>
                </c:pt>
                <c:pt idx="3660">
                  <c:v>9.9402000000000004E-2</c:v>
                </c:pt>
                <c:pt idx="3661">
                  <c:v>5.9389999999999998E-3</c:v>
                </c:pt>
                <c:pt idx="3662">
                  <c:v>5.9389999999999998E-3</c:v>
                </c:pt>
                <c:pt idx="3663">
                  <c:v>5.9389999999999998E-3</c:v>
                </c:pt>
                <c:pt idx="3664">
                  <c:v>7.0080000000000003E-2</c:v>
                </c:pt>
                <c:pt idx="3665">
                  <c:v>7.0080000000000003E-2</c:v>
                </c:pt>
                <c:pt idx="3666">
                  <c:v>-3.4377999999999999E-2</c:v>
                </c:pt>
                <c:pt idx="3667">
                  <c:v>-3.4377999999999999E-2</c:v>
                </c:pt>
                <c:pt idx="3668">
                  <c:v>1.8768E-2</c:v>
                </c:pt>
                <c:pt idx="3669">
                  <c:v>1.8768E-2</c:v>
                </c:pt>
                <c:pt idx="3670">
                  <c:v>1.8768E-2</c:v>
                </c:pt>
                <c:pt idx="3671">
                  <c:v>9.6958000000000003E-2</c:v>
                </c:pt>
                <c:pt idx="3672">
                  <c:v>9.6958000000000003E-2</c:v>
                </c:pt>
                <c:pt idx="3673">
                  <c:v>-0.27628000000000003</c:v>
                </c:pt>
                <c:pt idx="3674">
                  <c:v>-0.27628000000000003</c:v>
                </c:pt>
                <c:pt idx="3675">
                  <c:v>-0.27628000000000003</c:v>
                </c:pt>
                <c:pt idx="3676">
                  <c:v>-0.43754900000000002</c:v>
                </c:pt>
                <c:pt idx="3677">
                  <c:v>-0.43754900000000002</c:v>
                </c:pt>
                <c:pt idx="3678">
                  <c:v>0.294879</c:v>
                </c:pt>
                <c:pt idx="3679">
                  <c:v>0.294879</c:v>
                </c:pt>
                <c:pt idx="3680">
                  <c:v>0.31076100000000001</c:v>
                </c:pt>
                <c:pt idx="3681">
                  <c:v>0.31076100000000001</c:v>
                </c:pt>
                <c:pt idx="3682">
                  <c:v>0.31076100000000001</c:v>
                </c:pt>
                <c:pt idx="3683">
                  <c:v>0.57465500000000003</c:v>
                </c:pt>
                <c:pt idx="3684">
                  <c:v>0.57465500000000003</c:v>
                </c:pt>
                <c:pt idx="3685">
                  <c:v>0.58992699999999998</c:v>
                </c:pt>
                <c:pt idx="3686">
                  <c:v>0.58992699999999998</c:v>
                </c:pt>
                <c:pt idx="3687">
                  <c:v>0.58992699999999998</c:v>
                </c:pt>
                <c:pt idx="3688">
                  <c:v>0.44087599999999999</c:v>
                </c:pt>
                <c:pt idx="3689">
                  <c:v>0.44087599999999999</c:v>
                </c:pt>
                <c:pt idx="3690">
                  <c:v>0.10428900000000001</c:v>
                </c:pt>
                <c:pt idx="3691">
                  <c:v>0.10428900000000001</c:v>
                </c:pt>
                <c:pt idx="3692">
                  <c:v>0.33886100000000002</c:v>
                </c:pt>
                <c:pt idx="3693">
                  <c:v>0.33886100000000002</c:v>
                </c:pt>
                <c:pt idx="3694">
                  <c:v>0.33886100000000002</c:v>
                </c:pt>
                <c:pt idx="3695">
                  <c:v>8.9627999999999999E-2</c:v>
                </c:pt>
                <c:pt idx="3696">
                  <c:v>8.9627999999999999E-2</c:v>
                </c:pt>
                <c:pt idx="3697">
                  <c:v>-6.3088000000000005E-2</c:v>
                </c:pt>
                <c:pt idx="3698">
                  <c:v>-6.3088000000000005E-2</c:v>
                </c:pt>
                <c:pt idx="3699">
                  <c:v>-6.3088000000000005E-2</c:v>
                </c:pt>
                <c:pt idx="3700">
                  <c:v>9.5126000000000002E-2</c:v>
                </c:pt>
                <c:pt idx="3701">
                  <c:v>9.5126000000000002E-2</c:v>
                </c:pt>
                <c:pt idx="3702">
                  <c:v>-9.9739999999999995E-2</c:v>
                </c:pt>
                <c:pt idx="3703">
                  <c:v>-9.9739999999999995E-2</c:v>
                </c:pt>
                <c:pt idx="3704">
                  <c:v>-9.9739999999999995E-2</c:v>
                </c:pt>
                <c:pt idx="3705">
                  <c:v>-0.82911299999999999</c:v>
                </c:pt>
                <c:pt idx="3706">
                  <c:v>-0.82911299999999999</c:v>
                </c:pt>
                <c:pt idx="3707">
                  <c:v>-0.41433599999999998</c:v>
                </c:pt>
                <c:pt idx="3708">
                  <c:v>-0.41433599999999998</c:v>
                </c:pt>
                <c:pt idx="3709">
                  <c:v>-0.24268300000000001</c:v>
                </c:pt>
                <c:pt idx="3710">
                  <c:v>-0.24268300000000001</c:v>
                </c:pt>
                <c:pt idx="3711">
                  <c:v>-0.24268300000000001</c:v>
                </c:pt>
                <c:pt idx="3712">
                  <c:v>0.241733</c:v>
                </c:pt>
                <c:pt idx="3713">
                  <c:v>0.241733</c:v>
                </c:pt>
                <c:pt idx="3714">
                  <c:v>0.20447100000000001</c:v>
                </c:pt>
                <c:pt idx="3715">
                  <c:v>0.20447100000000001</c:v>
                </c:pt>
                <c:pt idx="3716">
                  <c:v>0.20447100000000001</c:v>
                </c:pt>
                <c:pt idx="3717">
                  <c:v>0.10612099999999999</c:v>
                </c:pt>
                <c:pt idx="3718">
                  <c:v>0.10612099999999999</c:v>
                </c:pt>
                <c:pt idx="3719">
                  <c:v>-0.34897299999999998</c:v>
                </c:pt>
                <c:pt idx="3720">
                  <c:v>-0.34897299999999998</c:v>
                </c:pt>
                <c:pt idx="3721">
                  <c:v>5.4808999999999997E-2</c:v>
                </c:pt>
                <c:pt idx="3722">
                  <c:v>5.4808999999999997E-2</c:v>
                </c:pt>
                <c:pt idx="3723">
                  <c:v>5.4808999999999997E-2</c:v>
                </c:pt>
                <c:pt idx="3724">
                  <c:v>2.6098E-2</c:v>
                </c:pt>
                <c:pt idx="3725">
                  <c:v>2.6098E-2</c:v>
                </c:pt>
                <c:pt idx="3726">
                  <c:v>-7.3472999999999997E-2</c:v>
                </c:pt>
                <c:pt idx="3727">
                  <c:v>-7.3472999999999997E-2</c:v>
                </c:pt>
                <c:pt idx="3728">
                  <c:v>-7.3472999999999997E-2</c:v>
                </c:pt>
                <c:pt idx="3729">
                  <c:v>0.49096600000000001</c:v>
                </c:pt>
                <c:pt idx="3730">
                  <c:v>0.49096600000000001</c:v>
                </c:pt>
                <c:pt idx="3731">
                  <c:v>0.66384100000000001</c:v>
                </c:pt>
                <c:pt idx="3732">
                  <c:v>0.66384100000000001</c:v>
                </c:pt>
                <c:pt idx="3733">
                  <c:v>4.5645999999999999E-2</c:v>
                </c:pt>
                <c:pt idx="3734">
                  <c:v>4.5645999999999999E-2</c:v>
                </c:pt>
                <c:pt idx="3735">
                  <c:v>4.5645999999999999E-2</c:v>
                </c:pt>
                <c:pt idx="3736">
                  <c:v>5.6640999999999997E-2</c:v>
                </c:pt>
                <c:pt idx="3737">
                  <c:v>5.6640999999999997E-2</c:v>
                </c:pt>
                <c:pt idx="3738">
                  <c:v>0.20019500000000001</c:v>
                </c:pt>
                <c:pt idx="3739">
                  <c:v>0.20019500000000001</c:v>
                </c:pt>
                <c:pt idx="3740">
                  <c:v>0.20019500000000001</c:v>
                </c:pt>
                <c:pt idx="3741">
                  <c:v>-0.24451500000000001</c:v>
                </c:pt>
                <c:pt idx="3742">
                  <c:v>-0.24451500000000001</c:v>
                </c:pt>
                <c:pt idx="3743">
                  <c:v>8.1686999999999996E-2</c:v>
                </c:pt>
                <c:pt idx="3744">
                  <c:v>8.1686999999999996E-2</c:v>
                </c:pt>
                <c:pt idx="3745">
                  <c:v>-0.20480899999999999</c:v>
                </c:pt>
                <c:pt idx="3746">
                  <c:v>-0.20480899999999999</c:v>
                </c:pt>
                <c:pt idx="3747">
                  <c:v>-0.20480899999999999</c:v>
                </c:pt>
                <c:pt idx="3748">
                  <c:v>0.35840899999999998</c:v>
                </c:pt>
                <c:pt idx="3749">
                  <c:v>0.35840899999999998</c:v>
                </c:pt>
                <c:pt idx="3750">
                  <c:v>8.9016999999999999E-2</c:v>
                </c:pt>
                <c:pt idx="3751">
                  <c:v>8.9016999999999999E-2</c:v>
                </c:pt>
                <c:pt idx="3752">
                  <c:v>8.9016999999999999E-2</c:v>
                </c:pt>
                <c:pt idx="3753">
                  <c:v>-1.1165E-2</c:v>
                </c:pt>
                <c:pt idx="3754">
                  <c:v>-1.1165E-2</c:v>
                </c:pt>
                <c:pt idx="3755">
                  <c:v>-0.279945</c:v>
                </c:pt>
                <c:pt idx="3756">
                  <c:v>-0.279945</c:v>
                </c:pt>
                <c:pt idx="3757">
                  <c:v>-0.279945</c:v>
                </c:pt>
                <c:pt idx="3758">
                  <c:v>0.24723100000000001</c:v>
                </c:pt>
                <c:pt idx="3759">
                  <c:v>0.24723100000000001</c:v>
                </c:pt>
                <c:pt idx="3760">
                  <c:v>-0.110125</c:v>
                </c:pt>
                <c:pt idx="3761">
                  <c:v>-0.110125</c:v>
                </c:pt>
                <c:pt idx="3762">
                  <c:v>0.241123</c:v>
                </c:pt>
                <c:pt idx="3763">
                  <c:v>0.241123</c:v>
                </c:pt>
                <c:pt idx="3764">
                  <c:v>0.241123</c:v>
                </c:pt>
                <c:pt idx="3765">
                  <c:v>-0.165103</c:v>
                </c:pt>
                <c:pt idx="3766">
                  <c:v>-0.165103</c:v>
                </c:pt>
                <c:pt idx="3767">
                  <c:v>-0.215805</c:v>
                </c:pt>
                <c:pt idx="3768">
                  <c:v>-0.215805</c:v>
                </c:pt>
                <c:pt idx="3769">
                  <c:v>8.9016999999999999E-2</c:v>
                </c:pt>
                <c:pt idx="3770">
                  <c:v>8.9016999999999999E-2</c:v>
                </c:pt>
                <c:pt idx="3771">
                  <c:v>8.9016999999999999E-2</c:v>
                </c:pt>
                <c:pt idx="3772">
                  <c:v>-0.20297599999999999</c:v>
                </c:pt>
                <c:pt idx="3773">
                  <c:v>-0.20297599999999999</c:v>
                </c:pt>
                <c:pt idx="3774">
                  <c:v>8.9940000000000003E-3</c:v>
                </c:pt>
                <c:pt idx="3775">
                  <c:v>8.9940000000000003E-3</c:v>
                </c:pt>
                <c:pt idx="3776">
                  <c:v>8.9940000000000003E-3</c:v>
                </c:pt>
                <c:pt idx="3777">
                  <c:v>-3.3766999999999998E-2</c:v>
                </c:pt>
                <c:pt idx="3778">
                  <c:v>-3.3766999999999998E-2</c:v>
                </c:pt>
                <c:pt idx="3779">
                  <c:v>4.0148000000000003E-2</c:v>
                </c:pt>
                <c:pt idx="3780">
                  <c:v>4.0148000000000003E-2</c:v>
                </c:pt>
                <c:pt idx="3781">
                  <c:v>1.3270000000000001E-2</c:v>
                </c:pt>
                <c:pt idx="3782">
                  <c:v>1.3270000000000001E-2</c:v>
                </c:pt>
                <c:pt idx="3783">
                  <c:v>1.3270000000000001E-2</c:v>
                </c:pt>
                <c:pt idx="3784">
                  <c:v>2.274E-3</c:v>
                </c:pt>
                <c:pt idx="3785">
                  <c:v>2.274E-3</c:v>
                </c:pt>
                <c:pt idx="3786">
                  <c:v>-1.4829999999999999E-2</c:v>
                </c:pt>
                <c:pt idx="3787">
                  <c:v>-1.4829999999999999E-2</c:v>
                </c:pt>
                <c:pt idx="3788">
                  <c:v>-1.4829999999999999E-2</c:v>
                </c:pt>
                <c:pt idx="3789">
                  <c:v>1.663E-3</c:v>
                </c:pt>
                <c:pt idx="3790">
                  <c:v>1.663E-3</c:v>
                </c:pt>
                <c:pt idx="3791">
                  <c:v>-2.8879999999999999E-2</c:v>
                </c:pt>
                <c:pt idx="3792">
                  <c:v>-2.8879999999999999E-2</c:v>
                </c:pt>
                <c:pt idx="3793">
                  <c:v>-3.8340000000000002E-3</c:v>
                </c:pt>
                <c:pt idx="3794">
                  <c:v>-3.8340000000000002E-3</c:v>
                </c:pt>
                <c:pt idx="3795">
                  <c:v>-3.8340000000000002E-3</c:v>
                </c:pt>
                <c:pt idx="3796">
                  <c:v>1.0529999999999999E-3</c:v>
                </c:pt>
                <c:pt idx="3797">
                  <c:v>1.0529999999999999E-3</c:v>
                </c:pt>
                <c:pt idx="3798" formatCode="0.00E+00">
                  <c:v>-7.7999999999999999E-4</c:v>
                </c:pt>
                <c:pt idx="3799" formatCode="0.00E+00">
                  <c:v>-7.7999999999999999E-4</c:v>
                </c:pt>
                <c:pt idx="3800" formatCode="0.00E+00">
                  <c:v>-7.7999999999999999E-4</c:v>
                </c:pt>
                <c:pt idx="3801">
                  <c:v>-1.3910000000000001E-3</c:v>
                </c:pt>
                <c:pt idx="3802">
                  <c:v>-1.3910000000000001E-3</c:v>
                </c:pt>
                <c:pt idx="3803" formatCode="0.00E+00">
                  <c:v>-7.7999999999999999E-4</c:v>
                </c:pt>
                <c:pt idx="3804" formatCode="0.00E+00">
                  <c:v>-7.7999999999999999E-4</c:v>
                </c:pt>
                <c:pt idx="3805">
                  <c:v>-3.8340000000000002E-3</c:v>
                </c:pt>
                <c:pt idx="3806">
                  <c:v>-3.8340000000000002E-3</c:v>
                </c:pt>
                <c:pt idx="3807">
                  <c:v>-3.8340000000000002E-3</c:v>
                </c:pt>
                <c:pt idx="3808">
                  <c:v>-5.0559999999999997E-3</c:v>
                </c:pt>
                <c:pt idx="3809">
                  <c:v>-5.0559999999999997E-3</c:v>
                </c:pt>
                <c:pt idx="3810">
                  <c:v>-2.6129999999999999E-3</c:v>
                </c:pt>
                <c:pt idx="3811">
                  <c:v>-2.6129999999999999E-3</c:v>
                </c:pt>
                <c:pt idx="3812">
                  <c:v>-2.6129999999999999E-3</c:v>
                </c:pt>
                <c:pt idx="3813">
                  <c:v>-5.6670000000000002E-3</c:v>
                </c:pt>
                <c:pt idx="3814">
                  <c:v>-5.6670000000000002E-3</c:v>
                </c:pt>
                <c:pt idx="3815">
                  <c:v>0.15926699999999999</c:v>
                </c:pt>
                <c:pt idx="3816">
                  <c:v>0.15926699999999999</c:v>
                </c:pt>
                <c:pt idx="3817">
                  <c:v>1.9377999999999999E-2</c:v>
                </c:pt>
                <c:pt idx="3818">
                  <c:v>1.9377999999999999E-2</c:v>
                </c:pt>
                <c:pt idx="3819">
                  <c:v>1.9377999999999999E-2</c:v>
                </c:pt>
                <c:pt idx="3820" formatCode="0.00E+00">
                  <c:v>-1.6899999999999999E-4</c:v>
                </c:pt>
                <c:pt idx="3821" formatCode="0.00E+00">
                  <c:v>-1.6899999999999999E-4</c:v>
                </c:pt>
                <c:pt idx="3822">
                  <c:v>-6.2779999999999997E-3</c:v>
                </c:pt>
                <c:pt idx="3823">
                  <c:v>-6.2779999999999997E-3</c:v>
                </c:pt>
                <c:pt idx="3824">
                  <c:v>-6.2779999999999997E-3</c:v>
                </c:pt>
                <c:pt idx="3825">
                  <c:v>-4.4450000000000002E-3</c:v>
                </c:pt>
                <c:pt idx="3826">
                  <c:v>-4.4450000000000002E-3</c:v>
                </c:pt>
                <c:pt idx="3827">
                  <c:v>-6.8890000000000002E-3</c:v>
                </c:pt>
                <c:pt idx="3828">
                  <c:v>-6.8890000000000002E-3</c:v>
                </c:pt>
                <c:pt idx="3829">
                  <c:v>-5.6670000000000002E-3</c:v>
                </c:pt>
                <c:pt idx="3830">
                  <c:v>-5.6670000000000002E-3</c:v>
                </c:pt>
                <c:pt idx="3831">
                  <c:v>-5.6670000000000002E-3</c:v>
                </c:pt>
                <c:pt idx="3832">
                  <c:v>1.0826000000000001E-2</c:v>
                </c:pt>
                <c:pt idx="3833">
                  <c:v>1.0826000000000001E-2</c:v>
                </c:pt>
                <c:pt idx="3834">
                  <c:v>9.8791000000000004E-2</c:v>
                </c:pt>
                <c:pt idx="3835">
                  <c:v>9.8791000000000004E-2</c:v>
                </c:pt>
                <c:pt idx="3836">
                  <c:v>9.8791000000000004E-2</c:v>
                </c:pt>
                <c:pt idx="3837">
                  <c:v>8.7184999999999999E-2</c:v>
                </c:pt>
                <c:pt idx="3838">
                  <c:v>8.7184999999999999E-2</c:v>
                </c:pt>
                <c:pt idx="3839">
                  <c:v>-0.157162</c:v>
                </c:pt>
                <c:pt idx="3840">
                  <c:v>-0.157162</c:v>
                </c:pt>
                <c:pt idx="3841">
                  <c:v>-0.21213899999999999</c:v>
                </c:pt>
                <c:pt idx="3842">
                  <c:v>-0.21213899999999999</c:v>
                </c:pt>
                <c:pt idx="3843">
                  <c:v>-0.21213899999999999</c:v>
                </c:pt>
                <c:pt idx="3844">
                  <c:v>-0.21947</c:v>
                </c:pt>
                <c:pt idx="3845">
                  <c:v>-0.21947</c:v>
                </c:pt>
                <c:pt idx="3846">
                  <c:v>-0.30193700000000001</c:v>
                </c:pt>
                <c:pt idx="3847">
                  <c:v>-0.30193700000000001</c:v>
                </c:pt>
                <c:pt idx="3848">
                  <c:v>-0.30193700000000001</c:v>
                </c:pt>
                <c:pt idx="3849">
                  <c:v>-0.36058000000000001</c:v>
                </c:pt>
                <c:pt idx="3850">
                  <c:v>-0.36058000000000001</c:v>
                </c:pt>
                <c:pt idx="3851">
                  <c:v>-0.45282</c:v>
                </c:pt>
                <c:pt idx="3852">
                  <c:v>-0.45282</c:v>
                </c:pt>
                <c:pt idx="3853">
                  <c:v>-0.60431500000000005</c:v>
                </c:pt>
                <c:pt idx="3854">
                  <c:v>-0.60431500000000005</c:v>
                </c:pt>
                <c:pt idx="3855">
                  <c:v>-0.60431500000000005</c:v>
                </c:pt>
                <c:pt idx="3856">
                  <c:v>-0.74236999999999997</c:v>
                </c:pt>
                <c:pt idx="3857">
                  <c:v>-0.74236999999999997</c:v>
                </c:pt>
                <c:pt idx="3858">
                  <c:v>-0.86454299999999995</c:v>
                </c:pt>
                <c:pt idx="3859">
                  <c:v>-0.86454299999999995</c:v>
                </c:pt>
                <c:pt idx="3860">
                  <c:v>-0.86454299999999995</c:v>
                </c:pt>
                <c:pt idx="3861">
                  <c:v>-0.98549500000000001</c:v>
                </c:pt>
                <c:pt idx="3862">
                  <c:v>-0.98549500000000001</c:v>
                </c:pt>
                <c:pt idx="3863">
                  <c:v>-0.98671699999999996</c:v>
                </c:pt>
                <c:pt idx="3864">
                  <c:v>-0.98671699999999996</c:v>
                </c:pt>
                <c:pt idx="3865">
                  <c:v>-0.85110399999999997</c:v>
                </c:pt>
                <c:pt idx="3866">
                  <c:v>-0.85110399999999997</c:v>
                </c:pt>
                <c:pt idx="3867">
                  <c:v>-0.85110399999999997</c:v>
                </c:pt>
                <c:pt idx="3868">
                  <c:v>-0.79429400000000006</c:v>
                </c:pt>
                <c:pt idx="3869">
                  <c:v>-0.79429400000000006</c:v>
                </c:pt>
                <c:pt idx="3870">
                  <c:v>-0.79429400000000006</c:v>
                </c:pt>
                <c:pt idx="3871">
                  <c:v>-0.77474600000000005</c:v>
                </c:pt>
                <c:pt idx="3872">
                  <c:v>-0.77474600000000005</c:v>
                </c:pt>
                <c:pt idx="3873">
                  <c:v>-0.77474600000000005</c:v>
                </c:pt>
                <c:pt idx="3874">
                  <c:v>-0.55666700000000002</c:v>
                </c:pt>
                <c:pt idx="3875">
                  <c:v>-0.55666700000000002</c:v>
                </c:pt>
                <c:pt idx="3876">
                  <c:v>-0.50596600000000003</c:v>
                </c:pt>
                <c:pt idx="3877">
                  <c:v>-0.50596600000000003</c:v>
                </c:pt>
                <c:pt idx="3878">
                  <c:v>-0.50596600000000003</c:v>
                </c:pt>
                <c:pt idx="3879">
                  <c:v>-0.51024199999999997</c:v>
                </c:pt>
                <c:pt idx="3880">
                  <c:v>-0.51024199999999997</c:v>
                </c:pt>
                <c:pt idx="3881">
                  <c:v>-0.51024199999999997</c:v>
                </c:pt>
                <c:pt idx="3882">
                  <c:v>-0.460762</c:v>
                </c:pt>
                <c:pt idx="3883">
                  <c:v>-0.460762</c:v>
                </c:pt>
                <c:pt idx="3884">
                  <c:v>-0.460762</c:v>
                </c:pt>
                <c:pt idx="3885">
                  <c:v>-0.46809200000000001</c:v>
                </c:pt>
                <c:pt idx="3886">
                  <c:v>-0.46809200000000001</c:v>
                </c:pt>
                <c:pt idx="3887">
                  <c:v>-0.41861199999999998</c:v>
                </c:pt>
                <c:pt idx="3888">
                  <c:v>-0.41861199999999998</c:v>
                </c:pt>
                <c:pt idx="3889">
                  <c:v>-0.41861199999999998</c:v>
                </c:pt>
                <c:pt idx="3890">
                  <c:v>-0.38318200000000002</c:v>
                </c:pt>
                <c:pt idx="3891">
                  <c:v>-0.38318200000000002</c:v>
                </c:pt>
                <c:pt idx="3892">
                  <c:v>4.0148000000000003E-2</c:v>
                </c:pt>
                <c:pt idx="3893">
                  <c:v>4.0148000000000003E-2</c:v>
                </c:pt>
                <c:pt idx="3894">
                  <c:v>-0.111347</c:v>
                </c:pt>
                <c:pt idx="3895">
                  <c:v>-0.111347</c:v>
                </c:pt>
                <c:pt idx="3896">
                  <c:v>-0.111347</c:v>
                </c:pt>
                <c:pt idx="3897">
                  <c:v>-3.9265000000000001E-2</c:v>
                </c:pt>
                <c:pt idx="3898">
                  <c:v>-3.9265000000000001E-2</c:v>
                </c:pt>
                <c:pt idx="3899">
                  <c:v>-0.13089400000000001</c:v>
                </c:pt>
                <c:pt idx="3900">
                  <c:v>-0.13089400000000001</c:v>
                </c:pt>
                <c:pt idx="3901">
                  <c:v>-0.13089400000000001</c:v>
                </c:pt>
                <c:pt idx="3902">
                  <c:v>0.127502</c:v>
                </c:pt>
                <c:pt idx="3903">
                  <c:v>0.127502</c:v>
                </c:pt>
                <c:pt idx="3904">
                  <c:v>4.87E-2</c:v>
                </c:pt>
                <c:pt idx="3905">
                  <c:v>4.87E-2</c:v>
                </c:pt>
                <c:pt idx="3906">
                  <c:v>-6.6753999999999994E-2</c:v>
                </c:pt>
                <c:pt idx="3907">
                  <c:v>-6.6753999999999994E-2</c:v>
                </c:pt>
                <c:pt idx="3908">
                  <c:v>-6.6753999999999994E-2</c:v>
                </c:pt>
                <c:pt idx="3909">
                  <c:v>7.0080000000000003E-2</c:v>
                </c:pt>
                <c:pt idx="3910">
                  <c:v>7.0080000000000003E-2</c:v>
                </c:pt>
                <c:pt idx="3911">
                  <c:v>0.51967699999999994</c:v>
                </c:pt>
                <c:pt idx="3912">
                  <c:v>0.51967699999999994</c:v>
                </c:pt>
                <c:pt idx="3913">
                  <c:v>5.3587000000000003E-2</c:v>
                </c:pt>
                <c:pt idx="3914">
                  <c:v>5.3587000000000003E-2</c:v>
                </c:pt>
                <c:pt idx="3915">
                  <c:v>5.3587000000000003E-2</c:v>
                </c:pt>
                <c:pt idx="3916">
                  <c:v>4.6866999999999999E-2</c:v>
                </c:pt>
                <c:pt idx="3917">
                  <c:v>4.6866999999999999E-2</c:v>
                </c:pt>
                <c:pt idx="3918">
                  <c:v>5.2976000000000002E-2</c:v>
                </c:pt>
                <c:pt idx="3919">
                  <c:v>5.2976000000000002E-2</c:v>
                </c:pt>
                <c:pt idx="3920">
                  <c:v>5.2976000000000002E-2</c:v>
                </c:pt>
                <c:pt idx="3921">
                  <c:v>-0.26589600000000002</c:v>
                </c:pt>
                <c:pt idx="3922">
                  <c:v>-0.26589600000000002</c:v>
                </c:pt>
                <c:pt idx="3923">
                  <c:v>0.81838999999999995</c:v>
                </c:pt>
                <c:pt idx="3924">
                  <c:v>0.81838999999999995</c:v>
                </c:pt>
                <c:pt idx="3925">
                  <c:v>0.127502</c:v>
                </c:pt>
                <c:pt idx="3926">
                  <c:v>0.127502</c:v>
                </c:pt>
                <c:pt idx="3927">
                  <c:v>0.127502</c:v>
                </c:pt>
                <c:pt idx="3928">
                  <c:v>0.33763900000000002</c:v>
                </c:pt>
                <c:pt idx="3929">
                  <c:v>0.33763900000000002</c:v>
                </c:pt>
                <c:pt idx="3930">
                  <c:v>0.40300200000000003</c:v>
                </c:pt>
                <c:pt idx="3931">
                  <c:v>0.40300200000000003</c:v>
                </c:pt>
                <c:pt idx="3932">
                  <c:v>0.40300200000000003</c:v>
                </c:pt>
                <c:pt idx="3933">
                  <c:v>4.0758999999999997E-2</c:v>
                </c:pt>
                <c:pt idx="3934">
                  <c:v>4.0758999999999997E-2</c:v>
                </c:pt>
                <c:pt idx="3935">
                  <c:v>-1.1776E-2</c:v>
                </c:pt>
                <c:pt idx="3936">
                  <c:v>-1.1776E-2</c:v>
                </c:pt>
                <c:pt idx="3937">
                  <c:v>-1.1776E-2</c:v>
                </c:pt>
                <c:pt idx="3938">
                  <c:v>0.14704900000000001</c:v>
                </c:pt>
                <c:pt idx="3939">
                  <c:v>0.14704900000000001</c:v>
                </c:pt>
                <c:pt idx="3940">
                  <c:v>0.40300200000000003</c:v>
                </c:pt>
                <c:pt idx="3941">
                  <c:v>0.40300200000000003</c:v>
                </c:pt>
                <c:pt idx="3942">
                  <c:v>0.31625900000000001</c:v>
                </c:pt>
                <c:pt idx="3943">
                  <c:v>0.31625900000000001</c:v>
                </c:pt>
                <c:pt idx="3944">
                  <c:v>0.31625900000000001</c:v>
                </c:pt>
                <c:pt idx="3945">
                  <c:v>0.47691699999999998</c:v>
                </c:pt>
                <c:pt idx="3946">
                  <c:v>0.47691699999999998</c:v>
                </c:pt>
                <c:pt idx="3947">
                  <c:v>-0.24023900000000001</c:v>
                </c:pt>
                <c:pt idx="3948">
                  <c:v>-0.24023900000000001</c:v>
                </c:pt>
                <c:pt idx="3949">
                  <c:v>-0.24023900000000001</c:v>
                </c:pt>
                <c:pt idx="3950">
                  <c:v>0.3523</c:v>
                </c:pt>
                <c:pt idx="3951">
                  <c:v>0.3523</c:v>
                </c:pt>
                <c:pt idx="3952">
                  <c:v>5.4808999999999997E-2</c:v>
                </c:pt>
                <c:pt idx="3953">
                  <c:v>5.4808999999999997E-2</c:v>
                </c:pt>
                <c:pt idx="3954">
                  <c:v>1.9377999999999999E-2</c:v>
                </c:pt>
                <c:pt idx="3955">
                  <c:v>1.9377999999999999E-2</c:v>
                </c:pt>
                <c:pt idx="3956">
                  <c:v>1.9377999999999999E-2</c:v>
                </c:pt>
                <c:pt idx="3957">
                  <c:v>2.6709E-2</c:v>
                </c:pt>
                <c:pt idx="3958">
                  <c:v>2.6709E-2</c:v>
                </c:pt>
                <c:pt idx="3959">
                  <c:v>-1.3608E-2</c:v>
                </c:pt>
                <c:pt idx="3960">
                  <c:v>-1.3608E-2</c:v>
                </c:pt>
                <c:pt idx="3961">
                  <c:v>-1.3608E-2</c:v>
                </c:pt>
                <c:pt idx="3962">
                  <c:v>-6.0033999999999997E-2</c:v>
                </c:pt>
                <c:pt idx="3963">
                  <c:v>-6.0033999999999997E-2</c:v>
                </c:pt>
                <c:pt idx="3964">
                  <c:v>1.3270000000000001E-2</c:v>
                </c:pt>
                <c:pt idx="3965">
                  <c:v>1.3270000000000001E-2</c:v>
                </c:pt>
                <c:pt idx="3966">
                  <c:v>-3.1322999999999997E-2</c:v>
                </c:pt>
                <c:pt idx="3967">
                  <c:v>-3.1322999999999997E-2</c:v>
                </c:pt>
                <c:pt idx="3968">
                  <c:v>-3.1322999999999997E-2</c:v>
                </c:pt>
                <c:pt idx="3969">
                  <c:v>1.8768E-2</c:v>
                </c:pt>
                <c:pt idx="3970">
                  <c:v>1.8768E-2</c:v>
                </c:pt>
                <c:pt idx="3971">
                  <c:v>4.0148000000000003E-2</c:v>
                </c:pt>
                <c:pt idx="3972">
                  <c:v>4.0148000000000003E-2</c:v>
                </c:pt>
                <c:pt idx="3973">
                  <c:v>4.0148000000000003E-2</c:v>
                </c:pt>
                <c:pt idx="3974">
                  <c:v>5.2976000000000002E-2</c:v>
                </c:pt>
                <c:pt idx="3975">
                  <c:v>5.2976000000000002E-2</c:v>
                </c:pt>
                <c:pt idx="3976">
                  <c:v>-2.8268999999999999E-2</c:v>
                </c:pt>
                <c:pt idx="3977">
                  <c:v>-2.8268999999999999E-2</c:v>
                </c:pt>
                <c:pt idx="3978">
                  <c:v>2.6709E-2</c:v>
                </c:pt>
                <c:pt idx="3979">
                  <c:v>2.6709E-2</c:v>
                </c:pt>
                <c:pt idx="3980">
                  <c:v>2.6709E-2</c:v>
                </c:pt>
                <c:pt idx="3981">
                  <c:v>1.4492E-2</c:v>
                </c:pt>
                <c:pt idx="3982">
                  <c:v>1.4492E-2</c:v>
                </c:pt>
                <c:pt idx="3983">
                  <c:v>2.5486999999999999E-2</c:v>
                </c:pt>
                <c:pt idx="3984">
                  <c:v>2.5486999999999999E-2</c:v>
                </c:pt>
                <c:pt idx="3985">
                  <c:v>2.5486999999999999E-2</c:v>
                </c:pt>
                <c:pt idx="3986">
                  <c:v>4.8089E-2</c:v>
                </c:pt>
                <c:pt idx="3987">
                  <c:v>4.8089E-2</c:v>
                </c:pt>
                <c:pt idx="3988">
                  <c:v>-1.3910000000000001E-3</c:v>
                </c:pt>
                <c:pt idx="3989">
                  <c:v>-1.3910000000000001E-3</c:v>
                </c:pt>
                <c:pt idx="3990">
                  <c:v>6.3361000000000001E-2</c:v>
                </c:pt>
                <c:pt idx="3991">
                  <c:v>6.3361000000000001E-2</c:v>
                </c:pt>
                <c:pt idx="3992">
                  <c:v>6.3361000000000001E-2</c:v>
                </c:pt>
                <c:pt idx="3993">
                  <c:v>-4.7205999999999998E-2</c:v>
                </c:pt>
                <c:pt idx="3994">
                  <c:v>-4.7205999999999998E-2</c:v>
                </c:pt>
                <c:pt idx="3995">
                  <c:v>4.0758999999999997E-2</c:v>
                </c:pt>
                <c:pt idx="3996">
                  <c:v>4.0758999999999997E-2</c:v>
                </c:pt>
                <c:pt idx="3997">
                  <c:v>4.0758999999999997E-2</c:v>
                </c:pt>
                <c:pt idx="3998">
                  <c:v>3.7094000000000002E-2</c:v>
                </c:pt>
                <c:pt idx="3999">
                  <c:v>3.7094000000000002E-2</c:v>
                </c:pt>
                <c:pt idx="4000">
                  <c:v>-6.9807999999999995E-2</c:v>
                </c:pt>
                <c:pt idx="4001">
                  <c:v>-6.9807999999999995E-2</c:v>
                </c:pt>
                <c:pt idx="4002">
                  <c:v>9.8180000000000003E-2</c:v>
                </c:pt>
                <c:pt idx="4003">
                  <c:v>9.8180000000000003E-2</c:v>
                </c:pt>
                <c:pt idx="4004">
                  <c:v>9.8180000000000003E-2</c:v>
                </c:pt>
                <c:pt idx="4005">
                  <c:v>1.9989E-2</c:v>
                </c:pt>
                <c:pt idx="4006">
                  <c:v>1.9989E-2</c:v>
                </c:pt>
                <c:pt idx="4007">
                  <c:v>8.3829999999999998E-3</c:v>
                </c:pt>
                <c:pt idx="4008">
                  <c:v>8.3829999999999998E-3</c:v>
                </c:pt>
                <c:pt idx="4009">
                  <c:v>8.3829999999999998E-3</c:v>
                </c:pt>
                <c:pt idx="4010">
                  <c:v>-4.9648999999999999E-2</c:v>
                </c:pt>
                <c:pt idx="4011">
                  <c:v>-4.9648999999999999E-2</c:v>
                </c:pt>
                <c:pt idx="4012">
                  <c:v>-3.4988999999999999E-2</c:v>
                </c:pt>
                <c:pt idx="4013">
                  <c:v>-3.4988999999999999E-2</c:v>
                </c:pt>
                <c:pt idx="4014">
                  <c:v>7.1609999999999998E-3</c:v>
                </c:pt>
                <c:pt idx="4015">
                  <c:v>7.1609999999999998E-3</c:v>
                </c:pt>
                <c:pt idx="4016">
                  <c:v>7.1609999999999998E-3</c:v>
                </c:pt>
                <c:pt idx="4017">
                  <c:v>2.885E-3</c:v>
                </c:pt>
                <c:pt idx="4018">
                  <c:v>2.885E-3</c:v>
                </c:pt>
                <c:pt idx="4019">
                  <c:v>5.3290000000000004E-3</c:v>
                </c:pt>
                <c:pt idx="4020">
                  <c:v>5.3290000000000004E-3</c:v>
                </c:pt>
                <c:pt idx="4021">
                  <c:v>5.3290000000000004E-3</c:v>
                </c:pt>
                <c:pt idx="4022">
                  <c:v>6.3972000000000001E-2</c:v>
                </c:pt>
                <c:pt idx="4023">
                  <c:v>6.3972000000000001E-2</c:v>
                </c:pt>
                <c:pt idx="4024">
                  <c:v>2.4264999999999998E-2</c:v>
                </c:pt>
                <c:pt idx="4025">
                  <c:v>2.4264999999999998E-2</c:v>
                </c:pt>
                <c:pt idx="4026">
                  <c:v>-5.6670000000000002E-3</c:v>
                </c:pt>
                <c:pt idx="4027">
                  <c:v>-5.6670000000000002E-3</c:v>
                </c:pt>
                <c:pt idx="4028">
                  <c:v>-5.6670000000000002E-3</c:v>
                </c:pt>
                <c:pt idx="4029">
                  <c:v>1.3880999999999999E-2</c:v>
                </c:pt>
                <c:pt idx="4030">
                  <c:v>1.3880999999999999E-2</c:v>
                </c:pt>
                <c:pt idx="4031">
                  <c:v>2.3654999999999999E-2</c:v>
                </c:pt>
                <c:pt idx="4032">
                  <c:v>2.3654999999999999E-2</c:v>
                </c:pt>
                <c:pt idx="4033">
                  <c:v>2.3654999999999999E-2</c:v>
                </c:pt>
                <c:pt idx="4034">
                  <c:v>-6.6753999999999994E-2</c:v>
                </c:pt>
                <c:pt idx="4035">
                  <c:v>-6.6753999999999994E-2</c:v>
                </c:pt>
                <c:pt idx="4036">
                  <c:v>2.06E-2</c:v>
                </c:pt>
                <c:pt idx="4037">
                  <c:v>2.06E-2</c:v>
                </c:pt>
                <c:pt idx="4038">
                  <c:v>-5.5758000000000002E-2</c:v>
                </c:pt>
                <c:pt idx="4039">
                  <c:v>-5.5758000000000002E-2</c:v>
                </c:pt>
                <c:pt idx="4040">
                  <c:v>-5.5758000000000002E-2</c:v>
                </c:pt>
                <c:pt idx="4041">
                  <c:v>2.2433000000000002E-2</c:v>
                </c:pt>
                <c:pt idx="4042">
                  <c:v>2.2433000000000002E-2</c:v>
                </c:pt>
                <c:pt idx="4043">
                  <c:v>1.2659E-2</c:v>
                </c:pt>
                <c:pt idx="4044">
                  <c:v>1.2659E-2</c:v>
                </c:pt>
                <c:pt idx="4045">
                  <c:v>1.2659E-2</c:v>
                </c:pt>
                <c:pt idx="4046">
                  <c:v>6.5193000000000001E-2</c:v>
                </c:pt>
                <c:pt idx="4047">
                  <c:v>6.5193000000000001E-2</c:v>
                </c:pt>
                <c:pt idx="4048">
                  <c:v>3.3427999999999999E-2</c:v>
                </c:pt>
                <c:pt idx="4049">
                  <c:v>3.3427999999999999E-2</c:v>
                </c:pt>
                <c:pt idx="4050">
                  <c:v>3.3427999999999999E-2</c:v>
                </c:pt>
                <c:pt idx="4051">
                  <c:v>5.9695999999999999E-2</c:v>
                </c:pt>
                <c:pt idx="4052">
                  <c:v>5.9695999999999999E-2</c:v>
                </c:pt>
                <c:pt idx="4053">
                  <c:v>5.9695999999999999E-2</c:v>
                </c:pt>
                <c:pt idx="4054">
                  <c:v>-6.2779999999999997E-3</c:v>
                </c:pt>
                <c:pt idx="4055">
                  <c:v>-6.2779999999999997E-3</c:v>
                </c:pt>
                <c:pt idx="4056">
                  <c:v>-6.2779999999999997E-3</c:v>
                </c:pt>
                <c:pt idx="4057">
                  <c:v>-1.7273E-2</c:v>
                </c:pt>
                <c:pt idx="4058">
                  <c:v>-1.7273E-2</c:v>
                </c:pt>
                <c:pt idx="4059">
                  <c:v>4.9311000000000001E-2</c:v>
                </c:pt>
                <c:pt idx="4060">
                  <c:v>4.9311000000000001E-2</c:v>
                </c:pt>
                <c:pt idx="4061">
                  <c:v>-3.8654000000000001E-2</c:v>
                </c:pt>
                <c:pt idx="4062">
                  <c:v>-3.8654000000000001E-2</c:v>
                </c:pt>
                <c:pt idx="4063">
                  <c:v>-3.8654000000000001E-2</c:v>
                </c:pt>
                <c:pt idx="4064">
                  <c:v>-3.7432E-2</c:v>
                </c:pt>
                <c:pt idx="4065">
                  <c:v>-3.7432E-2</c:v>
                </c:pt>
                <c:pt idx="4066">
                  <c:v>-7.4999999999999997E-3</c:v>
                </c:pt>
                <c:pt idx="4067">
                  <c:v>-7.4999999999999997E-3</c:v>
                </c:pt>
                <c:pt idx="4068">
                  <c:v>-7.4999999999999997E-3</c:v>
                </c:pt>
                <c:pt idx="4069">
                  <c:v>-7.4999999999999997E-3</c:v>
                </c:pt>
                <c:pt idx="4070">
                  <c:v>-7.4999999999999997E-3</c:v>
                </c:pt>
                <c:pt idx="4071">
                  <c:v>-1.8495000000000001E-2</c:v>
                </c:pt>
                <c:pt idx="4072">
                  <c:v>-1.8495000000000001E-2</c:v>
                </c:pt>
                <c:pt idx="4073">
                  <c:v>0.111008</c:v>
                </c:pt>
                <c:pt idx="4074">
                  <c:v>0.111008</c:v>
                </c:pt>
                <c:pt idx="4075">
                  <c:v>0.111008</c:v>
                </c:pt>
                <c:pt idx="4076">
                  <c:v>2.9763000000000001E-2</c:v>
                </c:pt>
                <c:pt idx="4077">
                  <c:v>2.9763000000000001E-2</c:v>
                </c:pt>
                <c:pt idx="4078">
                  <c:v>-1.4829999999999999E-2</c:v>
                </c:pt>
                <c:pt idx="4079">
                  <c:v>-1.4829999999999999E-2</c:v>
                </c:pt>
                <c:pt idx="4080">
                  <c:v>8.3829999999999998E-3</c:v>
                </c:pt>
                <c:pt idx="4081">
                  <c:v>8.3829999999999998E-3</c:v>
                </c:pt>
                <c:pt idx="4082">
                  <c:v>8.3829999999999998E-3</c:v>
                </c:pt>
                <c:pt idx="4083">
                  <c:v>-6.3088000000000005E-2</c:v>
                </c:pt>
                <c:pt idx="4084">
                  <c:v>-6.3088000000000005E-2</c:v>
                </c:pt>
                <c:pt idx="4085">
                  <c:v>4.2590999999999997E-2</c:v>
                </c:pt>
                <c:pt idx="4086">
                  <c:v>4.2590999999999997E-2</c:v>
                </c:pt>
                <c:pt idx="4087">
                  <c:v>4.2590999999999997E-2</c:v>
                </c:pt>
                <c:pt idx="4088">
                  <c:v>2.3654999999999999E-2</c:v>
                </c:pt>
                <c:pt idx="4089">
                  <c:v>2.3654999999999999E-2</c:v>
                </c:pt>
                <c:pt idx="4090">
                  <c:v>8.4129999999999996E-2</c:v>
                </c:pt>
                <c:pt idx="4091">
                  <c:v>8.4129999999999996E-2</c:v>
                </c:pt>
                <c:pt idx="4092">
                  <c:v>7.3135000000000006E-2</c:v>
                </c:pt>
                <c:pt idx="4093">
                  <c:v>7.3135000000000006E-2</c:v>
                </c:pt>
                <c:pt idx="4094">
                  <c:v>7.3135000000000006E-2</c:v>
                </c:pt>
                <c:pt idx="4095">
                  <c:v>4.1070000000000004E-3</c:v>
                </c:pt>
                <c:pt idx="4096">
                  <c:v>4.1070000000000004E-3</c:v>
                </c:pt>
                <c:pt idx="4097">
                  <c:v>-3.8340000000000002E-3</c:v>
                </c:pt>
                <c:pt idx="4098">
                  <c:v>-3.8340000000000002E-3</c:v>
                </c:pt>
                <c:pt idx="4099">
                  <c:v>-3.8340000000000002E-3</c:v>
                </c:pt>
                <c:pt idx="4100">
                  <c:v>-7.1639999999999995E-2</c:v>
                </c:pt>
                <c:pt idx="4101">
                  <c:v>-7.1639999999999995E-2</c:v>
                </c:pt>
                <c:pt idx="4102">
                  <c:v>3.0374000000000002E-2</c:v>
                </c:pt>
                <c:pt idx="4103">
                  <c:v>3.0374000000000002E-2</c:v>
                </c:pt>
                <c:pt idx="4104">
                  <c:v>2.1211000000000001E-2</c:v>
                </c:pt>
                <c:pt idx="4105">
                  <c:v>2.1211000000000001E-2</c:v>
                </c:pt>
                <c:pt idx="4106">
                  <c:v>2.1211000000000001E-2</c:v>
                </c:pt>
                <c:pt idx="4107">
                  <c:v>-3.0712E-2</c:v>
                </c:pt>
                <c:pt idx="4108">
                  <c:v>-3.0712E-2</c:v>
                </c:pt>
                <c:pt idx="4109">
                  <c:v>-1.8495000000000001E-2</c:v>
                </c:pt>
                <c:pt idx="4110">
                  <c:v>-1.8495000000000001E-2</c:v>
                </c:pt>
                <c:pt idx="4111">
                  <c:v>-1.8495000000000001E-2</c:v>
                </c:pt>
                <c:pt idx="4112">
                  <c:v>-6.4921000000000006E-2</c:v>
                </c:pt>
                <c:pt idx="4113">
                  <c:v>-6.4921000000000006E-2</c:v>
                </c:pt>
                <c:pt idx="4114">
                  <c:v>9.1461000000000001E-2</c:v>
                </c:pt>
                <c:pt idx="4115">
                  <c:v>9.1461000000000001E-2</c:v>
                </c:pt>
                <c:pt idx="4116">
                  <c:v>-4.2930000000000003E-2</c:v>
                </c:pt>
                <c:pt idx="4117">
                  <c:v>-4.2930000000000003E-2</c:v>
                </c:pt>
                <c:pt idx="4118">
                  <c:v>-4.2930000000000003E-2</c:v>
                </c:pt>
                <c:pt idx="4119">
                  <c:v>0.20202700000000001</c:v>
                </c:pt>
                <c:pt idx="4120">
                  <c:v>0.20202700000000001</c:v>
                </c:pt>
                <c:pt idx="4121">
                  <c:v>-1.8495000000000001E-2</c:v>
                </c:pt>
                <c:pt idx="4122">
                  <c:v>-1.8495000000000001E-2</c:v>
                </c:pt>
                <c:pt idx="4123">
                  <c:v>-1.8495000000000001E-2</c:v>
                </c:pt>
                <c:pt idx="4124">
                  <c:v>5.4198000000000003E-2</c:v>
                </c:pt>
                <c:pt idx="4125">
                  <c:v>5.4198000000000003E-2</c:v>
                </c:pt>
                <c:pt idx="4126">
                  <c:v>0.10734299999999999</c:v>
                </c:pt>
                <c:pt idx="4127">
                  <c:v>0.10734299999999999</c:v>
                </c:pt>
                <c:pt idx="4128">
                  <c:v>0.10734299999999999</c:v>
                </c:pt>
                <c:pt idx="4129">
                  <c:v>0.10734299999999999</c:v>
                </c:pt>
                <c:pt idx="4130">
                  <c:v>0.124447</c:v>
                </c:pt>
                <c:pt idx="4131">
                  <c:v>0.124447</c:v>
                </c:pt>
                <c:pt idx="4132">
                  <c:v>0.13666500000000001</c:v>
                </c:pt>
                <c:pt idx="4133">
                  <c:v>0.13666500000000001</c:v>
                </c:pt>
                <c:pt idx="4134">
                  <c:v>0.10489999999999999</c:v>
                </c:pt>
                <c:pt idx="4135">
                  <c:v>0.10489999999999999</c:v>
                </c:pt>
                <c:pt idx="4136">
                  <c:v>0.10489999999999999</c:v>
                </c:pt>
                <c:pt idx="4137">
                  <c:v>-1.7884000000000001E-2</c:v>
                </c:pt>
                <c:pt idx="4138">
                  <c:v>-1.7884000000000001E-2</c:v>
                </c:pt>
                <c:pt idx="4139">
                  <c:v>0.117117</c:v>
                </c:pt>
                <c:pt idx="4140">
                  <c:v>0.117117</c:v>
                </c:pt>
                <c:pt idx="4141">
                  <c:v>0.117117</c:v>
                </c:pt>
                <c:pt idx="4142">
                  <c:v>-0.100351</c:v>
                </c:pt>
                <c:pt idx="4143">
                  <c:v>-0.100351</c:v>
                </c:pt>
                <c:pt idx="4144">
                  <c:v>7.3745000000000005E-2</c:v>
                </c:pt>
                <c:pt idx="4145">
                  <c:v>7.3745000000000005E-2</c:v>
                </c:pt>
                <c:pt idx="4146">
                  <c:v>-0.224968</c:v>
                </c:pt>
                <c:pt idx="4147">
                  <c:v>-0.224968</c:v>
                </c:pt>
                <c:pt idx="4148">
                  <c:v>-0.224968</c:v>
                </c:pt>
                <c:pt idx="4149">
                  <c:v>0.13116700000000001</c:v>
                </c:pt>
                <c:pt idx="4150">
                  <c:v>0.13116700000000001</c:v>
                </c:pt>
                <c:pt idx="4151">
                  <c:v>-0.19686799999999999</c:v>
                </c:pt>
                <c:pt idx="4152">
                  <c:v>-0.19686799999999999</c:v>
                </c:pt>
                <c:pt idx="4153">
                  <c:v>-0.19686799999999999</c:v>
                </c:pt>
                <c:pt idx="4154">
                  <c:v>-1.1165E-2</c:v>
                </c:pt>
                <c:pt idx="4155">
                  <c:v>-1.1165E-2</c:v>
                </c:pt>
                <c:pt idx="4156">
                  <c:v>-3.4988999999999999E-2</c:v>
                </c:pt>
                <c:pt idx="4157">
                  <c:v>-3.4988999999999999E-2</c:v>
                </c:pt>
                <c:pt idx="4158">
                  <c:v>-5.6369000000000002E-2</c:v>
                </c:pt>
                <c:pt idx="4159">
                  <c:v>-5.6369000000000002E-2</c:v>
                </c:pt>
                <c:pt idx="4160">
                  <c:v>-5.6369000000000002E-2</c:v>
                </c:pt>
                <c:pt idx="4161">
                  <c:v>-7.5305999999999998E-2</c:v>
                </c:pt>
                <c:pt idx="4162">
                  <c:v>-7.5305999999999998E-2</c:v>
                </c:pt>
                <c:pt idx="4163">
                  <c:v>5.7862999999999998E-2</c:v>
                </c:pt>
                <c:pt idx="4164">
                  <c:v>5.7862999999999998E-2</c:v>
                </c:pt>
                <c:pt idx="4165">
                  <c:v>5.7862999999999998E-2</c:v>
                </c:pt>
                <c:pt idx="4166">
                  <c:v>6.8248000000000003E-2</c:v>
                </c:pt>
                <c:pt idx="4167">
                  <c:v>6.8248000000000003E-2</c:v>
                </c:pt>
                <c:pt idx="4168">
                  <c:v>3.7704000000000001E-2</c:v>
                </c:pt>
                <c:pt idx="4169">
                  <c:v>3.7704000000000001E-2</c:v>
                </c:pt>
                <c:pt idx="4170">
                  <c:v>7.1609999999999998E-3</c:v>
                </c:pt>
                <c:pt idx="4171">
                  <c:v>7.1609999999999998E-3</c:v>
                </c:pt>
                <c:pt idx="4172">
                  <c:v>7.1609999999999998E-3</c:v>
                </c:pt>
                <c:pt idx="4173">
                  <c:v>8.6573999999999998E-2</c:v>
                </c:pt>
                <c:pt idx="4174">
                  <c:v>8.6573999999999998E-2</c:v>
                </c:pt>
                <c:pt idx="4175">
                  <c:v>-2.0938999999999999E-2</c:v>
                </c:pt>
                <c:pt idx="4176">
                  <c:v>-2.0938999999999999E-2</c:v>
                </c:pt>
                <c:pt idx="4177">
                  <c:v>-2.0938999999999999E-2</c:v>
                </c:pt>
                <c:pt idx="4178">
                  <c:v>-3.4988999999999999E-2</c:v>
                </c:pt>
                <c:pt idx="4179">
                  <c:v>-3.4988999999999999E-2</c:v>
                </c:pt>
                <c:pt idx="4180" formatCode="0.00E+00">
                  <c:v>4.4200000000000001E-4</c:v>
                </c:pt>
                <c:pt idx="4181" formatCode="0.00E+00">
                  <c:v>4.4200000000000001E-4</c:v>
                </c:pt>
                <c:pt idx="4182">
                  <c:v>4.1980000000000003E-2</c:v>
                </c:pt>
                <c:pt idx="4183">
                  <c:v>4.1980000000000003E-2</c:v>
                </c:pt>
                <c:pt idx="4184">
                  <c:v>4.1980000000000003E-2</c:v>
                </c:pt>
                <c:pt idx="4185">
                  <c:v>-2.2771E-2</c:v>
                </c:pt>
                <c:pt idx="4186">
                  <c:v>-2.2771E-2</c:v>
                </c:pt>
                <c:pt idx="4187">
                  <c:v>-2.2159999999999999E-2</c:v>
                </c:pt>
                <c:pt idx="4188">
                  <c:v>-2.2159999999999999E-2</c:v>
                </c:pt>
                <c:pt idx="4189">
                  <c:v>-2.2159999999999999E-2</c:v>
                </c:pt>
                <c:pt idx="4190">
                  <c:v>-7.8359999999999999E-2</c:v>
                </c:pt>
                <c:pt idx="4191">
                  <c:v>-7.8359999999999999E-2</c:v>
                </c:pt>
                <c:pt idx="4192">
                  <c:v>-3.3766999999999998E-2</c:v>
                </c:pt>
                <c:pt idx="4193">
                  <c:v>-3.3766999999999998E-2</c:v>
                </c:pt>
                <c:pt idx="4194">
                  <c:v>0.113452</c:v>
                </c:pt>
                <c:pt idx="4195">
                  <c:v>0.113452</c:v>
                </c:pt>
                <c:pt idx="4196">
                  <c:v>0.113452</c:v>
                </c:pt>
                <c:pt idx="4197">
                  <c:v>-4.2930000000000003E-2</c:v>
                </c:pt>
                <c:pt idx="4198">
                  <c:v>-4.2930000000000003E-2</c:v>
                </c:pt>
                <c:pt idx="4199">
                  <c:v>-6.9196999999999995E-2</c:v>
                </c:pt>
                <c:pt idx="4200">
                  <c:v>-6.9196999999999995E-2</c:v>
                </c:pt>
                <c:pt idx="4201">
                  <c:v>-6.9196999999999995E-2</c:v>
                </c:pt>
                <c:pt idx="4202">
                  <c:v>8.9940000000000003E-3</c:v>
                </c:pt>
                <c:pt idx="4203">
                  <c:v>8.9940000000000003E-3</c:v>
                </c:pt>
                <c:pt idx="4204">
                  <c:v>-1.9106000000000001E-2</c:v>
                </c:pt>
                <c:pt idx="4205">
                  <c:v>-1.9106000000000001E-2</c:v>
                </c:pt>
                <c:pt idx="4206">
                  <c:v>-6.3088000000000005E-2</c:v>
                </c:pt>
                <c:pt idx="4207">
                  <c:v>-6.3088000000000005E-2</c:v>
                </c:pt>
                <c:pt idx="4208">
                  <c:v>-6.3088000000000005E-2</c:v>
                </c:pt>
                <c:pt idx="4209">
                  <c:v>-6.3088000000000005E-2</c:v>
                </c:pt>
                <c:pt idx="4210">
                  <c:v>-6.3088000000000005E-2</c:v>
                </c:pt>
                <c:pt idx="4211">
                  <c:v>1.9989E-2</c:v>
                </c:pt>
                <c:pt idx="4212">
                  <c:v>1.9989E-2</c:v>
                </c:pt>
                <c:pt idx="4213">
                  <c:v>1.9989E-2</c:v>
                </c:pt>
                <c:pt idx="4214">
                  <c:v>4.3201999999999997E-2</c:v>
                </c:pt>
                <c:pt idx="4215">
                  <c:v>4.3201999999999997E-2</c:v>
                </c:pt>
                <c:pt idx="4216">
                  <c:v>-9.3021000000000006E-2</c:v>
                </c:pt>
                <c:pt idx="4217">
                  <c:v>-9.3021000000000006E-2</c:v>
                </c:pt>
                <c:pt idx="4218">
                  <c:v>-4.4762000000000003E-2</c:v>
                </c:pt>
                <c:pt idx="4219">
                  <c:v>-4.4762000000000003E-2</c:v>
                </c:pt>
                <c:pt idx="4220">
                  <c:v>-4.4762000000000003E-2</c:v>
                </c:pt>
                <c:pt idx="4221">
                  <c:v>4.1980000000000003E-2</c:v>
                </c:pt>
                <c:pt idx="4222">
                  <c:v>4.1980000000000003E-2</c:v>
                </c:pt>
                <c:pt idx="4223">
                  <c:v>-9.2410000000000006E-2</c:v>
                </c:pt>
                <c:pt idx="4224">
                  <c:v>-9.2410000000000006E-2</c:v>
                </c:pt>
                <c:pt idx="4225">
                  <c:v>-9.2410000000000006E-2</c:v>
                </c:pt>
                <c:pt idx="4226">
                  <c:v>8.2907999999999996E-2</c:v>
                </c:pt>
                <c:pt idx="4227">
                  <c:v>8.2907999999999996E-2</c:v>
                </c:pt>
                <c:pt idx="4228">
                  <c:v>0.15560099999999999</c:v>
                </c:pt>
                <c:pt idx="4229">
                  <c:v>0.15560099999999999</c:v>
                </c:pt>
                <c:pt idx="4230">
                  <c:v>2.1211000000000001E-2</c:v>
                </c:pt>
                <c:pt idx="4231">
                  <c:v>2.1211000000000001E-2</c:v>
                </c:pt>
                <c:pt idx="4232">
                  <c:v>2.1211000000000001E-2</c:v>
                </c:pt>
                <c:pt idx="4233">
                  <c:v>-9.1799000000000006E-2</c:v>
                </c:pt>
                <c:pt idx="4234">
                  <c:v>-9.1799000000000006E-2</c:v>
                </c:pt>
                <c:pt idx="4235">
                  <c:v>5.1754000000000001E-2</c:v>
                </c:pt>
                <c:pt idx="4236">
                  <c:v>5.1754000000000001E-2</c:v>
                </c:pt>
                <c:pt idx="4237">
                  <c:v>5.1754000000000001E-2</c:v>
                </c:pt>
                <c:pt idx="4238">
                  <c:v>-0.14616599999999999</c:v>
                </c:pt>
                <c:pt idx="4239">
                  <c:v>-0.14616599999999999</c:v>
                </c:pt>
                <c:pt idx="4240">
                  <c:v>1.6324000000000002E-2</c:v>
                </c:pt>
                <c:pt idx="4241">
                  <c:v>1.6324000000000002E-2</c:v>
                </c:pt>
                <c:pt idx="4242">
                  <c:v>-4.7816999999999998E-2</c:v>
                </c:pt>
                <c:pt idx="4243">
                  <c:v>-4.7816999999999998E-2</c:v>
                </c:pt>
                <c:pt idx="4244">
                  <c:v>-4.7816999999999998E-2</c:v>
                </c:pt>
                <c:pt idx="4245">
                  <c:v>-1.9716999999999998E-2</c:v>
                </c:pt>
                <c:pt idx="4246">
                  <c:v>-1.9716999999999998E-2</c:v>
                </c:pt>
                <c:pt idx="4247">
                  <c:v>1.663E-3</c:v>
                </c:pt>
                <c:pt idx="4248">
                  <c:v>1.663E-3</c:v>
                </c:pt>
                <c:pt idx="4249">
                  <c:v>1.663E-3</c:v>
                </c:pt>
                <c:pt idx="4250">
                  <c:v>5.1754000000000001E-2</c:v>
                </c:pt>
                <c:pt idx="4251">
                  <c:v>5.1754000000000001E-2</c:v>
                </c:pt>
                <c:pt idx="4252">
                  <c:v>-6.0033999999999997E-2</c:v>
                </c:pt>
                <c:pt idx="4253">
                  <c:v>-6.0033999999999997E-2</c:v>
                </c:pt>
                <c:pt idx="4254">
                  <c:v>-5.5758000000000002E-2</c:v>
                </c:pt>
                <c:pt idx="4255">
                  <c:v>-5.5758000000000002E-2</c:v>
                </c:pt>
                <c:pt idx="4256">
                  <c:v>-5.5758000000000002E-2</c:v>
                </c:pt>
                <c:pt idx="4257">
                  <c:v>3.4039E-2</c:v>
                </c:pt>
                <c:pt idx="4258">
                  <c:v>3.4039E-2</c:v>
                </c:pt>
                <c:pt idx="4259">
                  <c:v>2.06E-2</c:v>
                </c:pt>
                <c:pt idx="4260">
                  <c:v>2.06E-2</c:v>
                </c:pt>
                <c:pt idx="4261">
                  <c:v>2.06E-2</c:v>
                </c:pt>
                <c:pt idx="4262">
                  <c:v>-9.5463999999999993E-2</c:v>
                </c:pt>
                <c:pt idx="4263">
                  <c:v>-9.5463999999999993E-2</c:v>
                </c:pt>
                <c:pt idx="4264">
                  <c:v>-5.0259999999999999E-2</c:v>
                </c:pt>
                <c:pt idx="4265">
                  <c:v>-5.0259999999999999E-2</c:v>
                </c:pt>
                <c:pt idx="4266">
                  <c:v>-5.5758000000000002E-2</c:v>
                </c:pt>
                <c:pt idx="4267">
                  <c:v>-5.5758000000000002E-2</c:v>
                </c:pt>
                <c:pt idx="4268">
                  <c:v>-5.5758000000000002E-2</c:v>
                </c:pt>
                <c:pt idx="4269">
                  <c:v>-6.1255999999999998E-2</c:v>
                </c:pt>
                <c:pt idx="4270">
                  <c:v>-6.1255999999999998E-2</c:v>
                </c:pt>
                <c:pt idx="4271">
                  <c:v>6.275E-2</c:v>
                </c:pt>
                <c:pt idx="4272">
                  <c:v>6.275E-2</c:v>
                </c:pt>
                <c:pt idx="4273">
                  <c:v>6.275E-2</c:v>
                </c:pt>
                <c:pt idx="4274">
                  <c:v>-3.3766999999999998E-2</c:v>
                </c:pt>
                <c:pt idx="4275">
                  <c:v>-3.3766999999999998E-2</c:v>
                </c:pt>
                <c:pt idx="4276">
                  <c:v>1.0826000000000001E-2</c:v>
                </c:pt>
                <c:pt idx="4277">
                  <c:v>1.0826000000000001E-2</c:v>
                </c:pt>
                <c:pt idx="4278">
                  <c:v>5.5419999999999997E-2</c:v>
                </c:pt>
                <c:pt idx="4279">
                  <c:v>5.5419999999999997E-2</c:v>
                </c:pt>
                <c:pt idx="4280">
                  <c:v>5.5419999999999997E-2</c:v>
                </c:pt>
                <c:pt idx="4281">
                  <c:v>-6.5532000000000007E-2</c:v>
                </c:pt>
                <c:pt idx="4282">
                  <c:v>-6.5532000000000007E-2</c:v>
                </c:pt>
                <c:pt idx="4283">
                  <c:v>-6.0033999999999997E-2</c:v>
                </c:pt>
                <c:pt idx="4284">
                  <c:v>-6.0033999999999997E-2</c:v>
                </c:pt>
                <c:pt idx="4285">
                  <c:v>-6.0033999999999997E-2</c:v>
                </c:pt>
                <c:pt idx="4286">
                  <c:v>-4.4450000000000002E-3</c:v>
                </c:pt>
                <c:pt idx="4287">
                  <c:v>-4.4450000000000002E-3</c:v>
                </c:pt>
                <c:pt idx="4288">
                  <c:v>4.8089E-2</c:v>
                </c:pt>
                <c:pt idx="4289">
                  <c:v>4.8089E-2</c:v>
                </c:pt>
                <c:pt idx="4290">
                  <c:v>-2.0938999999999999E-2</c:v>
                </c:pt>
                <c:pt idx="4291">
                  <c:v>-2.0938999999999999E-2</c:v>
                </c:pt>
                <c:pt idx="4292">
                  <c:v>-2.0938999999999999E-2</c:v>
                </c:pt>
                <c:pt idx="4293">
                  <c:v>2.7320000000000001E-2</c:v>
                </c:pt>
                <c:pt idx="4294">
                  <c:v>2.7320000000000001E-2</c:v>
                </c:pt>
                <c:pt idx="4295">
                  <c:v>-6.5532000000000007E-2</c:v>
                </c:pt>
                <c:pt idx="4296">
                  <c:v>-6.5532000000000007E-2</c:v>
                </c:pt>
                <c:pt idx="4297">
                  <c:v>-6.5532000000000007E-2</c:v>
                </c:pt>
                <c:pt idx="4298">
                  <c:v>-4.6594999999999998E-2</c:v>
                </c:pt>
                <c:pt idx="4299">
                  <c:v>-4.6594999999999998E-2</c:v>
                </c:pt>
                <c:pt idx="4300">
                  <c:v>-7.2250999999999996E-2</c:v>
                </c:pt>
                <c:pt idx="4301">
                  <c:v>-7.2250999999999996E-2</c:v>
                </c:pt>
                <c:pt idx="4302">
                  <c:v>-7.2250999999999996E-2</c:v>
                </c:pt>
                <c:pt idx="4303">
                  <c:v>5.7251999999999997E-2</c:v>
                </c:pt>
                <c:pt idx="4304">
                  <c:v>5.7251999999999997E-2</c:v>
                </c:pt>
                <c:pt idx="4305">
                  <c:v>-3.2239999999999999E-3</c:v>
                </c:pt>
                <c:pt idx="4306">
                  <c:v>-3.2239999999999999E-3</c:v>
                </c:pt>
                <c:pt idx="4307">
                  <c:v>6.5193000000000001E-2</c:v>
                </c:pt>
                <c:pt idx="4308">
                  <c:v>6.5193000000000001E-2</c:v>
                </c:pt>
                <c:pt idx="4309">
                  <c:v>6.5193000000000001E-2</c:v>
                </c:pt>
                <c:pt idx="4310">
                  <c:v>5.2365000000000002E-2</c:v>
                </c:pt>
                <c:pt idx="4311">
                  <c:v>5.2365000000000002E-2</c:v>
                </c:pt>
                <c:pt idx="4312">
                  <c:v>5.2365000000000002E-2</c:v>
                </c:pt>
                <c:pt idx="4313">
                  <c:v>5.2365000000000002E-2</c:v>
                </c:pt>
                <c:pt idx="4314">
                  <c:v>-6.0033999999999997E-2</c:v>
                </c:pt>
                <c:pt idx="4315">
                  <c:v>-6.0033999999999997E-2</c:v>
                </c:pt>
                <c:pt idx="4316">
                  <c:v>-6.0033999999999997E-2</c:v>
                </c:pt>
                <c:pt idx="4317">
                  <c:v>7.6189000000000007E-2</c:v>
                </c:pt>
                <c:pt idx="4318">
                  <c:v>7.6189000000000007E-2</c:v>
                </c:pt>
                <c:pt idx="4319">
                  <c:v>0.128112</c:v>
                </c:pt>
                <c:pt idx="4320">
                  <c:v>0.128112</c:v>
                </c:pt>
                <c:pt idx="4321">
                  <c:v>0.128112</c:v>
                </c:pt>
                <c:pt idx="4322">
                  <c:v>-7.4694999999999998E-2</c:v>
                </c:pt>
                <c:pt idx="4323">
                  <c:v>-7.4694999999999998E-2</c:v>
                </c:pt>
                <c:pt idx="4324">
                  <c:v>5.0533000000000002E-2</c:v>
                </c:pt>
                <c:pt idx="4325">
                  <c:v>5.0533000000000002E-2</c:v>
                </c:pt>
                <c:pt idx="4326">
                  <c:v>5.0533000000000002E-2</c:v>
                </c:pt>
                <c:pt idx="4327">
                  <c:v>-5.1482E-2</c:v>
                </c:pt>
                <c:pt idx="4328">
                  <c:v>-5.1482E-2</c:v>
                </c:pt>
                <c:pt idx="4329">
                  <c:v>-8.3858000000000002E-2</c:v>
                </c:pt>
                <c:pt idx="4330">
                  <c:v>-8.3858000000000002E-2</c:v>
                </c:pt>
                <c:pt idx="4331">
                  <c:v>1.0529999999999999E-3</c:v>
                </c:pt>
                <c:pt idx="4332">
                  <c:v>1.0529999999999999E-3</c:v>
                </c:pt>
                <c:pt idx="4333">
                  <c:v>1.0529999999999999E-3</c:v>
                </c:pt>
                <c:pt idx="4334">
                  <c:v>6.5500000000000003E-3</c:v>
                </c:pt>
                <c:pt idx="4335">
                  <c:v>6.5500000000000003E-3</c:v>
                </c:pt>
                <c:pt idx="4336">
                  <c:v>-9.4242000000000006E-2</c:v>
                </c:pt>
                <c:pt idx="4337">
                  <c:v>-9.4242000000000006E-2</c:v>
                </c:pt>
                <c:pt idx="4338">
                  <c:v>-9.4242000000000006E-2</c:v>
                </c:pt>
                <c:pt idx="4339">
                  <c:v>5.7862999999999998E-2</c:v>
                </c:pt>
                <c:pt idx="4340">
                  <c:v>5.7862999999999998E-2</c:v>
                </c:pt>
                <c:pt idx="4341">
                  <c:v>5.7862999999999998E-2</c:v>
                </c:pt>
                <c:pt idx="4342">
                  <c:v>2.2433000000000002E-2</c:v>
                </c:pt>
                <c:pt idx="4343">
                  <c:v>2.2433000000000002E-2</c:v>
                </c:pt>
                <c:pt idx="4344">
                  <c:v>2.2433000000000002E-2</c:v>
                </c:pt>
                <c:pt idx="4345">
                  <c:v>-5.5758000000000002E-2</c:v>
                </c:pt>
                <c:pt idx="4346">
                  <c:v>-5.5758000000000002E-2</c:v>
                </c:pt>
                <c:pt idx="4347">
                  <c:v>6.7026000000000002E-2</c:v>
                </c:pt>
                <c:pt idx="4348">
                  <c:v>6.7026000000000002E-2</c:v>
                </c:pt>
                <c:pt idx="4349">
                  <c:v>-4.7816999999999998E-2</c:v>
                </c:pt>
                <c:pt idx="4350">
                  <c:v>-4.7816999999999998E-2</c:v>
                </c:pt>
                <c:pt idx="4351">
                  <c:v>-4.7816999999999998E-2</c:v>
                </c:pt>
                <c:pt idx="4352">
                  <c:v>-9.9430000000000004E-3</c:v>
                </c:pt>
                <c:pt idx="4353">
                  <c:v>-9.9430000000000004E-3</c:v>
                </c:pt>
                <c:pt idx="4354">
                  <c:v>-2.6436000000000001E-2</c:v>
                </c:pt>
                <c:pt idx="4355">
                  <c:v>-2.6436000000000001E-2</c:v>
                </c:pt>
                <c:pt idx="4356">
                  <c:v>-2.6436000000000001E-2</c:v>
                </c:pt>
                <c:pt idx="4357">
                  <c:v>5.2365000000000002E-2</c:v>
                </c:pt>
                <c:pt idx="4358">
                  <c:v>5.2365000000000002E-2</c:v>
                </c:pt>
                <c:pt idx="4359">
                  <c:v>1.1436999999999999E-2</c:v>
                </c:pt>
                <c:pt idx="4360">
                  <c:v>1.1436999999999999E-2</c:v>
                </c:pt>
                <c:pt idx="4361">
                  <c:v>-4.1097000000000002E-2</c:v>
                </c:pt>
                <c:pt idx="4362">
                  <c:v>-4.1097000000000002E-2</c:v>
                </c:pt>
                <c:pt idx="4363">
                  <c:v>-4.1097000000000002E-2</c:v>
                </c:pt>
                <c:pt idx="4364">
                  <c:v>5.3290000000000004E-3</c:v>
                </c:pt>
                <c:pt idx="4365">
                  <c:v>5.3290000000000004E-3</c:v>
                </c:pt>
                <c:pt idx="4366">
                  <c:v>-0.115012</c:v>
                </c:pt>
                <c:pt idx="4367">
                  <c:v>-0.115012</c:v>
                </c:pt>
                <c:pt idx="4368">
                  <c:v>-0.115012</c:v>
                </c:pt>
                <c:pt idx="4369">
                  <c:v>-8.4469000000000002E-2</c:v>
                </c:pt>
                <c:pt idx="4370">
                  <c:v>-8.4469000000000002E-2</c:v>
                </c:pt>
                <c:pt idx="4371">
                  <c:v>-0.14127899999999999</c:v>
                </c:pt>
                <c:pt idx="4372">
                  <c:v>-0.14127899999999999</c:v>
                </c:pt>
                <c:pt idx="4373">
                  <c:v>3.1595999999999999E-2</c:v>
                </c:pt>
                <c:pt idx="4374">
                  <c:v>3.1595999999999999E-2</c:v>
                </c:pt>
                <c:pt idx="4375">
                  <c:v>3.1595999999999999E-2</c:v>
                </c:pt>
                <c:pt idx="4376">
                  <c:v>-9.0577000000000005E-2</c:v>
                </c:pt>
                <c:pt idx="4377">
                  <c:v>-9.0577000000000005E-2</c:v>
                </c:pt>
                <c:pt idx="4378">
                  <c:v>5.4198000000000003E-2</c:v>
                </c:pt>
                <c:pt idx="4379">
                  <c:v>5.4198000000000003E-2</c:v>
                </c:pt>
                <c:pt idx="4380">
                  <c:v>5.4198000000000003E-2</c:v>
                </c:pt>
                <c:pt idx="4381">
                  <c:v>2.7931000000000001E-2</c:v>
                </c:pt>
                <c:pt idx="4382">
                  <c:v>2.7931000000000001E-2</c:v>
                </c:pt>
                <c:pt idx="4383">
                  <c:v>-5.6980000000000003E-2</c:v>
                </c:pt>
                <c:pt idx="4384">
                  <c:v>-5.6980000000000003E-2</c:v>
                </c:pt>
                <c:pt idx="4385">
                  <c:v>1.6324000000000002E-2</c:v>
                </c:pt>
                <c:pt idx="4386">
                  <c:v>1.6324000000000002E-2</c:v>
                </c:pt>
                <c:pt idx="4387">
                  <c:v>1.6324000000000002E-2</c:v>
                </c:pt>
                <c:pt idx="4388">
                  <c:v>6.5500000000000003E-3</c:v>
                </c:pt>
                <c:pt idx="4389">
                  <c:v>6.5500000000000003E-3</c:v>
                </c:pt>
                <c:pt idx="4390">
                  <c:v>0.128723</c:v>
                </c:pt>
                <c:pt idx="4391">
                  <c:v>0.128723</c:v>
                </c:pt>
                <c:pt idx="4392">
                  <c:v>0.128723</c:v>
                </c:pt>
                <c:pt idx="4393">
                  <c:v>-9.332E-3</c:v>
                </c:pt>
                <c:pt idx="4394">
                  <c:v>-9.332E-3</c:v>
                </c:pt>
                <c:pt idx="4395">
                  <c:v>-0.12845100000000001</c:v>
                </c:pt>
                <c:pt idx="4396">
                  <c:v>-0.12845100000000001</c:v>
                </c:pt>
                <c:pt idx="4397">
                  <c:v>7.2524000000000005E-2</c:v>
                </c:pt>
                <c:pt idx="4398">
                  <c:v>7.2524000000000005E-2</c:v>
                </c:pt>
                <c:pt idx="4399">
                  <c:v>7.2524000000000005E-2</c:v>
                </c:pt>
                <c:pt idx="4400">
                  <c:v>0.10795399999999999</c:v>
                </c:pt>
                <c:pt idx="4401">
                  <c:v>0.10795399999999999</c:v>
                </c:pt>
                <c:pt idx="4402">
                  <c:v>-7.2861999999999996E-2</c:v>
                </c:pt>
                <c:pt idx="4403">
                  <c:v>-7.2861999999999996E-2</c:v>
                </c:pt>
                <c:pt idx="4404">
                  <c:v>-7.2861999999999996E-2</c:v>
                </c:pt>
                <c:pt idx="4405">
                  <c:v>4.6257E-2</c:v>
                </c:pt>
                <c:pt idx="4406">
                  <c:v>4.6257E-2</c:v>
                </c:pt>
                <c:pt idx="4407">
                  <c:v>0.10734299999999999</c:v>
                </c:pt>
                <c:pt idx="4408">
                  <c:v>0.10734299999999999</c:v>
                </c:pt>
                <c:pt idx="4409">
                  <c:v>1.8157E-2</c:v>
                </c:pt>
                <c:pt idx="4410">
                  <c:v>1.8157E-2</c:v>
                </c:pt>
                <c:pt idx="4411">
                  <c:v>1.8157E-2</c:v>
                </c:pt>
                <c:pt idx="4412">
                  <c:v>2.274E-3</c:v>
                </c:pt>
                <c:pt idx="4413">
                  <c:v>2.274E-3</c:v>
                </c:pt>
                <c:pt idx="4414">
                  <c:v>-4.3541000000000003E-2</c:v>
                </c:pt>
                <c:pt idx="4415">
                  <c:v>-4.3541000000000003E-2</c:v>
                </c:pt>
                <c:pt idx="4416">
                  <c:v>-4.3541000000000003E-2</c:v>
                </c:pt>
                <c:pt idx="4417">
                  <c:v>-3.2544999999999998E-2</c:v>
                </c:pt>
                <c:pt idx="4418">
                  <c:v>-3.2544999999999998E-2</c:v>
                </c:pt>
                <c:pt idx="4419">
                  <c:v>1.3270000000000001E-2</c:v>
                </c:pt>
                <c:pt idx="4420">
                  <c:v>1.3270000000000001E-2</c:v>
                </c:pt>
                <c:pt idx="4421">
                  <c:v>8.9940000000000003E-3</c:v>
                </c:pt>
                <c:pt idx="4422">
                  <c:v>8.9940000000000003E-3</c:v>
                </c:pt>
                <c:pt idx="4423">
                  <c:v>8.9940000000000003E-3</c:v>
                </c:pt>
                <c:pt idx="4424">
                  <c:v>-1.9106000000000001E-2</c:v>
                </c:pt>
                <c:pt idx="4425">
                  <c:v>-1.9106000000000001E-2</c:v>
                </c:pt>
                <c:pt idx="4426">
                  <c:v>-1.4829999999999999E-2</c:v>
                </c:pt>
                <c:pt idx="4427">
                  <c:v>-1.4829999999999999E-2</c:v>
                </c:pt>
                <c:pt idx="4428">
                  <c:v>-1.4829999999999999E-2</c:v>
                </c:pt>
                <c:pt idx="4429">
                  <c:v>5.3587000000000003E-2</c:v>
                </c:pt>
                <c:pt idx="4430">
                  <c:v>5.3587000000000003E-2</c:v>
                </c:pt>
                <c:pt idx="4431">
                  <c:v>2.6098E-2</c:v>
                </c:pt>
                <c:pt idx="4432">
                  <c:v>2.6098E-2</c:v>
                </c:pt>
                <c:pt idx="4433">
                  <c:v>-3.8340000000000002E-3</c:v>
                </c:pt>
                <c:pt idx="4434">
                  <c:v>-3.8340000000000002E-3</c:v>
                </c:pt>
                <c:pt idx="4435">
                  <c:v>-3.8340000000000002E-3</c:v>
                </c:pt>
                <c:pt idx="4436">
                  <c:v>5.7862999999999998E-2</c:v>
                </c:pt>
                <c:pt idx="4437">
                  <c:v>5.7862999999999998E-2</c:v>
                </c:pt>
                <c:pt idx="4438">
                  <c:v>2.885E-3</c:v>
                </c:pt>
                <c:pt idx="4439">
                  <c:v>2.885E-3</c:v>
                </c:pt>
                <c:pt idx="4440">
                  <c:v>2.885E-3</c:v>
                </c:pt>
                <c:pt idx="4441">
                  <c:v>0.101845</c:v>
                </c:pt>
                <c:pt idx="4442">
                  <c:v>0.101845</c:v>
                </c:pt>
                <c:pt idx="4443">
                  <c:v>2.274E-3</c:v>
                </c:pt>
                <c:pt idx="4444">
                  <c:v>2.274E-3</c:v>
                </c:pt>
                <c:pt idx="4445">
                  <c:v>1.8157E-2</c:v>
                </c:pt>
                <c:pt idx="4446">
                  <c:v>1.8157E-2</c:v>
                </c:pt>
                <c:pt idx="4447">
                  <c:v>1.8157E-2</c:v>
                </c:pt>
                <c:pt idx="4448">
                  <c:v>3.2818E-2</c:v>
                </c:pt>
                <c:pt idx="4449">
                  <c:v>3.2818E-2</c:v>
                </c:pt>
                <c:pt idx="4450">
                  <c:v>3.7094000000000002E-2</c:v>
                </c:pt>
                <c:pt idx="4451">
                  <c:v>3.7094000000000002E-2</c:v>
                </c:pt>
                <c:pt idx="4452">
                  <c:v>3.7094000000000002E-2</c:v>
                </c:pt>
                <c:pt idx="4453">
                  <c:v>-6.1866999999999998E-2</c:v>
                </c:pt>
                <c:pt idx="4454">
                  <c:v>-6.1866999999999998E-2</c:v>
                </c:pt>
                <c:pt idx="4455">
                  <c:v>4.1980000000000003E-2</c:v>
                </c:pt>
                <c:pt idx="4456">
                  <c:v>4.1980000000000003E-2</c:v>
                </c:pt>
                <c:pt idx="4457">
                  <c:v>9.7569000000000003E-2</c:v>
                </c:pt>
                <c:pt idx="4458">
                  <c:v>9.7569000000000003E-2</c:v>
                </c:pt>
                <c:pt idx="4459">
                  <c:v>9.7569000000000003E-2</c:v>
                </c:pt>
                <c:pt idx="4460">
                  <c:v>4.7477999999999999E-2</c:v>
                </c:pt>
                <c:pt idx="4461">
                  <c:v>4.7477999999999999E-2</c:v>
                </c:pt>
                <c:pt idx="4462">
                  <c:v>-6.7363999999999993E-2</c:v>
                </c:pt>
                <c:pt idx="4463">
                  <c:v>-6.7363999999999993E-2</c:v>
                </c:pt>
                <c:pt idx="4464">
                  <c:v>-6.7363999999999993E-2</c:v>
                </c:pt>
                <c:pt idx="4465">
                  <c:v>-9.5463999999999993E-2</c:v>
                </c:pt>
                <c:pt idx="4466">
                  <c:v>-9.5463999999999993E-2</c:v>
                </c:pt>
                <c:pt idx="4467">
                  <c:v>0.26922200000000002</c:v>
                </c:pt>
                <c:pt idx="4468">
                  <c:v>0.26922200000000002</c:v>
                </c:pt>
                <c:pt idx="4469">
                  <c:v>9.6347000000000002E-2</c:v>
                </c:pt>
                <c:pt idx="4470">
                  <c:v>9.6347000000000002E-2</c:v>
                </c:pt>
                <c:pt idx="4471">
                  <c:v>9.6347000000000002E-2</c:v>
                </c:pt>
                <c:pt idx="4472">
                  <c:v>0.18981000000000001</c:v>
                </c:pt>
                <c:pt idx="4473">
                  <c:v>0.18981000000000001</c:v>
                </c:pt>
                <c:pt idx="4474">
                  <c:v>0.11895</c:v>
                </c:pt>
                <c:pt idx="4475">
                  <c:v>0.11895</c:v>
                </c:pt>
                <c:pt idx="4476">
                  <c:v>0.11895</c:v>
                </c:pt>
                <c:pt idx="4477">
                  <c:v>-5.6369000000000002E-2</c:v>
                </c:pt>
                <c:pt idx="4478">
                  <c:v>-5.6369000000000002E-2</c:v>
                </c:pt>
                <c:pt idx="4479">
                  <c:v>6.5193000000000001E-2</c:v>
                </c:pt>
                <c:pt idx="4480">
                  <c:v>6.5193000000000001E-2</c:v>
                </c:pt>
                <c:pt idx="4481">
                  <c:v>-9.9128999999999995E-2</c:v>
                </c:pt>
                <c:pt idx="4482">
                  <c:v>-9.9128999999999995E-2</c:v>
                </c:pt>
                <c:pt idx="4483">
                  <c:v>-9.9128999999999995E-2</c:v>
                </c:pt>
                <c:pt idx="4484">
                  <c:v>0.11895</c:v>
                </c:pt>
                <c:pt idx="4485">
                  <c:v>0.11895</c:v>
                </c:pt>
                <c:pt idx="4486">
                  <c:v>1.8768E-2</c:v>
                </c:pt>
                <c:pt idx="4487">
                  <c:v>1.8768E-2</c:v>
                </c:pt>
                <c:pt idx="4488">
                  <c:v>1.8768E-2</c:v>
                </c:pt>
                <c:pt idx="4489">
                  <c:v>8.9940000000000003E-3</c:v>
                </c:pt>
                <c:pt idx="4490">
                  <c:v>8.9940000000000003E-3</c:v>
                </c:pt>
                <c:pt idx="4491">
                  <c:v>-5.3314E-2</c:v>
                </c:pt>
                <c:pt idx="4492">
                  <c:v>-5.3314E-2</c:v>
                </c:pt>
                <c:pt idx="4493">
                  <c:v>8.5351999999999997E-2</c:v>
                </c:pt>
                <c:pt idx="4494">
                  <c:v>8.5351999999999997E-2</c:v>
                </c:pt>
                <c:pt idx="4495">
                  <c:v>8.5351999999999997E-2</c:v>
                </c:pt>
                <c:pt idx="4496">
                  <c:v>0.21668799999999999</c:v>
                </c:pt>
                <c:pt idx="4497">
                  <c:v>0.21668799999999999</c:v>
                </c:pt>
                <c:pt idx="4498">
                  <c:v>3.465E-2</c:v>
                </c:pt>
                <c:pt idx="4499">
                  <c:v>3.465E-2</c:v>
                </c:pt>
                <c:pt idx="4500">
                  <c:v>3.465E-2</c:v>
                </c:pt>
                <c:pt idx="4501">
                  <c:v>-1.4829999999999999E-2</c:v>
                </c:pt>
                <c:pt idx="4502">
                  <c:v>-1.4829999999999999E-2</c:v>
                </c:pt>
                <c:pt idx="4503">
                  <c:v>0.22340699999999999</c:v>
                </c:pt>
                <c:pt idx="4504">
                  <c:v>0.22340699999999999</c:v>
                </c:pt>
                <c:pt idx="4505">
                  <c:v>0.22340699999999999</c:v>
                </c:pt>
                <c:pt idx="4506">
                  <c:v>0.116506</c:v>
                </c:pt>
                <c:pt idx="4507">
                  <c:v>0.116506</c:v>
                </c:pt>
                <c:pt idx="4508">
                  <c:v>1.4492E-2</c:v>
                </c:pt>
                <c:pt idx="4509">
                  <c:v>1.4492E-2</c:v>
                </c:pt>
                <c:pt idx="4510">
                  <c:v>-0.18342900000000001</c:v>
                </c:pt>
                <c:pt idx="4511">
                  <c:v>-0.18342900000000001</c:v>
                </c:pt>
                <c:pt idx="4512">
                  <c:v>-0.18342900000000001</c:v>
                </c:pt>
                <c:pt idx="4513">
                  <c:v>2.9152000000000001E-2</c:v>
                </c:pt>
                <c:pt idx="4514">
                  <c:v>2.9152000000000001E-2</c:v>
                </c:pt>
                <c:pt idx="4515">
                  <c:v>-8.6301000000000003E-2</c:v>
                </c:pt>
                <c:pt idx="4516">
                  <c:v>-8.6301000000000003E-2</c:v>
                </c:pt>
                <c:pt idx="4517">
                  <c:v>-8.6301000000000003E-2</c:v>
                </c:pt>
                <c:pt idx="4518">
                  <c:v>-6.5532000000000007E-2</c:v>
                </c:pt>
                <c:pt idx="4519">
                  <c:v>-6.5532000000000007E-2</c:v>
                </c:pt>
                <c:pt idx="4520">
                  <c:v>-1.7884000000000001E-2</c:v>
                </c:pt>
                <c:pt idx="4521">
                  <c:v>-1.7884000000000001E-2</c:v>
                </c:pt>
                <c:pt idx="4522">
                  <c:v>-0.12661800000000001</c:v>
                </c:pt>
                <c:pt idx="4523">
                  <c:v>-0.12661800000000001</c:v>
                </c:pt>
                <c:pt idx="4524">
                  <c:v>-0.12661800000000001</c:v>
                </c:pt>
                <c:pt idx="4525">
                  <c:v>-6.7363999999999993E-2</c:v>
                </c:pt>
                <c:pt idx="4526">
                  <c:v>-6.7363999999999993E-2</c:v>
                </c:pt>
                <c:pt idx="4527">
                  <c:v>-1.9106000000000001E-2</c:v>
                </c:pt>
                <c:pt idx="4528">
                  <c:v>-1.9106000000000001E-2</c:v>
                </c:pt>
                <c:pt idx="4529">
                  <c:v>-1.9106000000000001E-2</c:v>
                </c:pt>
                <c:pt idx="4530">
                  <c:v>-4.5983999999999997E-2</c:v>
                </c:pt>
                <c:pt idx="4531">
                  <c:v>-4.5983999999999997E-2</c:v>
                </c:pt>
                <c:pt idx="4532">
                  <c:v>8.7794999999999998E-2</c:v>
                </c:pt>
                <c:pt idx="4533">
                  <c:v>8.7794999999999998E-2</c:v>
                </c:pt>
                <c:pt idx="4534">
                  <c:v>-8.5690000000000002E-2</c:v>
                </c:pt>
                <c:pt idx="4535">
                  <c:v>-8.5690000000000002E-2</c:v>
                </c:pt>
                <c:pt idx="4536">
                  <c:v>-8.5690000000000002E-2</c:v>
                </c:pt>
                <c:pt idx="4537">
                  <c:v>5.3290000000000004E-3</c:v>
                </c:pt>
                <c:pt idx="4538">
                  <c:v>5.3290000000000004E-3</c:v>
                </c:pt>
                <c:pt idx="4539">
                  <c:v>-2.0938999999999999E-2</c:v>
                </c:pt>
                <c:pt idx="4540">
                  <c:v>-2.0938999999999999E-2</c:v>
                </c:pt>
                <c:pt idx="4541">
                  <c:v>-2.0938999999999999E-2</c:v>
                </c:pt>
                <c:pt idx="4542">
                  <c:v>-2.0938999999999999E-2</c:v>
                </c:pt>
                <c:pt idx="4543">
                  <c:v>-5.1482E-2</c:v>
                </c:pt>
                <c:pt idx="4544">
                  <c:v>-5.1482E-2</c:v>
                </c:pt>
                <c:pt idx="4545">
                  <c:v>0.13483200000000001</c:v>
                </c:pt>
                <c:pt idx="4546">
                  <c:v>0.13483200000000001</c:v>
                </c:pt>
                <c:pt idx="4547">
                  <c:v>0.13483200000000001</c:v>
                </c:pt>
                <c:pt idx="4548">
                  <c:v>-9.6074999999999994E-2</c:v>
                </c:pt>
                <c:pt idx="4549">
                  <c:v>-9.6074999999999994E-2</c:v>
                </c:pt>
                <c:pt idx="4550">
                  <c:v>7.3135000000000006E-2</c:v>
                </c:pt>
                <c:pt idx="4551">
                  <c:v>7.3135000000000006E-2</c:v>
                </c:pt>
                <c:pt idx="4552">
                  <c:v>-0.158383</c:v>
                </c:pt>
                <c:pt idx="4553">
                  <c:v>-0.158383</c:v>
                </c:pt>
                <c:pt idx="4554">
                  <c:v>-0.158383</c:v>
                </c:pt>
                <c:pt idx="4555">
                  <c:v>-3.4377999999999999E-2</c:v>
                </c:pt>
                <c:pt idx="4556">
                  <c:v>-3.4377999999999999E-2</c:v>
                </c:pt>
                <c:pt idx="4557">
                  <c:v>-1.2997E-2</c:v>
                </c:pt>
                <c:pt idx="4558">
                  <c:v>-1.2997E-2</c:v>
                </c:pt>
                <c:pt idx="4559">
                  <c:v>-1.2997E-2</c:v>
                </c:pt>
                <c:pt idx="4560">
                  <c:v>-4.3541000000000003E-2</c:v>
                </c:pt>
                <c:pt idx="4561">
                  <c:v>-4.3541000000000003E-2</c:v>
                </c:pt>
                <c:pt idx="4562">
                  <c:v>-8.1099999999999992E-3</c:v>
                </c:pt>
                <c:pt idx="4563">
                  <c:v>-8.1099999999999992E-3</c:v>
                </c:pt>
                <c:pt idx="4564">
                  <c:v>-0.105238</c:v>
                </c:pt>
                <c:pt idx="4565">
                  <c:v>-0.105238</c:v>
                </c:pt>
                <c:pt idx="4566">
                  <c:v>-0.105238</c:v>
                </c:pt>
                <c:pt idx="4567">
                  <c:v>7.1609999999999998E-3</c:v>
                </c:pt>
                <c:pt idx="4568">
                  <c:v>7.1609999999999998E-3</c:v>
                </c:pt>
                <c:pt idx="4569">
                  <c:v>-3.8043E-2</c:v>
                </c:pt>
                <c:pt idx="4570">
                  <c:v>-3.8043E-2</c:v>
                </c:pt>
                <c:pt idx="4571">
                  <c:v>-3.8043E-2</c:v>
                </c:pt>
                <c:pt idx="4572">
                  <c:v>5.9389999999999998E-3</c:v>
                </c:pt>
                <c:pt idx="4573">
                  <c:v>5.9389999999999998E-3</c:v>
                </c:pt>
                <c:pt idx="4574">
                  <c:v>-4.5372999999999997E-2</c:v>
                </c:pt>
                <c:pt idx="4575">
                  <c:v>-4.5372999999999997E-2</c:v>
                </c:pt>
                <c:pt idx="4576">
                  <c:v>-6.4921000000000006E-2</c:v>
                </c:pt>
                <c:pt idx="4577">
                  <c:v>-6.4921000000000006E-2</c:v>
                </c:pt>
                <c:pt idx="4578">
                  <c:v>-6.4921000000000006E-2</c:v>
                </c:pt>
                <c:pt idx="4579">
                  <c:v>3.465E-2</c:v>
                </c:pt>
                <c:pt idx="4580">
                  <c:v>3.465E-2</c:v>
                </c:pt>
                <c:pt idx="4581">
                  <c:v>1.8768E-2</c:v>
                </c:pt>
                <c:pt idx="4582">
                  <c:v>1.8768E-2</c:v>
                </c:pt>
                <c:pt idx="4583">
                  <c:v>1.8768E-2</c:v>
                </c:pt>
                <c:pt idx="4584">
                  <c:v>-1.8495000000000001E-2</c:v>
                </c:pt>
                <c:pt idx="4585">
                  <c:v>-1.8495000000000001E-2</c:v>
                </c:pt>
                <c:pt idx="4586">
                  <c:v>-6.2779999999999997E-3</c:v>
                </c:pt>
                <c:pt idx="4587">
                  <c:v>-6.2779999999999997E-3</c:v>
                </c:pt>
                <c:pt idx="4588">
                  <c:v>-3.8340000000000002E-3</c:v>
                </c:pt>
                <c:pt idx="4589">
                  <c:v>-3.8340000000000002E-3</c:v>
                </c:pt>
                <c:pt idx="4590">
                  <c:v>-3.8340000000000002E-3</c:v>
                </c:pt>
                <c:pt idx="4591">
                  <c:v>-2.6436000000000001E-2</c:v>
                </c:pt>
                <c:pt idx="4592">
                  <c:v>-2.6436000000000001E-2</c:v>
                </c:pt>
                <c:pt idx="4593">
                  <c:v>-6.4310000000000006E-2</c:v>
                </c:pt>
                <c:pt idx="4594">
                  <c:v>-6.4310000000000006E-2</c:v>
                </c:pt>
                <c:pt idx="4595">
                  <c:v>-6.4310000000000006E-2</c:v>
                </c:pt>
                <c:pt idx="4596">
                  <c:v>-3.1933999999999997E-2</c:v>
                </c:pt>
                <c:pt idx="4597">
                  <c:v>-3.1933999999999997E-2</c:v>
                </c:pt>
                <c:pt idx="4598">
                  <c:v>-6.6753999999999994E-2</c:v>
                </c:pt>
                <c:pt idx="4599">
                  <c:v>-6.6753999999999994E-2</c:v>
                </c:pt>
                <c:pt idx="4600">
                  <c:v>-7.2250999999999996E-2</c:v>
                </c:pt>
                <c:pt idx="4601">
                  <c:v>-7.2250999999999996E-2</c:v>
                </c:pt>
                <c:pt idx="4602">
                  <c:v>-7.2250999999999996E-2</c:v>
                </c:pt>
                <c:pt idx="4603">
                  <c:v>-4.9037999999999998E-2</c:v>
                </c:pt>
                <c:pt idx="4604">
                  <c:v>-4.9037999999999998E-2</c:v>
                </c:pt>
                <c:pt idx="4605">
                  <c:v>-1.9106000000000001E-2</c:v>
                </c:pt>
                <c:pt idx="4606">
                  <c:v>-1.9106000000000001E-2</c:v>
                </c:pt>
                <c:pt idx="4607">
                  <c:v>-1.9106000000000001E-2</c:v>
                </c:pt>
                <c:pt idx="4608">
                  <c:v>-3.9875000000000001E-2</c:v>
                </c:pt>
                <c:pt idx="4609">
                  <c:v>-3.9875000000000001E-2</c:v>
                </c:pt>
                <c:pt idx="4610">
                  <c:v>-4.4151999999999997E-2</c:v>
                </c:pt>
                <c:pt idx="4611">
                  <c:v>-4.4151999999999997E-2</c:v>
                </c:pt>
                <c:pt idx="4612">
                  <c:v>-3.2239999999999999E-3</c:v>
                </c:pt>
                <c:pt idx="4613">
                  <c:v>-3.2239999999999999E-3</c:v>
                </c:pt>
                <c:pt idx="4614">
                  <c:v>-3.2239999999999999E-3</c:v>
                </c:pt>
                <c:pt idx="4615">
                  <c:v>-3.1322999999999997E-2</c:v>
                </c:pt>
                <c:pt idx="4616">
                  <c:v>-3.1322999999999997E-2</c:v>
                </c:pt>
                <c:pt idx="4617">
                  <c:v>1.8157E-2</c:v>
                </c:pt>
                <c:pt idx="4618">
                  <c:v>1.8157E-2</c:v>
                </c:pt>
                <c:pt idx="4619">
                  <c:v>1.8157E-2</c:v>
                </c:pt>
                <c:pt idx="4620">
                  <c:v>-1.7884000000000001E-2</c:v>
                </c:pt>
                <c:pt idx="4621">
                  <c:v>-1.7884000000000001E-2</c:v>
                </c:pt>
                <c:pt idx="4622">
                  <c:v>-2.0938999999999999E-2</c:v>
                </c:pt>
                <c:pt idx="4623">
                  <c:v>-2.0938999999999999E-2</c:v>
                </c:pt>
                <c:pt idx="4624">
                  <c:v>-3.0712E-2</c:v>
                </c:pt>
                <c:pt idx="4625">
                  <c:v>-3.0712E-2</c:v>
                </c:pt>
                <c:pt idx="4626">
                  <c:v>-3.0712E-2</c:v>
                </c:pt>
                <c:pt idx="4627">
                  <c:v>-5.6670000000000002E-3</c:v>
                </c:pt>
                <c:pt idx="4628">
                  <c:v>-5.6670000000000002E-3</c:v>
                </c:pt>
                <c:pt idx="4629">
                  <c:v>1.6324000000000002E-2</c:v>
                </c:pt>
                <c:pt idx="4630">
                  <c:v>1.6324000000000002E-2</c:v>
                </c:pt>
                <c:pt idx="4631">
                  <c:v>1.6324000000000002E-2</c:v>
                </c:pt>
                <c:pt idx="4632">
                  <c:v>-2.6129999999999999E-3</c:v>
                </c:pt>
                <c:pt idx="4633">
                  <c:v>-2.6129999999999999E-3</c:v>
                </c:pt>
                <c:pt idx="4634">
                  <c:v>2.06E-2</c:v>
                </c:pt>
                <c:pt idx="4635">
                  <c:v>2.06E-2</c:v>
                </c:pt>
                <c:pt idx="4636">
                  <c:v>-7.4999999999999997E-3</c:v>
                </c:pt>
                <c:pt idx="4637">
                  <c:v>-7.4999999999999997E-3</c:v>
                </c:pt>
                <c:pt idx="4638">
                  <c:v>-7.4999999999999997E-3</c:v>
                </c:pt>
                <c:pt idx="4639">
                  <c:v>5.9389999999999998E-3</c:v>
                </c:pt>
                <c:pt idx="4640">
                  <c:v>5.9389999999999998E-3</c:v>
                </c:pt>
                <c:pt idx="4641">
                  <c:v>6.5500000000000003E-3</c:v>
                </c:pt>
                <c:pt idx="4642">
                  <c:v>6.5500000000000003E-3</c:v>
                </c:pt>
                <c:pt idx="4643">
                  <c:v>6.5500000000000003E-3</c:v>
                </c:pt>
                <c:pt idx="4644">
                  <c:v>-8.7209999999999996E-3</c:v>
                </c:pt>
                <c:pt idx="4645">
                  <c:v>-8.7209999999999996E-3</c:v>
                </c:pt>
                <c:pt idx="4646">
                  <c:v>-8.7209999999999996E-3</c:v>
                </c:pt>
                <c:pt idx="4647">
                  <c:v>-8.7209999999999996E-3</c:v>
                </c:pt>
                <c:pt idx="4648">
                  <c:v>2.4875999999999999E-2</c:v>
                </c:pt>
                <c:pt idx="4649">
                  <c:v>2.4875999999999999E-2</c:v>
                </c:pt>
                <c:pt idx="4650">
                  <c:v>2.4875999999999999E-2</c:v>
                </c:pt>
                <c:pt idx="4651">
                  <c:v>-2.8268999999999999E-2</c:v>
                </c:pt>
                <c:pt idx="4652">
                  <c:v>-2.8268999999999999E-2</c:v>
                </c:pt>
                <c:pt idx="4653">
                  <c:v>1.5713000000000001E-2</c:v>
                </c:pt>
                <c:pt idx="4654">
                  <c:v>1.5713000000000001E-2</c:v>
                </c:pt>
                <c:pt idx="4655">
                  <c:v>1.5713000000000001E-2</c:v>
                </c:pt>
                <c:pt idx="4656">
                  <c:v>1.0529999999999999E-3</c:v>
                </c:pt>
                <c:pt idx="4657">
                  <c:v>1.0529999999999999E-3</c:v>
                </c:pt>
                <c:pt idx="4658">
                  <c:v>2.274E-3</c:v>
                </c:pt>
                <c:pt idx="4659">
                  <c:v>2.274E-3</c:v>
                </c:pt>
                <c:pt idx="4660">
                  <c:v>1.0826000000000001E-2</c:v>
                </c:pt>
                <c:pt idx="4661">
                  <c:v>1.0826000000000001E-2</c:v>
                </c:pt>
                <c:pt idx="4662">
                  <c:v>1.0826000000000001E-2</c:v>
                </c:pt>
                <c:pt idx="4663">
                  <c:v>2.274E-3</c:v>
                </c:pt>
                <c:pt idx="4664">
                  <c:v>2.274E-3</c:v>
                </c:pt>
                <c:pt idx="4665">
                  <c:v>3.496E-3</c:v>
                </c:pt>
                <c:pt idx="4666">
                  <c:v>3.496E-3</c:v>
                </c:pt>
                <c:pt idx="4667">
                  <c:v>3.496E-3</c:v>
                </c:pt>
                <c:pt idx="4668">
                  <c:v>1.0529999999999999E-3</c:v>
                </c:pt>
                <c:pt idx="4669">
                  <c:v>1.0529999999999999E-3</c:v>
                </c:pt>
                <c:pt idx="4670">
                  <c:v>1.2659E-2</c:v>
                </c:pt>
                <c:pt idx="4671">
                  <c:v>1.2659E-2</c:v>
                </c:pt>
                <c:pt idx="4672">
                  <c:v>1.663E-3</c:v>
                </c:pt>
                <c:pt idx="4673">
                  <c:v>1.663E-3</c:v>
                </c:pt>
                <c:pt idx="4674">
                  <c:v>1.663E-3</c:v>
                </c:pt>
                <c:pt idx="4675">
                  <c:v>-1.3910000000000001E-3</c:v>
                </c:pt>
                <c:pt idx="4676">
                  <c:v>-1.3910000000000001E-3</c:v>
                </c:pt>
                <c:pt idx="4677">
                  <c:v>1.663E-3</c:v>
                </c:pt>
                <c:pt idx="4678">
                  <c:v>1.663E-3</c:v>
                </c:pt>
                <c:pt idx="4679">
                  <c:v>1.663E-3</c:v>
                </c:pt>
                <c:pt idx="4680" formatCode="0.00E+00">
                  <c:v>4.4200000000000001E-4</c:v>
                </c:pt>
                <c:pt idx="4681" formatCode="0.00E+00">
                  <c:v>4.4200000000000001E-4</c:v>
                </c:pt>
                <c:pt idx="4682">
                  <c:v>-1.3910000000000001E-3</c:v>
                </c:pt>
                <c:pt idx="4683">
                  <c:v>-1.3910000000000001E-3</c:v>
                </c:pt>
                <c:pt idx="4684">
                  <c:v>-1.3910000000000001E-3</c:v>
                </c:pt>
                <c:pt idx="4685">
                  <c:v>-1.3910000000000001E-3</c:v>
                </c:pt>
                <c:pt idx="4686">
                  <c:v>-1.3910000000000001E-3</c:v>
                </c:pt>
                <c:pt idx="4687">
                  <c:v>2.885E-3</c:v>
                </c:pt>
                <c:pt idx="4688">
                  <c:v>2.885E-3</c:v>
                </c:pt>
                <c:pt idx="4689">
                  <c:v>-2.6129999999999999E-3</c:v>
                </c:pt>
                <c:pt idx="4690">
                  <c:v>-2.6129999999999999E-3</c:v>
                </c:pt>
                <c:pt idx="4691">
                  <c:v>-2.6129999999999999E-3</c:v>
                </c:pt>
                <c:pt idx="4692">
                  <c:v>1.0529999999999999E-3</c:v>
                </c:pt>
                <c:pt idx="4693">
                  <c:v>1.0529999999999999E-3</c:v>
                </c:pt>
                <c:pt idx="4694">
                  <c:v>-9.332E-3</c:v>
                </c:pt>
                <c:pt idx="4695">
                  <c:v>-9.332E-3</c:v>
                </c:pt>
                <c:pt idx="4696">
                  <c:v>-1.3910000000000001E-3</c:v>
                </c:pt>
                <c:pt idx="4697">
                  <c:v>-1.3910000000000001E-3</c:v>
                </c:pt>
                <c:pt idx="4698">
                  <c:v>-1.3910000000000001E-3</c:v>
                </c:pt>
                <c:pt idx="4699">
                  <c:v>-6.8890000000000002E-3</c:v>
                </c:pt>
                <c:pt idx="4700">
                  <c:v>-6.8890000000000002E-3</c:v>
                </c:pt>
                <c:pt idx="4701">
                  <c:v>-2.6436000000000001E-2</c:v>
                </c:pt>
                <c:pt idx="4702">
                  <c:v>-2.6436000000000001E-2</c:v>
                </c:pt>
                <c:pt idx="4703">
                  <c:v>-2.6436000000000001E-2</c:v>
                </c:pt>
                <c:pt idx="4704">
                  <c:v>-1.0553999999999999E-2</c:v>
                </c:pt>
                <c:pt idx="4705">
                  <c:v>-1.0553999999999999E-2</c:v>
                </c:pt>
                <c:pt idx="4706">
                  <c:v>5.2365000000000002E-2</c:v>
                </c:pt>
                <c:pt idx="4707">
                  <c:v>5.2365000000000002E-2</c:v>
                </c:pt>
                <c:pt idx="4708">
                  <c:v>0.16476399999999999</c:v>
                </c:pt>
                <c:pt idx="4709">
                  <c:v>0.16476399999999999</c:v>
                </c:pt>
                <c:pt idx="4710">
                  <c:v>0.16476399999999999</c:v>
                </c:pt>
                <c:pt idx="4711">
                  <c:v>0.26555699999999999</c:v>
                </c:pt>
                <c:pt idx="4712">
                  <c:v>0.26555699999999999</c:v>
                </c:pt>
                <c:pt idx="4713">
                  <c:v>0.27349800000000002</c:v>
                </c:pt>
                <c:pt idx="4714">
                  <c:v>0.27349800000000002</c:v>
                </c:pt>
                <c:pt idx="4715">
                  <c:v>0.27349800000000002</c:v>
                </c:pt>
                <c:pt idx="4716">
                  <c:v>0.467754</c:v>
                </c:pt>
                <c:pt idx="4717">
                  <c:v>0.467754</c:v>
                </c:pt>
                <c:pt idx="4718">
                  <c:v>0.40727799999999997</c:v>
                </c:pt>
                <c:pt idx="4719">
                  <c:v>0.40727799999999997</c:v>
                </c:pt>
                <c:pt idx="4720">
                  <c:v>0.74753000000000003</c:v>
                </c:pt>
                <c:pt idx="4721">
                  <c:v>0.74753000000000003</c:v>
                </c:pt>
                <c:pt idx="4722">
                  <c:v>0.74753000000000003</c:v>
                </c:pt>
                <c:pt idx="4723">
                  <c:v>0.85076600000000002</c:v>
                </c:pt>
                <c:pt idx="4724">
                  <c:v>0.85076600000000002</c:v>
                </c:pt>
                <c:pt idx="4725">
                  <c:v>0.94789400000000001</c:v>
                </c:pt>
                <c:pt idx="4726">
                  <c:v>0.94789400000000001</c:v>
                </c:pt>
                <c:pt idx="4727">
                  <c:v>0.94789400000000001</c:v>
                </c:pt>
                <c:pt idx="4728">
                  <c:v>0.78479299999999996</c:v>
                </c:pt>
                <c:pt idx="4729">
                  <c:v>0.78479299999999996</c:v>
                </c:pt>
                <c:pt idx="4730">
                  <c:v>0.61863699999999999</c:v>
                </c:pt>
                <c:pt idx="4731">
                  <c:v>0.61863699999999999</c:v>
                </c:pt>
                <c:pt idx="4732">
                  <c:v>0.410943</c:v>
                </c:pt>
                <c:pt idx="4733">
                  <c:v>0.410943</c:v>
                </c:pt>
                <c:pt idx="4734">
                  <c:v>0.410943</c:v>
                </c:pt>
                <c:pt idx="4735">
                  <c:v>0.29976599999999998</c:v>
                </c:pt>
                <c:pt idx="4736">
                  <c:v>0.29976599999999998</c:v>
                </c:pt>
                <c:pt idx="4737">
                  <c:v>5.8473999999999998E-2</c:v>
                </c:pt>
                <c:pt idx="4738">
                  <c:v>5.8473999999999998E-2</c:v>
                </c:pt>
                <c:pt idx="4739">
                  <c:v>2.274E-3</c:v>
                </c:pt>
                <c:pt idx="4740">
                  <c:v>2.274E-3</c:v>
                </c:pt>
                <c:pt idx="4741">
                  <c:v>2.274E-3</c:v>
                </c:pt>
                <c:pt idx="4742">
                  <c:v>-9.9430000000000004E-3</c:v>
                </c:pt>
                <c:pt idx="4743">
                  <c:v>-9.9430000000000004E-3</c:v>
                </c:pt>
                <c:pt idx="4744">
                  <c:v>-7.4999999999999997E-3</c:v>
                </c:pt>
                <c:pt idx="4745">
                  <c:v>-7.4999999999999997E-3</c:v>
                </c:pt>
                <c:pt idx="4746">
                  <c:v>-7.4999999999999997E-3</c:v>
                </c:pt>
                <c:pt idx="4747">
                  <c:v>-8.7209999999999996E-3</c:v>
                </c:pt>
                <c:pt idx="4748">
                  <c:v>-8.7209999999999996E-3</c:v>
                </c:pt>
                <c:pt idx="4749">
                  <c:v>-1.3910000000000001E-3</c:v>
                </c:pt>
                <c:pt idx="4750">
                  <c:v>-1.3910000000000001E-3</c:v>
                </c:pt>
                <c:pt idx="4751">
                  <c:v>-1.3910000000000001E-3</c:v>
                </c:pt>
                <c:pt idx="4752">
                  <c:v>-3.2239999999999999E-3</c:v>
                </c:pt>
                <c:pt idx="4753">
                  <c:v>-3.2239999999999999E-3</c:v>
                </c:pt>
                <c:pt idx="4754">
                  <c:v>-1.2997E-2</c:v>
                </c:pt>
                <c:pt idx="4755">
                  <c:v>-1.2997E-2</c:v>
                </c:pt>
                <c:pt idx="4756">
                  <c:v>-5.6670000000000002E-3</c:v>
                </c:pt>
                <c:pt idx="4757">
                  <c:v>-5.6670000000000002E-3</c:v>
                </c:pt>
                <c:pt idx="4758">
                  <c:v>-5.6670000000000002E-3</c:v>
                </c:pt>
                <c:pt idx="4759">
                  <c:v>-2.0019999999999999E-3</c:v>
                </c:pt>
                <c:pt idx="4760">
                  <c:v>-2.0019999999999999E-3</c:v>
                </c:pt>
                <c:pt idx="4761">
                  <c:v>-2.6129999999999999E-3</c:v>
                </c:pt>
                <c:pt idx="4762">
                  <c:v>-2.6129999999999999E-3</c:v>
                </c:pt>
                <c:pt idx="4763">
                  <c:v>-2.6129999999999999E-3</c:v>
                </c:pt>
                <c:pt idx="4764">
                  <c:v>-1.3910000000000001E-3</c:v>
                </c:pt>
                <c:pt idx="4765">
                  <c:v>-1.3910000000000001E-3</c:v>
                </c:pt>
                <c:pt idx="4766">
                  <c:v>-5.0559999999999997E-3</c:v>
                </c:pt>
                <c:pt idx="4767">
                  <c:v>-5.0559999999999997E-3</c:v>
                </c:pt>
                <c:pt idx="4768">
                  <c:v>-4.4450000000000002E-3</c:v>
                </c:pt>
                <c:pt idx="4769">
                  <c:v>-4.4450000000000002E-3</c:v>
                </c:pt>
                <c:pt idx="4770">
                  <c:v>-4.4450000000000002E-3</c:v>
                </c:pt>
                <c:pt idx="4771">
                  <c:v>-8.1099999999999992E-3</c:v>
                </c:pt>
                <c:pt idx="4772">
                  <c:v>-8.1099999999999992E-3</c:v>
                </c:pt>
                <c:pt idx="4773">
                  <c:v>-5.0559999999999997E-3</c:v>
                </c:pt>
                <c:pt idx="4774">
                  <c:v>-5.0559999999999997E-3</c:v>
                </c:pt>
                <c:pt idx="4775">
                  <c:v>-5.0559999999999997E-3</c:v>
                </c:pt>
                <c:pt idx="4776">
                  <c:v>-2.6129999999999999E-3</c:v>
                </c:pt>
                <c:pt idx="4777">
                  <c:v>-2.6129999999999999E-3</c:v>
                </c:pt>
                <c:pt idx="4778">
                  <c:v>-2.6129999999999999E-3</c:v>
                </c:pt>
                <c:pt idx="4779">
                  <c:v>-2.6129999999999999E-3</c:v>
                </c:pt>
                <c:pt idx="4780">
                  <c:v>-4.4450000000000002E-3</c:v>
                </c:pt>
                <c:pt idx="4781">
                  <c:v>-4.4450000000000002E-3</c:v>
                </c:pt>
                <c:pt idx="4782">
                  <c:v>-4.4450000000000002E-3</c:v>
                </c:pt>
                <c:pt idx="4783">
                  <c:v>-4.4450000000000002E-3</c:v>
                </c:pt>
                <c:pt idx="4784">
                  <c:v>-4.4450000000000002E-3</c:v>
                </c:pt>
                <c:pt idx="4785">
                  <c:v>-2.6129999999999999E-3</c:v>
                </c:pt>
                <c:pt idx="4786">
                  <c:v>-2.6129999999999999E-3</c:v>
                </c:pt>
                <c:pt idx="4787">
                  <c:v>-2.6129999999999999E-3</c:v>
                </c:pt>
                <c:pt idx="4788">
                  <c:v>1.0529999999999999E-3</c:v>
                </c:pt>
                <c:pt idx="4789">
                  <c:v>1.0529999999999999E-3</c:v>
                </c:pt>
                <c:pt idx="4790">
                  <c:v>-3.8340000000000002E-3</c:v>
                </c:pt>
                <c:pt idx="4791">
                  <c:v>-3.8340000000000002E-3</c:v>
                </c:pt>
                <c:pt idx="4792">
                  <c:v>-3.8340000000000002E-3</c:v>
                </c:pt>
                <c:pt idx="4793">
                  <c:v>-3.8340000000000002E-3</c:v>
                </c:pt>
                <c:pt idx="4794">
                  <c:v>-3.8340000000000002E-3</c:v>
                </c:pt>
                <c:pt idx="4795">
                  <c:v>-3.8340000000000002E-3</c:v>
                </c:pt>
                <c:pt idx="4796">
                  <c:v>-3.8340000000000002E-3</c:v>
                </c:pt>
                <c:pt idx="4797">
                  <c:v>-5.6670000000000002E-3</c:v>
                </c:pt>
                <c:pt idx="4798">
                  <c:v>-5.6670000000000002E-3</c:v>
                </c:pt>
                <c:pt idx="4799">
                  <c:v>-5.6670000000000002E-3</c:v>
                </c:pt>
                <c:pt idx="4800">
                  <c:v>-2.0019999999999999E-3</c:v>
                </c:pt>
                <c:pt idx="4801">
                  <c:v>-2.0019999999999999E-3</c:v>
                </c:pt>
                <c:pt idx="4802">
                  <c:v>-1.3910000000000001E-3</c:v>
                </c:pt>
                <c:pt idx="4803">
                  <c:v>-1.3910000000000001E-3</c:v>
                </c:pt>
                <c:pt idx="4804">
                  <c:v>-4.4450000000000002E-3</c:v>
                </c:pt>
                <c:pt idx="4805">
                  <c:v>-4.4450000000000002E-3</c:v>
                </c:pt>
                <c:pt idx="4806">
                  <c:v>-4.4450000000000002E-3</c:v>
                </c:pt>
                <c:pt idx="4807">
                  <c:v>-3.2239999999999999E-3</c:v>
                </c:pt>
                <c:pt idx="4808">
                  <c:v>-3.2239999999999999E-3</c:v>
                </c:pt>
                <c:pt idx="4809">
                  <c:v>-3.8340000000000002E-3</c:v>
                </c:pt>
                <c:pt idx="4810">
                  <c:v>-3.8340000000000002E-3</c:v>
                </c:pt>
                <c:pt idx="4811">
                  <c:v>-3.8340000000000002E-3</c:v>
                </c:pt>
                <c:pt idx="4812">
                  <c:v>-6.8890000000000002E-3</c:v>
                </c:pt>
                <c:pt idx="4813">
                  <c:v>-6.8890000000000002E-3</c:v>
                </c:pt>
                <c:pt idx="4814">
                  <c:v>-2.0019999999999999E-3</c:v>
                </c:pt>
                <c:pt idx="4815">
                  <c:v>-2.0019999999999999E-3</c:v>
                </c:pt>
                <c:pt idx="4816" formatCode="0.00E+00">
                  <c:v>-7.7999999999999999E-4</c:v>
                </c:pt>
                <c:pt idx="4817" formatCode="0.00E+00">
                  <c:v>-7.7999999999999999E-4</c:v>
                </c:pt>
                <c:pt idx="4818" formatCode="0.00E+00">
                  <c:v>-7.7999999999999999E-4</c:v>
                </c:pt>
                <c:pt idx="4819">
                  <c:v>-5.0559999999999997E-3</c:v>
                </c:pt>
                <c:pt idx="4820">
                  <c:v>-5.0559999999999997E-3</c:v>
                </c:pt>
                <c:pt idx="4821">
                  <c:v>-1.3910000000000001E-3</c:v>
                </c:pt>
                <c:pt idx="4822">
                  <c:v>-1.3910000000000001E-3</c:v>
                </c:pt>
                <c:pt idx="4823">
                  <c:v>-1.3910000000000001E-3</c:v>
                </c:pt>
                <c:pt idx="4824">
                  <c:v>-3.8340000000000002E-3</c:v>
                </c:pt>
                <c:pt idx="4825">
                  <c:v>-3.8340000000000002E-3</c:v>
                </c:pt>
                <c:pt idx="4826">
                  <c:v>-2.6129999999999999E-3</c:v>
                </c:pt>
                <c:pt idx="4827">
                  <c:v>-2.6129999999999999E-3</c:v>
                </c:pt>
                <c:pt idx="4828">
                  <c:v>-4.4450000000000002E-3</c:v>
                </c:pt>
                <c:pt idx="4829">
                  <c:v>-4.4450000000000002E-3</c:v>
                </c:pt>
                <c:pt idx="4830">
                  <c:v>-4.4450000000000002E-3</c:v>
                </c:pt>
                <c:pt idx="4831" formatCode="0.00E+00">
                  <c:v>-1.6899999999999999E-4</c:v>
                </c:pt>
                <c:pt idx="4832" formatCode="0.00E+00">
                  <c:v>-1.6899999999999999E-4</c:v>
                </c:pt>
                <c:pt idx="4833">
                  <c:v>-3.2239999999999999E-3</c:v>
                </c:pt>
                <c:pt idx="4834">
                  <c:v>-3.2239999999999999E-3</c:v>
                </c:pt>
                <c:pt idx="4835">
                  <c:v>-3.2239999999999999E-3</c:v>
                </c:pt>
                <c:pt idx="4836">
                  <c:v>-3.8340000000000002E-3</c:v>
                </c:pt>
                <c:pt idx="4837">
                  <c:v>-3.8340000000000002E-3</c:v>
                </c:pt>
                <c:pt idx="4838">
                  <c:v>-5.6670000000000002E-3</c:v>
                </c:pt>
                <c:pt idx="4839">
                  <c:v>-5.6670000000000002E-3</c:v>
                </c:pt>
                <c:pt idx="4840">
                  <c:v>-3.2239999999999999E-3</c:v>
                </c:pt>
                <c:pt idx="4841">
                  <c:v>-3.2239999999999999E-3</c:v>
                </c:pt>
                <c:pt idx="4842">
                  <c:v>-3.2239999999999999E-3</c:v>
                </c:pt>
                <c:pt idx="4843">
                  <c:v>-5.0559999999999997E-3</c:v>
                </c:pt>
                <c:pt idx="4844">
                  <c:v>-5.0559999999999997E-3</c:v>
                </c:pt>
                <c:pt idx="4845">
                  <c:v>-5.0559999999999997E-3</c:v>
                </c:pt>
                <c:pt idx="4846">
                  <c:v>-5.0559999999999997E-3</c:v>
                </c:pt>
                <c:pt idx="4847">
                  <c:v>-5.0559999999999997E-3</c:v>
                </c:pt>
                <c:pt idx="4848">
                  <c:v>-2.0019999999999999E-3</c:v>
                </c:pt>
                <c:pt idx="4849">
                  <c:v>-2.0019999999999999E-3</c:v>
                </c:pt>
                <c:pt idx="4850">
                  <c:v>-3.8340000000000002E-3</c:v>
                </c:pt>
                <c:pt idx="4851">
                  <c:v>-3.8340000000000002E-3</c:v>
                </c:pt>
                <c:pt idx="4852">
                  <c:v>-5.6670000000000002E-3</c:v>
                </c:pt>
                <c:pt idx="4853">
                  <c:v>-5.6670000000000002E-3</c:v>
                </c:pt>
                <c:pt idx="4854">
                  <c:v>-5.6670000000000002E-3</c:v>
                </c:pt>
                <c:pt idx="4855">
                  <c:v>-2.6129999999999999E-3</c:v>
                </c:pt>
                <c:pt idx="4856">
                  <c:v>-2.6129999999999999E-3</c:v>
                </c:pt>
                <c:pt idx="4857">
                  <c:v>-5.6670000000000002E-3</c:v>
                </c:pt>
                <c:pt idx="4858">
                  <c:v>-5.6670000000000002E-3</c:v>
                </c:pt>
                <c:pt idx="4859">
                  <c:v>-5.6670000000000002E-3</c:v>
                </c:pt>
                <c:pt idx="4860">
                  <c:v>-3.2239999999999999E-3</c:v>
                </c:pt>
                <c:pt idx="4861">
                  <c:v>-3.2239999999999999E-3</c:v>
                </c:pt>
                <c:pt idx="4862">
                  <c:v>-3.8340000000000002E-3</c:v>
                </c:pt>
                <c:pt idx="4863">
                  <c:v>-3.8340000000000002E-3</c:v>
                </c:pt>
                <c:pt idx="4864">
                  <c:v>-2.6129999999999999E-3</c:v>
                </c:pt>
                <c:pt idx="4865">
                  <c:v>-2.6129999999999999E-3</c:v>
                </c:pt>
                <c:pt idx="4866">
                  <c:v>-2.6129999999999999E-3</c:v>
                </c:pt>
                <c:pt idx="4867">
                  <c:v>-3.8340000000000002E-3</c:v>
                </c:pt>
                <c:pt idx="4868">
                  <c:v>-3.8340000000000002E-3</c:v>
                </c:pt>
                <c:pt idx="4869">
                  <c:v>-5.6670000000000002E-3</c:v>
                </c:pt>
                <c:pt idx="4870">
                  <c:v>-5.6670000000000002E-3</c:v>
                </c:pt>
                <c:pt idx="4871">
                  <c:v>-5.6670000000000002E-3</c:v>
                </c:pt>
                <c:pt idx="4872">
                  <c:v>-5.6670000000000002E-3</c:v>
                </c:pt>
                <c:pt idx="4873">
                  <c:v>-5.6670000000000002E-3</c:v>
                </c:pt>
                <c:pt idx="4874" formatCode="0.00E+00">
                  <c:v>-7.7999999999999999E-4</c:v>
                </c:pt>
                <c:pt idx="4875" formatCode="0.00E+00">
                  <c:v>-7.7999999999999999E-4</c:v>
                </c:pt>
                <c:pt idx="4876" formatCode="0.00E+00">
                  <c:v>-7.7999999999999999E-4</c:v>
                </c:pt>
                <c:pt idx="4877">
                  <c:v>-2.6129999999999999E-3</c:v>
                </c:pt>
                <c:pt idx="4878">
                  <c:v>-2.6129999999999999E-3</c:v>
                </c:pt>
                <c:pt idx="4879">
                  <c:v>-3.8340000000000002E-3</c:v>
                </c:pt>
                <c:pt idx="4880">
                  <c:v>-3.8340000000000002E-3</c:v>
                </c:pt>
                <c:pt idx="4881">
                  <c:v>-5.6670000000000002E-3</c:v>
                </c:pt>
                <c:pt idx="4882">
                  <c:v>-5.6670000000000002E-3</c:v>
                </c:pt>
                <c:pt idx="4883">
                  <c:v>-5.6670000000000002E-3</c:v>
                </c:pt>
                <c:pt idx="4884">
                  <c:v>-4.4450000000000002E-3</c:v>
                </c:pt>
                <c:pt idx="4885">
                  <c:v>-4.4450000000000002E-3</c:v>
                </c:pt>
                <c:pt idx="4886">
                  <c:v>-5.6670000000000002E-3</c:v>
                </c:pt>
                <c:pt idx="4887">
                  <c:v>-5.6670000000000002E-3</c:v>
                </c:pt>
                <c:pt idx="4888">
                  <c:v>-5.0559999999999997E-3</c:v>
                </c:pt>
                <c:pt idx="4889">
                  <c:v>-5.0559999999999997E-3</c:v>
                </c:pt>
                <c:pt idx="4890">
                  <c:v>-5.0559999999999997E-3</c:v>
                </c:pt>
                <c:pt idx="4891">
                  <c:v>-2.6129999999999999E-3</c:v>
                </c:pt>
                <c:pt idx="4892">
                  <c:v>-2.6129999999999999E-3</c:v>
                </c:pt>
                <c:pt idx="4893">
                  <c:v>-2.0019999999999999E-3</c:v>
                </c:pt>
                <c:pt idx="4894">
                  <c:v>-2.0019999999999999E-3</c:v>
                </c:pt>
                <c:pt idx="4895">
                  <c:v>-2.0019999999999999E-3</c:v>
                </c:pt>
                <c:pt idx="4896">
                  <c:v>-2.0019999999999999E-3</c:v>
                </c:pt>
                <c:pt idx="4897">
                  <c:v>-2.0019999999999999E-3</c:v>
                </c:pt>
                <c:pt idx="4898">
                  <c:v>-4.4450000000000002E-3</c:v>
                </c:pt>
                <c:pt idx="4899">
                  <c:v>-4.4450000000000002E-3</c:v>
                </c:pt>
                <c:pt idx="4900" formatCode="0.00E+00">
                  <c:v>-7.7999999999999999E-4</c:v>
                </c:pt>
                <c:pt idx="4901" formatCode="0.00E+00">
                  <c:v>-7.7999999999999999E-4</c:v>
                </c:pt>
                <c:pt idx="4902" formatCode="0.00E+00">
                  <c:v>-7.7999999999999999E-4</c:v>
                </c:pt>
                <c:pt idx="4903">
                  <c:v>-1.3910000000000001E-3</c:v>
                </c:pt>
                <c:pt idx="4904">
                  <c:v>-1.3910000000000001E-3</c:v>
                </c:pt>
                <c:pt idx="4905">
                  <c:v>-2.0019999999999999E-3</c:v>
                </c:pt>
                <c:pt idx="4906">
                  <c:v>-2.0019999999999999E-3</c:v>
                </c:pt>
                <c:pt idx="4907">
                  <c:v>-2.0019999999999999E-3</c:v>
                </c:pt>
                <c:pt idx="4908">
                  <c:v>-1.3910000000000001E-3</c:v>
                </c:pt>
                <c:pt idx="4909">
                  <c:v>-1.3910000000000001E-3</c:v>
                </c:pt>
                <c:pt idx="4910">
                  <c:v>-3.2239999999999999E-3</c:v>
                </c:pt>
                <c:pt idx="4911">
                  <c:v>-3.2239999999999999E-3</c:v>
                </c:pt>
                <c:pt idx="4912">
                  <c:v>-2.6129999999999999E-3</c:v>
                </c:pt>
                <c:pt idx="4913">
                  <c:v>-2.6129999999999999E-3</c:v>
                </c:pt>
                <c:pt idx="4914">
                  <c:v>-2.6129999999999999E-3</c:v>
                </c:pt>
                <c:pt idx="4915">
                  <c:v>-2.6129999999999999E-3</c:v>
                </c:pt>
                <c:pt idx="4916">
                  <c:v>-2.6129999999999999E-3</c:v>
                </c:pt>
                <c:pt idx="4917">
                  <c:v>-2.0019999999999999E-3</c:v>
                </c:pt>
                <c:pt idx="4918">
                  <c:v>-2.0019999999999999E-3</c:v>
                </c:pt>
                <c:pt idx="4919">
                  <c:v>-2.0019999999999999E-3</c:v>
                </c:pt>
                <c:pt idx="4920">
                  <c:v>-2.0019999999999999E-3</c:v>
                </c:pt>
                <c:pt idx="4921">
                  <c:v>-2.0019999999999999E-3</c:v>
                </c:pt>
                <c:pt idx="4922">
                  <c:v>-4.4450000000000002E-3</c:v>
                </c:pt>
                <c:pt idx="4923">
                  <c:v>-4.4450000000000002E-3</c:v>
                </c:pt>
                <c:pt idx="4924">
                  <c:v>-3.2239999999999999E-3</c:v>
                </c:pt>
                <c:pt idx="4925">
                  <c:v>-3.2239999999999999E-3</c:v>
                </c:pt>
                <c:pt idx="4926">
                  <c:v>-3.2239999999999999E-3</c:v>
                </c:pt>
                <c:pt idx="4927">
                  <c:v>-3.2239999999999999E-3</c:v>
                </c:pt>
                <c:pt idx="4928">
                  <c:v>-3.2239999999999999E-3</c:v>
                </c:pt>
                <c:pt idx="4929">
                  <c:v>-2.0019999999999999E-3</c:v>
                </c:pt>
                <c:pt idx="4930">
                  <c:v>-2.0019999999999999E-3</c:v>
                </c:pt>
                <c:pt idx="4931">
                  <c:v>-2.0019999999999999E-3</c:v>
                </c:pt>
                <c:pt idx="4932">
                  <c:v>-3.2239999999999999E-3</c:v>
                </c:pt>
                <c:pt idx="4933">
                  <c:v>-3.2239999999999999E-3</c:v>
                </c:pt>
                <c:pt idx="4934">
                  <c:v>-2.0019999999999999E-3</c:v>
                </c:pt>
                <c:pt idx="4935">
                  <c:v>-2.0019999999999999E-3</c:v>
                </c:pt>
                <c:pt idx="4936">
                  <c:v>-2.6129999999999999E-3</c:v>
                </c:pt>
                <c:pt idx="4937">
                  <c:v>-2.6129999999999999E-3</c:v>
                </c:pt>
                <c:pt idx="4938">
                  <c:v>-2.6129999999999999E-3</c:v>
                </c:pt>
                <c:pt idx="4939">
                  <c:v>-2.6129999999999999E-3</c:v>
                </c:pt>
                <c:pt idx="4940">
                  <c:v>-2.6129999999999999E-3</c:v>
                </c:pt>
                <c:pt idx="4941">
                  <c:v>-3.8340000000000002E-3</c:v>
                </c:pt>
                <c:pt idx="4942">
                  <c:v>-3.8340000000000002E-3</c:v>
                </c:pt>
                <c:pt idx="4943">
                  <c:v>-3.8340000000000002E-3</c:v>
                </c:pt>
                <c:pt idx="4944">
                  <c:v>-2.0019999999999999E-3</c:v>
                </c:pt>
                <c:pt idx="4945">
                  <c:v>-2.0019999999999999E-3</c:v>
                </c:pt>
                <c:pt idx="4946" formatCode="0.00E+00">
                  <c:v>4.4200000000000001E-4</c:v>
                </c:pt>
                <c:pt idx="4947" formatCode="0.00E+00">
                  <c:v>4.4200000000000001E-4</c:v>
                </c:pt>
                <c:pt idx="4948" formatCode="0.00E+00">
                  <c:v>-7.7999999999999999E-4</c:v>
                </c:pt>
                <c:pt idx="4949" formatCode="0.00E+00">
                  <c:v>-7.7999999999999999E-4</c:v>
                </c:pt>
                <c:pt idx="4950" formatCode="0.00E+00">
                  <c:v>-7.7999999999999999E-4</c:v>
                </c:pt>
                <c:pt idx="4951">
                  <c:v>-4.4450000000000002E-3</c:v>
                </c:pt>
                <c:pt idx="4952">
                  <c:v>-4.4450000000000002E-3</c:v>
                </c:pt>
                <c:pt idx="4953">
                  <c:v>-3.8340000000000002E-3</c:v>
                </c:pt>
                <c:pt idx="4954">
                  <c:v>-3.8340000000000002E-3</c:v>
                </c:pt>
                <c:pt idx="4955">
                  <c:v>-3.8340000000000002E-3</c:v>
                </c:pt>
                <c:pt idx="4956">
                  <c:v>-4.4450000000000002E-3</c:v>
                </c:pt>
                <c:pt idx="4957">
                  <c:v>-4.4450000000000002E-3</c:v>
                </c:pt>
                <c:pt idx="4958">
                  <c:v>-2.6129999999999999E-3</c:v>
                </c:pt>
                <c:pt idx="4959">
                  <c:v>-2.6129999999999999E-3</c:v>
                </c:pt>
                <c:pt idx="4960">
                  <c:v>-4.4450000000000002E-3</c:v>
                </c:pt>
                <c:pt idx="4961">
                  <c:v>-4.4450000000000002E-3</c:v>
                </c:pt>
                <c:pt idx="4962">
                  <c:v>-4.4450000000000002E-3</c:v>
                </c:pt>
                <c:pt idx="4963">
                  <c:v>-3.2239999999999999E-3</c:v>
                </c:pt>
                <c:pt idx="4964">
                  <c:v>-3.2239999999999999E-3</c:v>
                </c:pt>
                <c:pt idx="4965">
                  <c:v>-3.8340000000000002E-3</c:v>
                </c:pt>
                <c:pt idx="4966">
                  <c:v>-3.8340000000000002E-3</c:v>
                </c:pt>
                <c:pt idx="4967">
                  <c:v>-3.8340000000000002E-3</c:v>
                </c:pt>
                <c:pt idx="4968">
                  <c:v>-8.7209999999999996E-3</c:v>
                </c:pt>
                <c:pt idx="4969">
                  <c:v>-8.7209999999999996E-3</c:v>
                </c:pt>
                <c:pt idx="4970">
                  <c:v>-2.0019999999999999E-3</c:v>
                </c:pt>
                <c:pt idx="4971">
                  <c:v>-2.0019999999999999E-3</c:v>
                </c:pt>
                <c:pt idx="4972">
                  <c:v>-2.0019999999999999E-3</c:v>
                </c:pt>
                <c:pt idx="4973">
                  <c:v>-5.6670000000000002E-3</c:v>
                </c:pt>
                <c:pt idx="4974">
                  <c:v>-5.6670000000000002E-3</c:v>
                </c:pt>
                <c:pt idx="4975">
                  <c:v>-5.0559999999999997E-3</c:v>
                </c:pt>
                <c:pt idx="4976">
                  <c:v>-5.0559999999999997E-3</c:v>
                </c:pt>
                <c:pt idx="4977">
                  <c:v>-4.4450000000000002E-3</c:v>
                </c:pt>
                <c:pt idx="4978">
                  <c:v>-4.4450000000000002E-3</c:v>
                </c:pt>
                <c:pt idx="4979">
                  <c:v>-4.4450000000000002E-3</c:v>
                </c:pt>
                <c:pt idx="4980">
                  <c:v>-2.0019999999999999E-3</c:v>
                </c:pt>
                <c:pt idx="4981">
                  <c:v>-2.0019999999999999E-3</c:v>
                </c:pt>
                <c:pt idx="4982">
                  <c:v>-5.6670000000000002E-3</c:v>
                </c:pt>
                <c:pt idx="4983">
                  <c:v>-5.6670000000000002E-3</c:v>
                </c:pt>
                <c:pt idx="4984">
                  <c:v>-5.0559999999999997E-3</c:v>
                </c:pt>
                <c:pt idx="4985">
                  <c:v>-5.0559999999999997E-3</c:v>
                </c:pt>
                <c:pt idx="4986">
                  <c:v>-5.0559999999999997E-3</c:v>
                </c:pt>
                <c:pt idx="4987">
                  <c:v>-3.8340000000000002E-3</c:v>
                </c:pt>
                <c:pt idx="4988">
                  <c:v>-3.8340000000000002E-3</c:v>
                </c:pt>
                <c:pt idx="4989">
                  <c:v>-5.0559999999999997E-3</c:v>
                </c:pt>
                <c:pt idx="4990">
                  <c:v>-5.0559999999999997E-3</c:v>
                </c:pt>
                <c:pt idx="4991">
                  <c:v>-5.0559999999999997E-3</c:v>
                </c:pt>
                <c:pt idx="4992">
                  <c:v>-3.2239999999999999E-3</c:v>
                </c:pt>
                <c:pt idx="4993">
                  <c:v>-3.2239999999999999E-3</c:v>
                </c:pt>
                <c:pt idx="4994">
                  <c:v>-3.2239999999999999E-3</c:v>
                </c:pt>
                <c:pt idx="4995">
                  <c:v>-3.2239999999999999E-3</c:v>
                </c:pt>
                <c:pt idx="4996">
                  <c:v>-3.2239999999999999E-3</c:v>
                </c:pt>
                <c:pt idx="4997">
                  <c:v>-3.2239999999999999E-3</c:v>
                </c:pt>
                <c:pt idx="4998">
                  <c:v>-3.2239999999999999E-3</c:v>
                </c:pt>
                <c:pt idx="4999">
                  <c:v>-3.8340000000000002E-3</c:v>
                </c:pt>
                <c:pt idx="5000">
                  <c:v>-3.8340000000000002E-3</c:v>
                </c:pt>
                <c:pt idx="5001">
                  <c:v>-5.0559999999999997E-3</c:v>
                </c:pt>
                <c:pt idx="5002">
                  <c:v>-5.0559999999999997E-3</c:v>
                </c:pt>
                <c:pt idx="5003">
                  <c:v>-5.0559999999999997E-3</c:v>
                </c:pt>
                <c:pt idx="5004" formatCode="0.00E+00">
                  <c:v>-7.7999999999999999E-4</c:v>
                </c:pt>
                <c:pt idx="5005" formatCode="0.00E+00">
                  <c:v>-7.7999999999999999E-4</c:v>
                </c:pt>
                <c:pt idx="5006">
                  <c:v>-3.2239999999999999E-3</c:v>
                </c:pt>
                <c:pt idx="5007">
                  <c:v>-3.2239999999999999E-3</c:v>
                </c:pt>
                <c:pt idx="5008">
                  <c:v>-3.2239999999999999E-3</c:v>
                </c:pt>
                <c:pt idx="5009">
                  <c:v>-2.0019999999999999E-3</c:v>
                </c:pt>
                <c:pt idx="5010">
                  <c:v>-2.0019999999999999E-3</c:v>
                </c:pt>
                <c:pt idx="5011">
                  <c:v>-2.6129999999999999E-3</c:v>
                </c:pt>
                <c:pt idx="5012">
                  <c:v>-2.6129999999999999E-3</c:v>
                </c:pt>
                <c:pt idx="5013">
                  <c:v>-2.6129999999999999E-3</c:v>
                </c:pt>
                <c:pt idx="5014">
                  <c:v>-2.6129999999999999E-3</c:v>
                </c:pt>
                <c:pt idx="5015">
                  <c:v>-2.6129999999999999E-3</c:v>
                </c:pt>
                <c:pt idx="5016">
                  <c:v>-2.6129999999999999E-3</c:v>
                </c:pt>
                <c:pt idx="5017">
                  <c:v>-2.6129999999999999E-3</c:v>
                </c:pt>
                <c:pt idx="5018">
                  <c:v>-3.8340000000000002E-3</c:v>
                </c:pt>
                <c:pt idx="5019">
                  <c:v>-3.8340000000000002E-3</c:v>
                </c:pt>
                <c:pt idx="5020">
                  <c:v>-3.8340000000000002E-3</c:v>
                </c:pt>
                <c:pt idx="5021">
                  <c:v>-3.8340000000000002E-3</c:v>
                </c:pt>
                <c:pt idx="5022">
                  <c:v>-3.8340000000000002E-3</c:v>
                </c:pt>
                <c:pt idx="5023">
                  <c:v>-3.8340000000000002E-3</c:v>
                </c:pt>
                <c:pt idx="5024">
                  <c:v>-3.8340000000000002E-3</c:v>
                </c:pt>
                <c:pt idx="5025" formatCode="0.00E+00">
                  <c:v>-1.6899999999999999E-4</c:v>
                </c:pt>
                <c:pt idx="5026" formatCode="0.00E+00">
                  <c:v>-1.6899999999999999E-4</c:v>
                </c:pt>
                <c:pt idx="5027" formatCode="0.00E+00">
                  <c:v>-1.6899999999999999E-4</c:v>
                </c:pt>
                <c:pt idx="5028">
                  <c:v>-3.8340000000000002E-3</c:v>
                </c:pt>
                <c:pt idx="5029">
                  <c:v>-3.8340000000000002E-3</c:v>
                </c:pt>
                <c:pt idx="5030">
                  <c:v>-4.4450000000000002E-3</c:v>
                </c:pt>
                <c:pt idx="5031">
                  <c:v>-4.4450000000000002E-3</c:v>
                </c:pt>
                <c:pt idx="5032">
                  <c:v>-4.4450000000000002E-3</c:v>
                </c:pt>
                <c:pt idx="5033">
                  <c:v>-2.6129999999999999E-3</c:v>
                </c:pt>
                <c:pt idx="5034">
                  <c:v>-2.6129999999999999E-3</c:v>
                </c:pt>
                <c:pt idx="5035">
                  <c:v>-2.6129999999999999E-3</c:v>
                </c:pt>
                <c:pt idx="5036">
                  <c:v>-4.4450000000000002E-3</c:v>
                </c:pt>
                <c:pt idx="5037">
                  <c:v>-4.4450000000000002E-3</c:v>
                </c:pt>
                <c:pt idx="5038">
                  <c:v>-4.4450000000000002E-3</c:v>
                </c:pt>
                <c:pt idx="5039">
                  <c:v>-3.2239999999999999E-3</c:v>
                </c:pt>
                <c:pt idx="5040">
                  <c:v>-3.2239999999999999E-3</c:v>
                </c:pt>
                <c:pt idx="5041">
                  <c:v>-3.2239999999999999E-3</c:v>
                </c:pt>
                <c:pt idx="5042">
                  <c:v>-2.0019999999999999E-3</c:v>
                </c:pt>
                <c:pt idx="5043">
                  <c:v>-2.0019999999999999E-3</c:v>
                </c:pt>
                <c:pt idx="5044">
                  <c:v>-2.0019999999999999E-3</c:v>
                </c:pt>
                <c:pt idx="5045">
                  <c:v>-2.6129999999999999E-3</c:v>
                </c:pt>
                <c:pt idx="5046">
                  <c:v>-2.6129999999999999E-3</c:v>
                </c:pt>
                <c:pt idx="5047">
                  <c:v>-2.0019999999999999E-3</c:v>
                </c:pt>
                <c:pt idx="5048">
                  <c:v>-2.0019999999999999E-3</c:v>
                </c:pt>
                <c:pt idx="5049">
                  <c:v>-5.0559999999999997E-3</c:v>
                </c:pt>
                <c:pt idx="5050">
                  <c:v>-5.0559999999999997E-3</c:v>
                </c:pt>
                <c:pt idx="5051">
                  <c:v>-5.0559999999999997E-3</c:v>
                </c:pt>
                <c:pt idx="5052">
                  <c:v>-3.2239999999999999E-3</c:v>
                </c:pt>
                <c:pt idx="5053">
                  <c:v>-3.2239999999999999E-3</c:v>
                </c:pt>
                <c:pt idx="5054">
                  <c:v>-3.2239999999999999E-3</c:v>
                </c:pt>
                <c:pt idx="5055">
                  <c:v>-3.2239999999999999E-3</c:v>
                </c:pt>
                <c:pt idx="5056" formatCode="0.00E+00">
                  <c:v>-1.6899999999999999E-4</c:v>
                </c:pt>
                <c:pt idx="5057" formatCode="0.00E+00">
                  <c:v>-1.6899999999999999E-4</c:v>
                </c:pt>
                <c:pt idx="5058" formatCode="0.00E+00">
                  <c:v>-1.6899999999999999E-4</c:v>
                </c:pt>
                <c:pt idx="5059">
                  <c:v>-5.0559999999999997E-3</c:v>
                </c:pt>
                <c:pt idx="5060">
                  <c:v>-5.0559999999999997E-3</c:v>
                </c:pt>
                <c:pt idx="5061">
                  <c:v>-2.6129999999999999E-3</c:v>
                </c:pt>
                <c:pt idx="5062">
                  <c:v>-2.6129999999999999E-3</c:v>
                </c:pt>
                <c:pt idx="5063">
                  <c:v>-2.6129999999999999E-3</c:v>
                </c:pt>
                <c:pt idx="5064">
                  <c:v>-2.0019999999999999E-3</c:v>
                </c:pt>
                <c:pt idx="5065">
                  <c:v>-2.0019999999999999E-3</c:v>
                </c:pt>
                <c:pt idx="5066">
                  <c:v>-3.8340000000000002E-3</c:v>
                </c:pt>
                <c:pt idx="5067">
                  <c:v>-3.8340000000000002E-3</c:v>
                </c:pt>
                <c:pt idx="5068">
                  <c:v>-3.8340000000000002E-3</c:v>
                </c:pt>
                <c:pt idx="5069">
                  <c:v>-3.8340000000000002E-3</c:v>
                </c:pt>
                <c:pt idx="5070">
                  <c:v>-3.8340000000000002E-3</c:v>
                </c:pt>
                <c:pt idx="5071" formatCode="0.00E+00">
                  <c:v>-7.7999999999999999E-4</c:v>
                </c:pt>
                <c:pt idx="5072" formatCode="0.00E+00">
                  <c:v>-7.7999999999999999E-4</c:v>
                </c:pt>
                <c:pt idx="5073">
                  <c:v>-6.8890000000000002E-3</c:v>
                </c:pt>
                <c:pt idx="5074">
                  <c:v>-6.8890000000000002E-3</c:v>
                </c:pt>
                <c:pt idx="5075">
                  <c:v>-6.8890000000000002E-3</c:v>
                </c:pt>
                <c:pt idx="5076">
                  <c:v>-2.6129999999999999E-3</c:v>
                </c:pt>
                <c:pt idx="5077">
                  <c:v>-2.6129999999999999E-3</c:v>
                </c:pt>
                <c:pt idx="5078">
                  <c:v>-6.2779999999999997E-3</c:v>
                </c:pt>
                <c:pt idx="5079">
                  <c:v>-6.2779999999999997E-3</c:v>
                </c:pt>
                <c:pt idx="5080">
                  <c:v>-6.2779999999999997E-3</c:v>
                </c:pt>
                <c:pt idx="5081">
                  <c:v>-3.2239999999999999E-3</c:v>
                </c:pt>
                <c:pt idx="5082">
                  <c:v>-3.2239999999999999E-3</c:v>
                </c:pt>
                <c:pt idx="5083" formatCode="0.00E+00">
                  <c:v>-1.6899999999999999E-4</c:v>
                </c:pt>
                <c:pt idx="5084" formatCode="0.00E+00">
                  <c:v>-1.6899999999999999E-4</c:v>
                </c:pt>
                <c:pt idx="5085">
                  <c:v>-1.3910000000000001E-3</c:v>
                </c:pt>
                <c:pt idx="5086">
                  <c:v>-1.3910000000000001E-3</c:v>
                </c:pt>
                <c:pt idx="5087">
                  <c:v>-1.3910000000000001E-3</c:v>
                </c:pt>
                <c:pt idx="5088">
                  <c:v>-3.2239999999999999E-3</c:v>
                </c:pt>
                <c:pt idx="5089">
                  <c:v>-3.2239999999999999E-3</c:v>
                </c:pt>
                <c:pt idx="5090">
                  <c:v>-3.8340000000000002E-3</c:v>
                </c:pt>
                <c:pt idx="5091">
                  <c:v>-3.8340000000000002E-3</c:v>
                </c:pt>
                <c:pt idx="5092">
                  <c:v>-3.8340000000000002E-3</c:v>
                </c:pt>
                <c:pt idx="5093">
                  <c:v>-7.4999999999999997E-3</c:v>
                </c:pt>
                <c:pt idx="5094">
                  <c:v>-7.4999999999999997E-3</c:v>
                </c:pt>
                <c:pt idx="5095">
                  <c:v>-3.8340000000000002E-3</c:v>
                </c:pt>
                <c:pt idx="5096">
                  <c:v>-3.8340000000000002E-3</c:v>
                </c:pt>
                <c:pt idx="5097">
                  <c:v>-5.0559999999999997E-3</c:v>
                </c:pt>
                <c:pt idx="5098">
                  <c:v>-5.0559999999999997E-3</c:v>
                </c:pt>
                <c:pt idx="5099">
                  <c:v>-5.0559999999999997E-3</c:v>
                </c:pt>
                <c:pt idx="5100">
                  <c:v>-3.2239999999999999E-3</c:v>
                </c:pt>
                <c:pt idx="5101">
                  <c:v>-3.2239999999999999E-3</c:v>
                </c:pt>
                <c:pt idx="5102">
                  <c:v>-3.2239999999999999E-3</c:v>
                </c:pt>
                <c:pt idx="5103">
                  <c:v>-3.2239999999999999E-3</c:v>
                </c:pt>
                <c:pt idx="5104">
                  <c:v>-3.2239999999999999E-3</c:v>
                </c:pt>
                <c:pt idx="5105">
                  <c:v>-6.8890000000000002E-3</c:v>
                </c:pt>
                <c:pt idx="5106">
                  <c:v>-6.8890000000000002E-3</c:v>
                </c:pt>
                <c:pt idx="5107">
                  <c:v>-6.8890000000000002E-3</c:v>
                </c:pt>
                <c:pt idx="5108">
                  <c:v>-6.8890000000000002E-3</c:v>
                </c:pt>
                <c:pt idx="5109">
                  <c:v>-4.4450000000000002E-3</c:v>
                </c:pt>
                <c:pt idx="5110">
                  <c:v>-4.4450000000000002E-3</c:v>
                </c:pt>
                <c:pt idx="5111">
                  <c:v>-4.4450000000000002E-3</c:v>
                </c:pt>
                <c:pt idx="5112">
                  <c:v>-6.2779999999999997E-3</c:v>
                </c:pt>
                <c:pt idx="5113">
                  <c:v>-6.2779999999999997E-3</c:v>
                </c:pt>
                <c:pt idx="5114">
                  <c:v>-3.2239999999999999E-3</c:v>
                </c:pt>
                <c:pt idx="5115">
                  <c:v>-3.2239999999999999E-3</c:v>
                </c:pt>
                <c:pt idx="5116">
                  <c:v>-3.2239999999999999E-3</c:v>
                </c:pt>
                <c:pt idx="5117">
                  <c:v>-5.0559999999999997E-3</c:v>
                </c:pt>
                <c:pt idx="5118">
                  <c:v>-5.0559999999999997E-3</c:v>
                </c:pt>
                <c:pt idx="5119">
                  <c:v>-2.0019999999999999E-3</c:v>
                </c:pt>
                <c:pt idx="5120">
                  <c:v>-2.0019999999999999E-3</c:v>
                </c:pt>
                <c:pt idx="5121" formatCode="0.00E+00">
                  <c:v>4.4200000000000001E-4</c:v>
                </c:pt>
                <c:pt idx="5122" formatCode="0.00E+00">
                  <c:v>4.4200000000000001E-4</c:v>
                </c:pt>
                <c:pt idx="5123" formatCode="0.00E+00">
                  <c:v>4.4200000000000001E-4</c:v>
                </c:pt>
                <c:pt idx="5124">
                  <c:v>-2.6129999999999999E-3</c:v>
                </c:pt>
                <c:pt idx="5125">
                  <c:v>-2.6129999999999999E-3</c:v>
                </c:pt>
                <c:pt idx="5126">
                  <c:v>-4.4450000000000002E-3</c:v>
                </c:pt>
                <c:pt idx="5127">
                  <c:v>-4.4450000000000002E-3</c:v>
                </c:pt>
                <c:pt idx="5128" formatCode="0.00E+00">
                  <c:v>-7.7999999999999999E-4</c:v>
                </c:pt>
                <c:pt idx="5129" formatCode="0.00E+00">
                  <c:v>-7.7999999999999999E-4</c:v>
                </c:pt>
                <c:pt idx="5130" formatCode="0.00E+00">
                  <c:v>-7.7999999999999999E-4</c:v>
                </c:pt>
                <c:pt idx="5131">
                  <c:v>-5.0559999999999997E-3</c:v>
                </c:pt>
                <c:pt idx="5132">
                  <c:v>-5.0559999999999997E-3</c:v>
                </c:pt>
                <c:pt idx="5133">
                  <c:v>-3.2239999999999999E-3</c:v>
                </c:pt>
                <c:pt idx="5134">
                  <c:v>-3.2239999999999999E-3</c:v>
                </c:pt>
                <c:pt idx="5135">
                  <c:v>-3.2239999999999999E-3</c:v>
                </c:pt>
                <c:pt idx="5136">
                  <c:v>-3.8340000000000002E-3</c:v>
                </c:pt>
                <c:pt idx="5137">
                  <c:v>-3.8340000000000002E-3</c:v>
                </c:pt>
                <c:pt idx="5138">
                  <c:v>-3.2239999999999999E-3</c:v>
                </c:pt>
                <c:pt idx="5139">
                  <c:v>-3.2239999999999999E-3</c:v>
                </c:pt>
                <c:pt idx="5140">
                  <c:v>-3.2239999999999999E-3</c:v>
                </c:pt>
                <c:pt idx="5141">
                  <c:v>-4.4450000000000002E-3</c:v>
                </c:pt>
                <c:pt idx="5142">
                  <c:v>-4.4450000000000002E-3</c:v>
                </c:pt>
                <c:pt idx="5143">
                  <c:v>-2.6129999999999999E-3</c:v>
                </c:pt>
                <c:pt idx="5144">
                  <c:v>-2.6129999999999999E-3</c:v>
                </c:pt>
                <c:pt idx="5145">
                  <c:v>-2.0019999999999999E-3</c:v>
                </c:pt>
                <c:pt idx="5146">
                  <c:v>-2.0019999999999999E-3</c:v>
                </c:pt>
                <c:pt idx="5147">
                  <c:v>-2.0019999999999999E-3</c:v>
                </c:pt>
                <c:pt idx="5148">
                  <c:v>-4.4450000000000002E-3</c:v>
                </c:pt>
                <c:pt idx="5149">
                  <c:v>-4.4450000000000002E-3</c:v>
                </c:pt>
                <c:pt idx="5150">
                  <c:v>-2.0019999999999999E-3</c:v>
                </c:pt>
                <c:pt idx="5151">
                  <c:v>-2.0019999999999999E-3</c:v>
                </c:pt>
                <c:pt idx="5152">
                  <c:v>-2.0019999999999999E-3</c:v>
                </c:pt>
                <c:pt idx="5153" formatCode="0.00E+00">
                  <c:v>-7.7999999999999999E-4</c:v>
                </c:pt>
                <c:pt idx="5154" formatCode="0.00E+00">
                  <c:v>-7.7999999999999999E-4</c:v>
                </c:pt>
                <c:pt idx="5155" formatCode="0.00E+00">
                  <c:v>-7.7999999999999999E-4</c:v>
                </c:pt>
                <c:pt idx="5156">
                  <c:v>-3.8340000000000002E-3</c:v>
                </c:pt>
                <c:pt idx="5157">
                  <c:v>-3.8340000000000002E-3</c:v>
                </c:pt>
                <c:pt idx="5158">
                  <c:v>-3.8340000000000002E-3</c:v>
                </c:pt>
                <c:pt idx="5159">
                  <c:v>-2.0019999999999999E-3</c:v>
                </c:pt>
                <c:pt idx="5160">
                  <c:v>-2.0019999999999999E-3</c:v>
                </c:pt>
                <c:pt idx="5161">
                  <c:v>-5.6670000000000002E-3</c:v>
                </c:pt>
                <c:pt idx="5162">
                  <c:v>-5.6670000000000002E-3</c:v>
                </c:pt>
                <c:pt idx="5163">
                  <c:v>-3.2239999999999999E-3</c:v>
                </c:pt>
                <c:pt idx="5164">
                  <c:v>-3.2239999999999999E-3</c:v>
                </c:pt>
                <c:pt idx="5165">
                  <c:v>-3.2239999999999999E-3</c:v>
                </c:pt>
                <c:pt idx="5166">
                  <c:v>-6.8890000000000002E-3</c:v>
                </c:pt>
                <c:pt idx="5167">
                  <c:v>-6.8890000000000002E-3</c:v>
                </c:pt>
                <c:pt idx="5168">
                  <c:v>-5.0559999999999997E-3</c:v>
                </c:pt>
                <c:pt idx="5169">
                  <c:v>-5.0559999999999997E-3</c:v>
                </c:pt>
                <c:pt idx="5170">
                  <c:v>-5.0559999999999997E-3</c:v>
                </c:pt>
                <c:pt idx="5171">
                  <c:v>-5.6670000000000002E-3</c:v>
                </c:pt>
                <c:pt idx="5172">
                  <c:v>-5.6670000000000002E-3</c:v>
                </c:pt>
                <c:pt idx="5173">
                  <c:v>-2.0019999999999999E-3</c:v>
                </c:pt>
                <c:pt idx="5174">
                  <c:v>-2.0019999999999999E-3</c:v>
                </c:pt>
                <c:pt idx="5175">
                  <c:v>-3.2239999999999999E-3</c:v>
                </c:pt>
                <c:pt idx="5176">
                  <c:v>-3.2239999999999999E-3</c:v>
                </c:pt>
                <c:pt idx="5177">
                  <c:v>-3.2239999999999999E-3</c:v>
                </c:pt>
                <c:pt idx="5178">
                  <c:v>-2.0019999999999999E-3</c:v>
                </c:pt>
                <c:pt idx="5179">
                  <c:v>-2.0019999999999999E-3</c:v>
                </c:pt>
                <c:pt idx="5180">
                  <c:v>-2.0019999999999999E-3</c:v>
                </c:pt>
                <c:pt idx="5181">
                  <c:v>-2.0019999999999999E-3</c:v>
                </c:pt>
                <c:pt idx="5182">
                  <c:v>-2.0019999999999999E-3</c:v>
                </c:pt>
                <c:pt idx="5183">
                  <c:v>-2.6129999999999999E-3</c:v>
                </c:pt>
                <c:pt idx="5184">
                  <c:v>-2.6129999999999999E-3</c:v>
                </c:pt>
                <c:pt idx="5185">
                  <c:v>-2.6129999999999999E-3</c:v>
                </c:pt>
                <c:pt idx="5186">
                  <c:v>-5.0559999999999997E-3</c:v>
                </c:pt>
                <c:pt idx="5187">
                  <c:v>-5.0559999999999997E-3</c:v>
                </c:pt>
                <c:pt idx="5188">
                  <c:v>-5.0559999999999997E-3</c:v>
                </c:pt>
                <c:pt idx="5189">
                  <c:v>-4.4450000000000002E-3</c:v>
                </c:pt>
                <c:pt idx="5190">
                  <c:v>-4.4450000000000002E-3</c:v>
                </c:pt>
                <c:pt idx="5191">
                  <c:v>-6.2779999999999997E-3</c:v>
                </c:pt>
                <c:pt idx="5192">
                  <c:v>-6.2779999999999997E-3</c:v>
                </c:pt>
                <c:pt idx="5193" formatCode="0.00E+00">
                  <c:v>-7.7999999999999999E-4</c:v>
                </c:pt>
                <c:pt idx="5194" formatCode="0.00E+00">
                  <c:v>-7.7999999999999999E-4</c:v>
                </c:pt>
                <c:pt idx="5195" formatCode="0.00E+00">
                  <c:v>-7.7999999999999999E-4</c:v>
                </c:pt>
                <c:pt idx="5196">
                  <c:v>-2.0019999999999999E-3</c:v>
                </c:pt>
                <c:pt idx="5197">
                  <c:v>-2.0019999999999999E-3</c:v>
                </c:pt>
                <c:pt idx="5198">
                  <c:v>-5.0559999999999997E-3</c:v>
                </c:pt>
                <c:pt idx="5199">
                  <c:v>-5.0559999999999997E-3</c:v>
                </c:pt>
                <c:pt idx="5200">
                  <c:v>-5.0559999999999997E-3</c:v>
                </c:pt>
                <c:pt idx="5201">
                  <c:v>-5.6670000000000002E-3</c:v>
                </c:pt>
                <c:pt idx="5202">
                  <c:v>-5.6670000000000002E-3</c:v>
                </c:pt>
                <c:pt idx="5203" formatCode="0.00E+00">
                  <c:v>-7.7999999999999999E-4</c:v>
                </c:pt>
                <c:pt idx="5204" formatCode="0.00E+00">
                  <c:v>-7.7999999999999999E-4</c:v>
                </c:pt>
                <c:pt idx="5205">
                  <c:v>-5.0559999999999997E-3</c:v>
                </c:pt>
                <c:pt idx="5206">
                  <c:v>-5.0559999999999997E-3</c:v>
                </c:pt>
                <c:pt idx="5207">
                  <c:v>-5.0559999999999997E-3</c:v>
                </c:pt>
                <c:pt idx="5208">
                  <c:v>1.0529999999999999E-3</c:v>
                </c:pt>
                <c:pt idx="5209">
                  <c:v>1.0529999999999999E-3</c:v>
                </c:pt>
                <c:pt idx="5210" formatCode="0.00E+00">
                  <c:v>-1.6899999999999999E-4</c:v>
                </c:pt>
                <c:pt idx="5211" formatCode="0.00E+00">
                  <c:v>-1.6899999999999999E-4</c:v>
                </c:pt>
                <c:pt idx="5212" formatCode="0.00E+00">
                  <c:v>-1.6899999999999999E-4</c:v>
                </c:pt>
                <c:pt idx="5213">
                  <c:v>-6.2779999999999997E-3</c:v>
                </c:pt>
                <c:pt idx="5214">
                  <c:v>-6.2779999999999997E-3</c:v>
                </c:pt>
                <c:pt idx="5215">
                  <c:v>-6.2779999999999997E-3</c:v>
                </c:pt>
                <c:pt idx="5216">
                  <c:v>-2.0019999999999999E-3</c:v>
                </c:pt>
                <c:pt idx="5217">
                  <c:v>-2.0019999999999999E-3</c:v>
                </c:pt>
                <c:pt idx="5218">
                  <c:v>-2.0019999999999999E-3</c:v>
                </c:pt>
                <c:pt idx="5219">
                  <c:v>-3.8340000000000002E-3</c:v>
                </c:pt>
                <c:pt idx="5220">
                  <c:v>-3.8340000000000002E-3</c:v>
                </c:pt>
                <c:pt idx="5221">
                  <c:v>-3.8340000000000002E-3</c:v>
                </c:pt>
                <c:pt idx="5222">
                  <c:v>3.496E-3</c:v>
                </c:pt>
                <c:pt idx="5223">
                  <c:v>3.496E-3</c:v>
                </c:pt>
                <c:pt idx="5224">
                  <c:v>3.496E-3</c:v>
                </c:pt>
                <c:pt idx="5225" formatCode="0.00E+00">
                  <c:v>4.4200000000000001E-4</c:v>
                </c:pt>
                <c:pt idx="5226" formatCode="0.00E+00">
                  <c:v>4.4200000000000001E-4</c:v>
                </c:pt>
                <c:pt idx="5227" formatCode="0.00E+00">
                  <c:v>-1.6899999999999999E-4</c:v>
                </c:pt>
                <c:pt idx="5228" formatCode="0.00E+00">
                  <c:v>-1.6899999999999999E-4</c:v>
                </c:pt>
                <c:pt idx="5229">
                  <c:v>-3.8340000000000002E-3</c:v>
                </c:pt>
                <c:pt idx="5230">
                  <c:v>-3.8340000000000002E-3</c:v>
                </c:pt>
                <c:pt idx="5231">
                  <c:v>-3.8340000000000002E-3</c:v>
                </c:pt>
                <c:pt idx="5232">
                  <c:v>-5.0559999999999997E-3</c:v>
                </c:pt>
                <c:pt idx="5233">
                  <c:v>-5.0559999999999997E-3</c:v>
                </c:pt>
                <c:pt idx="5234">
                  <c:v>-4.4450000000000002E-3</c:v>
                </c:pt>
                <c:pt idx="5235">
                  <c:v>-4.4450000000000002E-3</c:v>
                </c:pt>
                <c:pt idx="5236">
                  <c:v>-4.4450000000000002E-3</c:v>
                </c:pt>
                <c:pt idx="5237">
                  <c:v>-2.6129999999999999E-3</c:v>
                </c:pt>
                <c:pt idx="5238">
                  <c:v>-2.6129999999999999E-3</c:v>
                </c:pt>
                <c:pt idx="5239">
                  <c:v>-2.6129999999999999E-3</c:v>
                </c:pt>
                <c:pt idx="5240">
                  <c:v>-2.6129999999999999E-3</c:v>
                </c:pt>
                <c:pt idx="5241">
                  <c:v>-2.6129999999999999E-3</c:v>
                </c:pt>
                <c:pt idx="5242">
                  <c:v>-2.6129999999999999E-3</c:v>
                </c:pt>
                <c:pt idx="5243" formatCode="0.00E+00">
                  <c:v>4.4200000000000001E-4</c:v>
                </c:pt>
                <c:pt idx="5244" formatCode="0.00E+00">
                  <c:v>4.4200000000000001E-4</c:v>
                </c:pt>
                <c:pt idx="5245">
                  <c:v>-4.4450000000000002E-3</c:v>
                </c:pt>
                <c:pt idx="5246">
                  <c:v>-4.4450000000000002E-3</c:v>
                </c:pt>
                <c:pt idx="5247">
                  <c:v>-3.8340000000000002E-3</c:v>
                </c:pt>
                <c:pt idx="5248">
                  <c:v>-3.8340000000000002E-3</c:v>
                </c:pt>
                <c:pt idx="5249">
                  <c:v>-3.8340000000000002E-3</c:v>
                </c:pt>
                <c:pt idx="5250">
                  <c:v>-2.0019999999999999E-3</c:v>
                </c:pt>
                <c:pt idx="5251">
                  <c:v>-2.0019999999999999E-3</c:v>
                </c:pt>
                <c:pt idx="5252">
                  <c:v>-2.0019999999999999E-3</c:v>
                </c:pt>
                <c:pt idx="5253">
                  <c:v>-2.0019999999999999E-3</c:v>
                </c:pt>
                <c:pt idx="5254">
                  <c:v>-2.0019999999999999E-3</c:v>
                </c:pt>
                <c:pt idx="5255">
                  <c:v>-5.6670000000000002E-3</c:v>
                </c:pt>
                <c:pt idx="5256">
                  <c:v>-5.6670000000000002E-3</c:v>
                </c:pt>
                <c:pt idx="5257">
                  <c:v>-4.4450000000000002E-3</c:v>
                </c:pt>
                <c:pt idx="5258">
                  <c:v>-4.4450000000000002E-3</c:v>
                </c:pt>
                <c:pt idx="5259">
                  <c:v>-2.6129999999999999E-3</c:v>
                </c:pt>
                <c:pt idx="5260">
                  <c:v>-2.6129999999999999E-3</c:v>
                </c:pt>
                <c:pt idx="5261">
                  <c:v>-2.6129999999999999E-3</c:v>
                </c:pt>
                <c:pt idx="5262">
                  <c:v>-5.0559999999999997E-3</c:v>
                </c:pt>
                <c:pt idx="5263">
                  <c:v>-5.0559999999999997E-3</c:v>
                </c:pt>
                <c:pt idx="5264">
                  <c:v>-4.4450000000000002E-3</c:v>
                </c:pt>
                <c:pt idx="5265">
                  <c:v>-4.4450000000000002E-3</c:v>
                </c:pt>
                <c:pt idx="5266">
                  <c:v>-4.4450000000000002E-3</c:v>
                </c:pt>
                <c:pt idx="5267">
                  <c:v>-3.8340000000000002E-3</c:v>
                </c:pt>
                <c:pt idx="5268">
                  <c:v>-3.8340000000000002E-3</c:v>
                </c:pt>
                <c:pt idx="5269">
                  <c:v>-2.6129999999999999E-3</c:v>
                </c:pt>
                <c:pt idx="5270">
                  <c:v>-2.6129999999999999E-3</c:v>
                </c:pt>
                <c:pt idx="5271" formatCode="0.00E+00">
                  <c:v>-7.7999999999999999E-4</c:v>
                </c:pt>
                <c:pt idx="5272" formatCode="0.00E+00">
                  <c:v>-7.7999999999999999E-4</c:v>
                </c:pt>
                <c:pt idx="5273" formatCode="0.00E+00">
                  <c:v>-7.7999999999999999E-4</c:v>
                </c:pt>
                <c:pt idx="5274">
                  <c:v>-4.4450000000000002E-3</c:v>
                </c:pt>
                <c:pt idx="5275">
                  <c:v>-4.4450000000000002E-3</c:v>
                </c:pt>
                <c:pt idx="5276">
                  <c:v>-2.0019999999999999E-3</c:v>
                </c:pt>
                <c:pt idx="5277">
                  <c:v>-2.0019999999999999E-3</c:v>
                </c:pt>
                <c:pt idx="5278">
                  <c:v>-2.0019999999999999E-3</c:v>
                </c:pt>
                <c:pt idx="5279" formatCode="0.00E+00">
                  <c:v>-1.6899999999999999E-4</c:v>
                </c:pt>
                <c:pt idx="5280" formatCode="0.00E+00">
                  <c:v>-1.6899999999999999E-4</c:v>
                </c:pt>
                <c:pt idx="5281">
                  <c:v>-5.0559999999999997E-3</c:v>
                </c:pt>
                <c:pt idx="5282">
                  <c:v>-5.0559999999999997E-3</c:v>
                </c:pt>
                <c:pt idx="5283">
                  <c:v>-1.3910000000000001E-3</c:v>
                </c:pt>
                <c:pt idx="5284">
                  <c:v>-1.3910000000000001E-3</c:v>
                </c:pt>
                <c:pt idx="5285">
                  <c:v>-1.3910000000000001E-3</c:v>
                </c:pt>
                <c:pt idx="5286">
                  <c:v>-3.8340000000000002E-3</c:v>
                </c:pt>
                <c:pt idx="5287">
                  <c:v>-3.8340000000000002E-3</c:v>
                </c:pt>
                <c:pt idx="5288">
                  <c:v>1.663E-3</c:v>
                </c:pt>
                <c:pt idx="5289">
                  <c:v>1.663E-3</c:v>
                </c:pt>
                <c:pt idx="5290">
                  <c:v>1.663E-3</c:v>
                </c:pt>
                <c:pt idx="5291">
                  <c:v>-2.0019999999999999E-3</c:v>
                </c:pt>
                <c:pt idx="5292">
                  <c:v>-2.0019999999999999E-3</c:v>
                </c:pt>
                <c:pt idx="5293">
                  <c:v>-4.4450000000000002E-3</c:v>
                </c:pt>
                <c:pt idx="5294">
                  <c:v>-4.4450000000000002E-3</c:v>
                </c:pt>
                <c:pt idx="5295">
                  <c:v>-4.4450000000000002E-3</c:v>
                </c:pt>
                <c:pt idx="5296">
                  <c:v>-2.6129999999999999E-3</c:v>
                </c:pt>
                <c:pt idx="5297">
                  <c:v>-2.6129999999999999E-3</c:v>
                </c:pt>
                <c:pt idx="5298">
                  <c:v>-4.4450000000000002E-3</c:v>
                </c:pt>
                <c:pt idx="5299">
                  <c:v>-4.4450000000000002E-3</c:v>
                </c:pt>
                <c:pt idx="5300">
                  <c:v>-1.3910000000000001E-3</c:v>
                </c:pt>
                <c:pt idx="5301">
                  <c:v>-1.3910000000000001E-3</c:v>
                </c:pt>
                <c:pt idx="5302">
                  <c:v>-1.3910000000000001E-3</c:v>
                </c:pt>
                <c:pt idx="5303">
                  <c:v>-4.4450000000000002E-3</c:v>
                </c:pt>
                <c:pt idx="5304">
                  <c:v>-4.4450000000000002E-3</c:v>
                </c:pt>
                <c:pt idx="5305">
                  <c:v>-1.3910000000000001E-3</c:v>
                </c:pt>
                <c:pt idx="5306">
                  <c:v>-1.3910000000000001E-3</c:v>
                </c:pt>
                <c:pt idx="5307">
                  <c:v>-1.3910000000000001E-3</c:v>
                </c:pt>
                <c:pt idx="5308">
                  <c:v>-3.8340000000000002E-3</c:v>
                </c:pt>
                <c:pt idx="5309">
                  <c:v>-3.8340000000000002E-3</c:v>
                </c:pt>
                <c:pt idx="5310">
                  <c:v>-2.0019999999999999E-3</c:v>
                </c:pt>
                <c:pt idx="5311">
                  <c:v>-2.0019999999999999E-3</c:v>
                </c:pt>
                <c:pt idx="5312">
                  <c:v>-3.2239999999999999E-3</c:v>
                </c:pt>
                <c:pt idx="5313">
                  <c:v>-3.2239999999999999E-3</c:v>
                </c:pt>
                <c:pt idx="5314">
                  <c:v>-3.2239999999999999E-3</c:v>
                </c:pt>
                <c:pt idx="5315">
                  <c:v>-2.0019999999999999E-3</c:v>
                </c:pt>
                <c:pt idx="5316">
                  <c:v>-2.0019999999999999E-3</c:v>
                </c:pt>
                <c:pt idx="5317">
                  <c:v>-2.0019999999999999E-3</c:v>
                </c:pt>
                <c:pt idx="5318">
                  <c:v>-2.0019999999999999E-3</c:v>
                </c:pt>
                <c:pt idx="5319">
                  <c:v>-2.0019999999999999E-3</c:v>
                </c:pt>
                <c:pt idx="5320">
                  <c:v>-7.4999999999999997E-3</c:v>
                </c:pt>
                <c:pt idx="5321">
                  <c:v>-7.4999999999999997E-3</c:v>
                </c:pt>
                <c:pt idx="5322" formatCode="0.00E+00">
                  <c:v>-7.7999999999999999E-4</c:v>
                </c:pt>
                <c:pt idx="5323" formatCode="0.00E+00">
                  <c:v>-7.7999999999999999E-4</c:v>
                </c:pt>
                <c:pt idx="5324">
                  <c:v>-5.0559999999999997E-3</c:v>
                </c:pt>
                <c:pt idx="5325">
                  <c:v>-5.0559999999999997E-3</c:v>
                </c:pt>
                <c:pt idx="5326">
                  <c:v>-5.0559999999999997E-3</c:v>
                </c:pt>
                <c:pt idx="5327" formatCode="0.00E+00">
                  <c:v>-1.6899999999999999E-4</c:v>
                </c:pt>
                <c:pt idx="5328" formatCode="0.00E+00">
                  <c:v>-1.6899999999999999E-4</c:v>
                </c:pt>
                <c:pt idx="5329">
                  <c:v>-2.6129999999999999E-3</c:v>
                </c:pt>
                <c:pt idx="5330">
                  <c:v>-2.6129999999999999E-3</c:v>
                </c:pt>
                <c:pt idx="5331">
                  <c:v>-2.6129999999999999E-3</c:v>
                </c:pt>
                <c:pt idx="5332">
                  <c:v>-5.0559999999999997E-3</c:v>
                </c:pt>
                <c:pt idx="5333">
                  <c:v>-5.0559999999999997E-3</c:v>
                </c:pt>
                <c:pt idx="5334">
                  <c:v>-4.4450000000000002E-3</c:v>
                </c:pt>
                <c:pt idx="5335">
                  <c:v>-4.4450000000000002E-3</c:v>
                </c:pt>
                <c:pt idx="5336">
                  <c:v>-2.0019999999999999E-3</c:v>
                </c:pt>
                <c:pt idx="5337">
                  <c:v>-2.0019999999999999E-3</c:v>
                </c:pt>
                <c:pt idx="5338">
                  <c:v>-2.0019999999999999E-3</c:v>
                </c:pt>
                <c:pt idx="5339">
                  <c:v>-2.6129999999999999E-3</c:v>
                </c:pt>
                <c:pt idx="5340">
                  <c:v>-2.6129999999999999E-3</c:v>
                </c:pt>
                <c:pt idx="5341">
                  <c:v>-3.2239999999999999E-3</c:v>
                </c:pt>
                <c:pt idx="5342">
                  <c:v>-3.2239999999999999E-3</c:v>
                </c:pt>
                <c:pt idx="5343">
                  <c:v>-3.2239999999999999E-3</c:v>
                </c:pt>
                <c:pt idx="5344">
                  <c:v>-1.3910000000000001E-3</c:v>
                </c:pt>
                <c:pt idx="5345">
                  <c:v>-1.3910000000000001E-3</c:v>
                </c:pt>
                <c:pt idx="5346">
                  <c:v>-5.6670000000000002E-3</c:v>
                </c:pt>
                <c:pt idx="5347">
                  <c:v>-5.6670000000000002E-3</c:v>
                </c:pt>
                <c:pt idx="5348">
                  <c:v>-1.3910000000000001E-3</c:v>
                </c:pt>
                <c:pt idx="5349">
                  <c:v>-1.3910000000000001E-3</c:v>
                </c:pt>
                <c:pt idx="5350">
                  <c:v>-1.3910000000000001E-3</c:v>
                </c:pt>
                <c:pt idx="5351">
                  <c:v>-5.0559999999999997E-3</c:v>
                </c:pt>
                <c:pt idx="5352">
                  <c:v>-5.0559999999999997E-3</c:v>
                </c:pt>
                <c:pt idx="5353">
                  <c:v>-4.4450000000000002E-3</c:v>
                </c:pt>
                <c:pt idx="5354">
                  <c:v>-4.4450000000000002E-3</c:v>
                </c:pt>
                <c:pt idx="5355">
                  <c:v>-4.4450000000000002E-3</c:v>
                </c:pt>
                <c:pt idx="5356">
                  <c:v>1.663E-3</c:v>
                </c:pt>
                <c:pt idx="5357">
                  <c:v>1.663E-3</c:v>
                </c:pt>
                <c:pt idx="5358">
                  <c:v>-2.6129999999999999E-3</c:v>
                </c:pt>
                <c:pt idx="5359">
                  <c:v>-2.6129999999999999E-3</c:v>
                </c:pt>
                <c:pt idx="5360">
                  <c:v>-3.2239999999999999E-3</c:v>
                </c:pt>
                <c:pt idx="5361">
                  <c:v>-3.2239999999999999E-3</c:v>
                </c:pt>
                <c:pt idx="5362">
                  <c:v>-3.2239999999999999E-3</c:v>
                </c:pt>
                <c:pt idx="5363">
                  <c:v>-1.3910000000000001E-3</c:v>
                </c:pt>
                <c:pt idx="5364">
                  <c:v>-1.3910000000000001E-3</c:v>
                </c:pt>
                <c:pt idx="5365">
                  <c:v>-5.0559999999999997E-3</c:v>
                </c:pt>
                <c:pt idx="5366">
                  <c:v>-5.0559999999999997E-3</c:v>
                </c:pt>
                <c:pt idx="5367">
                  <c:v>-5.0559999999999997E-3</c:v>
                </c:pt>
                <c:pt idx="5368">
                  <c:v>-3.8340000000000002E-3</c:v>
                </c:pt>
                <c:pt idx="5369">
                  <c:v>-3.8340000000000002E-3</c:v>
                </c:pt>
                <c:pt idx="5370" formatCode="0.00E+00">
                  <c:v>-1.6899999999999999E-4</c:v>
                </c:pt>
                <c:pt idx="5371" formatCode="0.00E+00">
                  <c:v>-1.6899999999999999E-4</c:v>
                </c:pt>
                <c:pt idx="5372">
                  <c:v>-4.4450000000000002E-3</c:v>
                </c:pt>
                <c:pt idx="5373">
                  <c:v>-4.4450000000000002E-3</c:v>
                </c:pt>
                <c:pt idx="5374">
                  <c:v>-4.4450000000000002E-3</c:v>
                </c:pt>
                <c:pt idx="5375">
                  <c:v>-3.8340000000000002E-3</c:v>
                </c:pt>
                <c:pt idx="5376">
                  <c:v>-3.8340000000000002E-3</c:v>
                </c:pt>
                <c:pt idx="5377">
                  <c:v>-5.0559999999999997E-3</c:v>
                </c:pt>
                <c:pt idx="5378">
                  <c:v>-5.0559999999999997E-3</c:v>
                </c:pt>
                <c:pt idx="5379">
                  <c:v>-5.0559999999999997E-3</c:v>
                </c:pt>
                <c:pt idx="5380">
                  <c:v>-2.6129999999999999E-3</c:v>
                </c:pt>
                <c:pt idx="5381">
                  <c:v>-2.6129999999999999E-3</c:v>
                </c:pt>
                <c:pt idx="5382">
                  <c:v>-5.6670000000000002E-3</c:v>
                </c:pt>
                <c:pt idx="5383">
                  <c:v>-5.6670000000000002E-3</c:v>
                </c:pt>
                <c:pt idx="5384" formatCode="0.00E+00">
                  <c:v>-7.7999999999999999E-4</c:v>
                </c:pt>
                <c:pt idx="5385" formatCode="0.00E+00">
                  <c:v>-7.7999999999999999E-4</c:v>
                </c:pt>
                <c:pt idx="5386" formatCode="0.00E+00">
                  <c:v>-7.7999999999999999E-4</c:v>
                </c:pt>
                <c:pt idx="5387">
                  <c:v>-5.6670000000000002E-3</c:v>
                </c:pt>
                <c:pt idx="5388">
                  <c:v>-5.6670000000000002E-3</c:v>
                </c:pt>
                <c:pt idx="5389">
                  <c:v>-2.6129999999999999E-3</c:v>
                </c:pt>
                <c:pt idx="5390">
                  <c:v>-2.6129999999999999E-3</c:v>
                </c:pt>
                <c:pt idx="5391">
                  <c:v>-2.6129999999999999E-3</c:v>
                </c:pt>
                <c:pt idx="5392">
                  <c:v>-5.0559999999999997E-3</c:v>
                </c:pt>
                <c:pt idx="5393">
                  <c:v>-5.0559999999999997E-3</c:v>
                </c:pt>
                <c:pt idx="5394" formatCode="0.00E+00">
                  <c:v>-7.7999999999999999E-4</c:v>
                </c:pt>
                <c:pt idx="5395" formatCode="0.00E+00">
                  <c:v>-7.7999999999999999E-4</c:v>
                </c:pt>
                <c:pt idx="5396">
                  <c:v>-4.4450000000000002E-3</c:v>
                </c:pt>
                <c:pt idx="5397">
                  <c:v>-4.4450000000000002E-3</c:v>
                </c:pt>
                <c:pt idx="5398">
                  <c:v>-4.4450000000000002E-3</c:v>
                </c:pt>
                <c:pt idx="5399">
                  <c:v>1.0529999999999999E-3</c:v>
                </c:pt>
                <c:pt idx="5400">
                  <c:v>1.0529999999999999E-3</c:v>
                </c:pt>
                <c:pt idx="5401">
                  <c:v>-2.6129999999999999E-3</c:v>
                </c:pt>
                <c:pt idx="5402">
                  <c:v>-2.6129999999999999E-3</c:v>
                </c:pt>
                <c:pt idx="5403">
                  <c:v>-2.6129999999999999E-3</c:v>
                </c:pt>
                <c:pt idx="5404">
                  <c:v>-3.2239999999999999E-3</c:v>
                </c:pt>
                <c:pt idx="5405">
                  <c:v>-3.2239999999999999E-3</c:v>
                </c:pt>
                <c:pt idx="5406">
                  <c:v>-3.2239999999999999E-3</c:v>
                </c:pt>
                <c:pt idx="5407">
                  <c:v>-3.2239999999999999E-3</c:v>
                </c:pt>
                <c:pt idx="5408">
                  <c:v>-4.4450000000000002E-3</c:v>
                </c:pt>
                <c:pt idx="5409">
                  <c:v>-4.4450000000000002E-3</c:v>
                </c:pt>
                <c:pt idx="5410">
                  <c:v>-4.4450000000000002E-3</c:v>
                </c:pt>
                <c:pt idx="5411">
                  <c:v>-6.8890000000000002E-3</c:v>
                </c:pt>
                <c:pt idx="5412">
                  <c:v>-6.8890000000000002E-3</c:v>
                </c:pt>
                <c:pt idx="5413">
                  <c:v>-6.2779999999999997E-3</c:v>
                </c:pt>
                <c:pt idx="5414">
                  <c:v>-6.2779999999999997E-3</c:v>
                </c:pt>
                <c:pt idx="5415">
                  <c:v>-6.2779999999999997E-3</c:v>
                </c:pt>
                <c:pt idx="5416" formatCode="0.00E+00">
                  <c:v>-7.7999999999999999E-4</c:v>
                </c:pt>
                <c:pt idx="5417" formatCode="0.00E+00">
                  <c:v>-7.7999999999999999E-4</c:v>
                </c:pt>
                <c:pt idx="5418">
                  <c:v>-1.2387E-2</c:v>
                </c:pt>
                <c:pt idx="5419">
                  <c:v>-1.2387E-2</c:v>
                </c:pt>
                <c:pt idx="5420">
                  <c:v>-1.3608E-2</c:v>
                </c:pt>
                <c:pt idx="5421">
                  <c:v>-1.3608E-2</c:v>
                </c:pt>
                <c:pt idx="5422">
                  <c:v>-1.3608E-2</c:v>
                </c:pt>
                <c:pt idx="5423">
                  <c:v>-4.1708000000000002E-2</c:v>
                </c:pt>
                <c:pt idx="5424">
                  <c:v>-4.1708000000000002E-2</c:v>
                </c:pt>
                <c:pt idx="5425">
                  <c:v>-1.1776E-2</c:v>
                </c:pt>
                <c:pt idx="5426">
                  <c:v>-1.1776E-2</c:v>
                </c:pt>
                <c:pt idx="5427">
                  <c:v>-1.1776E-2</c:v>
                </c:pt>
                <c:pt idx="5428">
                  <c:v>-8.3858000000000002E-2</c:v>
                </c:pt>
                <c:pt idx="5429">
                  <c:v>-8.3858000000000002E-2</c:v>
                </c:pt>
                <c:pt idx="5430">
                  <c:v>-9.3021000000000006E-2</c:v>
                </c:pt>
                <c:pt idx="5431">
                  <c:v>-9.3021000000000006E-2</c:v>
                </c:pt>
                <c:pt idx="5432">
                  <c:v>-8.6912000000000003E-2</c:v>
                </c:pt>
                <c:pt idx="5433">
                  <c:v>-8.6912000000000003E-2</c:v>
                </c:pt>
                <c:pt idx="5434">
                  <c:v>-8.6912000000000003E-2</c:v>
                </c:pt>
                <c:pt idx="5435">
                  <c:v>-6.1255999999999998E-2</c:v>
                </c:pt>
                <c:pt idx="5436">
                  <c:v>-6.1255999999999998E-2</c:v>
                </c:pt>
                <c:pt idx="5437">
                  <c:v>3.1595999999999999E-2</c:v>
                </c:pt>
                <c:pt idx="5438">
                  <c:v>3.1595999999999999E-2</c:v>
                </c:pt>
                <c:pt idx="5439">
                  <c:v>3.1595999999999999E-2</c:v>
                </c:pt>
                <c:pt idx="5440">
                  <c:v>-8.2636000000000001E-2</c:v>
                </c:pt>
                <c:pt idx="5441">
                  <c:v>-8.2636000000000001E-2</c:v>
                </c:pt>
                <c:pt idx="5442">
                  <c:v>-4.9037999999999998E-2</c:v>
                </c:pt>
                <c:pt idx="5443">
                  <c:v>-4.9037999999999998E-2</c:v>
                </c:pt>
                <c:pt idx="5444">
                  <c:v>9.9402000000000004E-2</c:v>
                </c:pt>
                <c:pt idx="5445">
                  <c:v>9.9402000000000004E-2</c:v>
                </c:pt>
                <c:pt idx="5446">
                  <c:v>9.9402000000000004E-2</c:v>
                </c:pt>
                <c:pt idx="5447">
                  <c:v>9.6347000000000002E-2</c:v>
                </c:pt>
                <c:pt idx="5448">
                  <c:v>9.6347000000000002E-2</c:v>
                </c:pt>
                <c:pt idx="5449">
                  <c:v>-8.1099999999999992E-3</c:v>
                </c:pt>
                <c:pt idx="5450">
                  <c:v>-8.1099999999999992E-3</c:v>
                </c:pt>
                <c:pt idx="5451">
                  <c:v>-8.1099999999999992E-3</c:v>
                </c:pt>
                <c:pt idx="5452">
                  <c:v>-8.8134000000000004E-2</c:v>
                </c:pt>
                <c:pt idx="5453">
                  <c:v>-8.8134000000000004E-2</c:v>
                </c:pt>
                <c:pt idx="5454">
                  <c:v>4.9311000000000001E-2</c:v>
                </c:pt>
                <c:pt idx="5455">
                  <c:v>4.9311000000000001E-2</c:v>
                </c:pt>
                <c:pt idx="5456">
                  <c:v>4.9311000000000001E-2</c:v>
                </c:pt>
                <c:pt idx="5457">
                  <c:v>-0.14799899999999999</c:v>
                </c:pt>
                <c:pt idx="5458">
                  <c:v>-0.14799899999999999</c:v>
                </c:pt>
                <c:pt idx="5459">
                  <c:v>-0.21947</c:v>
                </c:pt>
                <c:pt idx="5460">
                  <c:v>-0.21947</c:v>
                </c:pt>
                <c:pt idx="5461">
                  <c:v>-0.32759300000000002</c:v>
                </c:pt>
                <c:pt idx="5462">
                  <c:v>-0.32759300000000002</c:v>
                </c:pt>
                <c:pt idx="5463">
                  <c:v>-0.32759300000000002</c:v>
                </c:pt>
                <c:pt idx="5464">
                  <c:v>-0.38745800000000002</c:v>
                </c:pt>
                <c:pt idx="5465">
                  <c:v>-0.38745800000000002</c:v>
                </c:pt>
                <c:pt idx="5466">
                  <c:v>0.34313700000000003</c:v>
                </c:pt>
                <c:pt idx="5467">
                  <c:v>0.34313700000000003</c:v>
                </c:pt>
                <c:pt idx="5468">
                  <c:v>3.496E-3</c:v>
                </c:pt>
                <c:pt idx="5469">
                  <c:v>3.496E-3</c:v>
                </c:pt>
                <c:pt idx="5470">
                  <c:v>3.496E-3</c:v>
                </c:pt>
                <c:pt idx="5471">
                  <c:v>-7.4999999999999997E-3</c:v>
                </c:pt>
                <c:pt idx="5472">
                  <c:v>-7.4999999999999997E-3</c:v>
                </c:pt>
                <c:pt idx="5473">
                  <c:v>2.885E-3</c:v>
                </c:pt>
                <c:pt idx="5474">
                  <c:v>2.885E-3</c:v>
                </c:pt>
                <c:pt idx="5475">
                  <c:v>2.885E-3</c:v>
                </c:pt>
                <c:pt idx="5476">
                  <c:v>1.8157E-2</c:v>
                </c:pt>
                <c:pt idx="5477">
                  <c:v>1.8157E-2</c:v>
                </c:pt>
                <c:pt idx="5478">
                  <c:v>7.7720000000000003E-3</c:v>
                </c:pt>
                <c:pt idx="5479">
                  <c:v>7.7720000000000003E-3</c:v>
                </c:pt>
                <c:pt idx="5480">
                  <c:v>7.1609999999999998E-3</c:v>
                </c:pt>
                <c:pt idx="5481">
                  <c:v>7.1609999999999998E-3</c:v>
                </c:pt>
                <c:pt idx="5482">
                  <c:v>7.1609999999999998E-3</c:v>
                </c:pt>
                <c:pt idx="5483">
                  <c:v>1.663E-3</c:v>
                </c:pt>
                <c:pt idx="5484">
                  <c:v>1.663E-3</c:v>
                </c:pt>
                <c:pt idx="5485">
                  <c:v>-0.13944599999999999</c:v>
                </c:pt>
                <c:pt idx="5486">
                  <c:v>-0.13944599999999999</c:v>
                </c:pt>
                <c:pt idx="5487">
                  <c:v>-0.13944599999999999</c:v>
                </c:pt>
                <c:pt idx="5488">
                  <c:v>-0.24451500000000001</c:v>
                </c:pt>
                <c:pt idx="5489">
                  <c:v>-0.24451500000000001</c:v>
                </c:pt>
                <c:pt idx="5490">
                  <c:v>0.15315799999999999</c:v>
                </c:pt>
                <c:pt idx="5491">
                  <c:v>0.15315799999999999</c:v>
                </c:pt>
                <c:pt idx="5492">
                  <c:v>0.15315799999999999</c:v>
                </c:pt>
                <c:pt idx="5493">
                  <c:v>0.50623799999999997</c:v>
                </c:pt>
                <c:pt idx="5494">
                  <c:v>0.50623799999999997</c:v>
                </c:pt>
                <c:pt idx="5495">
                  <c:v>0.51601200000000003</c:v>
                </c:pt>
                <c:pt idx="5496">
                  <c:v>0.51601200000000003</c:v>
                </c:pt>
                <c:pt idx="5497">
                  <c:v>0.242955</c:v>
                </c:pt>
                <c:pt idx="5498">
                  <c:v>0.242955</c:v>
                </c:pt>
                <c:pt idx="5499">
                  <c:v>0.242955</c:v>
                </c:pt>
                <c:pt idx="5500">
                  <c:v>0.49829699999999999</c:v>
                </c:pt>
                <c:pt idx="5501">
                  <c:v>0.49829699999999999</c:v>
                </c:pt>
                <c:pt idx="5502">
                  <c:v>0.56793499999999997</c:v>
                </c:pt>
                <c:pt idx="5503">
                  <c:v>0.56793499999999997</c:v>
                </c:pt>
                <c:pt idx="5504">
                  <c:v>0.72126299999999999</c:v>
                </c:pt>
                <c:pt idx="5505">
                  <c:v>0.72126299999999999</c:v>
                </c:pt>
                <c:pt idx="5506">
                  <c:v>0.72126299999999999</c:v>
                </c:pt>
                <c:pt idx="5507">
                  <c:v>0.27288800000000002</c:v>
                </c:pt>
                <c:pt idx="5508">
                  <c:v>0.27288800000000002</c:v>
                </c:pt>
                <c:pt idx="5509">
                  <c:v>0.24723100000000001</c:v>
                </c:pt>
                <c:pt idx="5510">
                  <c:v>0.24723100000000001</c:v>
                </c:pt>
                <c:pt idx="5511">
                  <c:v>0.24723100000000001</c:v>
                </c:pt>
                <c:pt idx="5512">
                  <c:v>6.1527999999999999E-2</c:v>
                </c:pt>
                <c:pt idx="5513">
                  <c:v>6.1527999999999999E-2</c:v>
                </c:pt>
                <c:pt idx="5514">
                  <c:v>6.1527999999999999E-2</c:v>
                </c:pt>
                <c:pt idx="5515">
                  <c:v>-3.8340000000000002E-3</c:v>
                </c:pt>
                <c:pt idx="5516">
                  <c:v>-3.8340000000000002E-3</c:v>
                </c:pt>
                <c:pt idx="5517">
                  <c:v>-3.8340000000000002E-3</c:v>
                </c:pt>
                <c:pt idx="5518" formatCode="0.00E+00">
                  <c:v>4.4200000000000001E-4</c:v>
                </c:pt>
                <c:pt idx="5519" formatCode="0.00E+00">
                  <c:v>4.4200000000000001E-4</c:v>
                </c:pt>
                <c:pt idx="5520">
                  <c:v>-3.8340000000000002E-3</c:v>
                </c:pt>
                <c:pt idx="5521">
                  <c:v>-3.8340000000000002E-3</c:v>
                </c:pt>
                <c:pt idx="5522">
                  <c:v>-1.3910000000000001E-3</c:v>
                </c:pt>
                <c:pt idx="5523">
                  <c:v>-1.3910000000000001E-3</c:v>
                </c:pt>
                <c:pt idx="5524">
                  <c:v>-1.3910000000000001E-3</c:v>
                </c:pt>
                <c:pt idx="5525">
                  <c:v>-2.0019999999999999E-3</c:v>
                </c:pt>
                <c:pt idx="5526">
                  <c:v>-2.0019999999999999E-3</c:v>
                </c:pt>
                <c:pt idx="5527">
                  <c:v>-1.3910000000000001E-3</c:v>
                </c:pt>
                <c:pt idx="5528">
                  <c:v>-1.3910000000000001E-3</c:v>
                </c:pt>
                <c:pt idx="5529">
                  <c:v>-1.3910000000000001E-3</c:v>
                </c:pt>
                <c:pt idx="5530">
                  <c:v>-2.0019999999999999E-3</c:v>
                </c:pt>
                <c:pt idx="5531">
                  <c:v>-2.0019999999999999E-3</c:v>
                </c:pt>
                <c:pt idx="5532">
                  <c:v>-2.6129999999999999E-3</c:v>
                </c:pt>
                <c:pt idx="5533">
                  <c:v>-2.6129999999999999E-3</c:v>
                </c:pt>
                <c:pt idx="5534">
                  <c:v>-3.8340000000000002E-3</c:v>
                </c:pt>
                <c:pt idx="5535">
                  <c:v>-3.8340000000000002E-3</c:v>
                </c:pt>
                <c:pt idx="5536">
                  <c:v>-3.8340000000000002E-3</c:v>
                </c:pt>
                <c:pt idx="5537">
                  <c:v>4.718E-3</c:v>
                </c:pt>
                <c:pt idx="5538">
                  <c:v>4.718E-3</c:v>
                </c:pt>
                <c:pt idx="5539">
                  <c:v>-4.4450000000000002E-3</c:v>
                </c:pt>
                <c:pt idx="5540">
                  <c:v>-4.4450000000000002E-3</c:v>
                </c:pt>
                <c:pt idx="5541">
                  <c:v>-4.4450000000000002E-3</c:v>
                </c:pt>
                <c:pt idx="5542">
                  <c:v>-2.6129999999999999E-3</c:v>
                </c:pt>
                <c:pt idx="5543">
                  <c:v>-2.6129999999999999E-3</c:v>
                </c:pt>
                <c:pt idx="5544">
                  <c:v>-3.8340000000000002E-3</c:v>
                </c:pt>
                <c:pt idx="5545">
                  <c:v>-3.8340000000000002E-3</c:v>
                </c:pt>
                <c:pt idx="5546">
                  <c:v>-2.6129999999999999E-3</c:v>
                </c:pt>
                <c:pt idx="5547">
                  <c:v>-2.6129999999999999E-3</c:v>
                </c:pt>
                <c:pt idx="5548">
                  <c:v>-2.6129999999999999E-3</c:v>
                </c:pt>
                <c:pt idx="5549">
                  <c:v>-3.2239999999999999E-3</c:v>
                </c:pt>
                <c:pt idx="5550">
                  <c:v>-3.2239999999999999E-3</c:v>
                </c:pt>
                <c:pt idx="5551">
                  <c:v>-8.7209999999999996E-3</c:v>
                </c:pt>
                <c:pt idx="5552">
                  <c:v>-8.7209999999999996E-3</c:v>
                </c:pt>
                <c:pt idx="5553">
                  <c:v>-8.7209999999999996E-3</c:v>
                </c:pt>
                <c:pt idx="5554" formatCode="0.00E+00">
                  <c:v>-7.7999999999999999E-4</c:v>
                </c:pt>
                <c:pt idx="5555" formatCode="0.00E+00">
                  <c:v>-7.7999999999999999E-4</c:v>
                </c:pt>
                <c:pt idx="5556">
                  <c:v>-4.4450000000000002E-3</c:v>
                </c:pt>
                <c:pt idx="5557">
                  <c:v>-4.4450000000000002E-3</c:v>
                </c:pt>
                <c:pt idx="5558">
                  <c:v>-3.8340000000000002E-3</c:v>
                </c:pt>
                <c:pt idx="5559">
                  <c:v>-3.8340000000000002E-3</c:v>
                </c:pt>
                <c:pt idx="5560">
                  <c:v>-3.8340000000000002E-3</c:v>
                </c:pt>
                <c:pt idx="5561">
                  <c:v>-2.0019999999999999E-3</c:v>
                </c:pt>
                <c:pt idx="5562">
                  <c:v>-2.0019999999999999E-3</c:v>
                </c:pt>
                <c:pt idx="5563">
                  <c:v>-3.2239999999999999E-3</c:v>
                </c:pt>
                <c:pt idx="5564">
                  <c:v>-3.2239999999999999E-3</c:v>
                </c:pt>
                <c:pt idx="5565">
                  <c:v>-3.2239999999999999E-3</c:v>
                </c:pt>
                <c:pt idx="5566">
                  <c:v>-6.2779999999999997E-3</c:v>
                </c:pt>
                <c:pt idx="5567">
                  <c:v>-6.2779999999999997E-3</c:v>
                </c:pt>
                <c:pt idx="5568">
                  <c:v>-3.8340000000000002E-3</c:v>
                </c:pt>
                <c:pt idx="5569">
                  <c:v>-3.8340000000000002E-3</c:v>
                </c:pt>
                <c:pt idx="5570">
                  <c:v>-3.8340000000000002E-3</c:v>
                </c:pt>
                <c:pt idx="5571">
                  <c:v>-3.8340000000000002E-3</c:v>
                </c:pt>
                <c:pt idx="5572">
                  <c:v>-3.8340000000000002E-3</c:v>
                </c:pt>
                <c:pt idx="5573">
                  <c:v>-3.2239999999999999E-3</c:v>
                </c:pt>
                <c:pt idx="5574">
                  <c:v>-3.2239999999999999E-3</c:v>
                </c:pt>
                <c:pt idx="5575">
                  <c:v>-3.8340000000000002E-3</c:v>
                </c:pt>
                <c:pt idx="5576">
                  <c:v>-3.8340000000000002E-3</c:v>
                </c:pt>
                <c:pt idx="5577">
                  <c:v>-3.8340000000000002E-3</c:v>
                </c:pt>
                <c:pt idx="5578">
                  <c:v>-2.6129999999999999E-3</c:v>
                </c:pt>
                <c:pt idx="5579">
                  <c:v>-2.6129999999999999E-3</c:v>
                </c:pt>
                <c:pt idx="5580" formatCode="0.00E+00">
                  <c:v>4.4200000000000001E-4</c:v>
                </c:pt>
                <c:pt idx="5581" formatCode="0.00E+00">
                  <c:v>4.4200000000000001E-4</c:v>
                </c:pt>
                <c:pt idx="5582" formatCode="0.00E+00">
                  <c:v>4.4200000000000001E-4</c:v>
                </c:pt>
                <c:pt idx="5583">
                  <c:v>-2.0019999999999999E-3</c:v>
                </c:pt>
                <c:pt idx="5584">
                  <c:v>-2.0019999999999999E-3</c:v>
                </c:pt>
                <c:pt idx="5585">
                  <c:v>-5.0559999999999997E-3</c:v>
                </c:pt>
                <c:pt idx="5586">
                  <c:v>-5.0559999999999997E-3</c:v>
                </c:pt>
                <c:pt idx="5587">
                  <c:v>-4.4450000000000002E-3</c:v>
                </c:pt>
                <c:pt idx="5588">
                  <c:v>-4.4450000000000002E-3</c:v>
                </c:pt>
                <c:pt idx="5589">
                  <c:v>-4.4450000000000002E-3</c:v>
                </c:pt>
                <c:pt idx="5590">
                  <c:v>-2.6129999999999999E-3</c:v>
                </c:pt>
                <c:pt idx="5591">
                  <c:v>-2.6129999999999999E-3</c:v>
                </c:pt>
                <c:pt idx="5592">
                  <c:v>-5.0559999999999997E-3</c:v>
                </c:pt>
                <c:pt idx="5593">
                  <c:v>-5.0559999999999997E-3</c:v>
                </c:pt>
                <c:pt idx="5594">
                  <c:v>-5.0559999999999997E-3</c:v>
                </c:pt>
                <c:pt idx="5595">
                  <c:v>-6.8890000000000002E-3</c:v>
                </c:pt>
                <c:pt idx="5596">
                  <c:v>-6.8890000000000002E-3</c:v>
                </c:pt>
                <c:pt idx="5597">
                  <c:v>-4.4450000000000002E-3</c:v>
                </c:pt>
                <c:pt idx="5598">
                  <c:v>-4.4450000000000002E-3</c:v>
                </c:pt>
                <c:pt idx="5599" formatCode="0.00E+00">
                  <c:v>-1.6899999999999999E-4</c:v>
                </c:pt>
                <c:pt idx="5600" formatCode="0.00E+00">
                  <c:v>-1.6899999999999999E-4</c:v>
                </c:pt>
                <c:pt idx="5601" formatCode="0.00E+00">
                  <c:v>-1.6899999999999999E-4</c:v>
                </c:pt>
                <c:pt idx="5602">
                  <c:v>-3.8340000000000002E-3</c:v>
                </c:pt>
                <c:pt idx="5603">
                  <c:v>-3.8340000000000002E-3</c:v>
                </c:pt>
                <c:pt idx="5604">
                  <c:v>-1.3910000000000001E-3</c:v>
                </c:pt>
                <c:pt idx="5605">
                  <c:v>-1.3910000000000001E-3</c:v>
                </c:pt>
                <c:pt idx="5606">
                  <c:v>-1.3910000000000001E-3</c:v>
                </c:pt>
                <c:pt idx="5607" formatCode="0.00E+00">
                  <c:v>-1.6899999999999999E-4</c:v>
                </c:pt>
                <c:pt idx="5608" formatCode="0.00E+00">
                  <c:v>-1.6899999999999999E-4</c:v>
                </c:pt>
                <c:pt idx="5609">
                  <c:v>-7.4999999999999997E-3</c:v>
                </c:pt>
                <c:pt idx="5610">
                  <c:v>-7.4999999999999997E-3</c:v>
                </c:pt>
                <c:pt idx="5611">
                  <c:v>-2.0019999999999999E-3</c:v>
                </c:pt>
                <c:pt idx="5612">
                  <c:v>-2.0019999999999999E-3</c:v>
                </c:pt>
                <c:pt idx="5613">
                  <c:v>-2.0019999999999999E-3</c:v>
                </c:pt>
                <c:pt idx="5614">
                  <c:v>-3.8340000000000002E-3</c:v>
                </c:pt>
                <c:pt idx="5615">
                  <c:v>-3.8340000000000002E-3</c:v>
                </c:pt>
                <c:pt idx="5616">
                  <c:v>-2.6129999999999999E-3</c:v>
                </c:pt>
                <c:pt idx="5617">
                  <c:v>-2.6129999999999999E-3</c:v>
                </c:pt>
                <c:pt idx="5618">
                  <c:v>-2.6129999999999999E-3</c:v>
                </c:pt>
                <c:pt idx="5619">
                  <c:v>-2.0019999999999999E-3</c:v>
                </c:pt>
                <c:pt idx="5620">
                  <c:v>-2.0019999999999999E-3</c:v>
                </c:pt>
                <c:pt idx="5621">
                  <c:v>-2.6129999999999999E-3</c:v>
                </c:pt>
                <c:pt idx="5622">
                  <c:v>-2.6129999999999999E-3</c:v>
                </c:pt>
                <c:pt idx="5623">
                  <c:v>-5.0559999999999997E-3</c:v>
                </c:pt>
                <c:pt idx="5624">
                  <c:v>-5.0559999999999997E-3</c:v>
                </c:pt>
                <c:pt idx="5625">
                  <c:v>-5.0559999999999997E-3</c:v>
                </c:pt>
                <c:pt idx="5626">
                  <c:v>-3.8340000000000002E-3</c:v>
                </c:pt>
                <c:pt idx="5627">
                  <c:v>-3.8340000000000002E-3</c:v>
                </c:pt>
                <c:pt idx="5628">
                  <c:v>-5.6670000000000002E-3</c:v>
                </c:pt>
                <c:pt idx="5629">
                  <c:v>-5.6670000000000002E-3</c:v>
                </c:pt>
                <c:pt idx="5630">
                  <c:v>-3.2239999999999999E-3</c:v>
                </c:pt>
                <c:pt idx="5631">
                  <c:v>-3.2239999999999999E-3</c:v>
                </c:pt>
                <c:pt idx="5632">
                  <c:v>-3.2239999999999999E-3</c:v>
                </c:pt>
                <c:pt idx="5633">
                  <c:v>-2.0019999999999999E-3</c:v>
                </c:pt>
                <c:pt idx="5634">
                  <c:v>-2.0019999999999999E-3</c:v>
                </c:pt>
                <c:pt idx="5635">
                  <c:v>-1.3910000000000001E-3</c:v>
                </c:pt>
                <c:pt idx="5636">
                  <c:v>-1.3910000000000001E-3</c:v>
                </c:pt>
                <c:pt idx="5637">
                  <c:v>-1.3910000000000001E-3</c:v>
                </c:pt>
                <c:pt idx="5638">
                  <c:v>-2.0019999999999999E-3</c:v>
                </c:pt>
                <c:pt idx="5639">
                  <c:v>-2.0019999999999999E-3</c:v>
                </c:pt>
                <c:pt idx="5640">
                  <c:v>-1.3910000000000001E-3</c:v>
                </c:pt>
                <c:pt idx="5641">
                  <c:v>-1.3910000000000001E-3</c:v>
                </c:pt>
                <c:pt idx="5642">
                  <c:v>-1.3910000000000001E-3</c:v>
                </c:pt>
                <c:pt idx="5643">
                  <c:v>-5.0559999999999997E-3</c:v>
                </c:pt>
                <c:pt idx="5644">
                  <c:v>-5.0559999999999997E-3</c:v>
                </c:pt>
                <c:pt idx="5645">
                  <c:v>-2.6129999999999999E-3</c:v>
                </c:pt>
                <c:pt idx="5646">
                  <c:v>-2.6129999999999999E-3</c:v>
                </c:pt>
                <c:pt idx="5647">
                  <c:v>-3.2239999999999999E-3</c:v>
                </c:pt>
                <c:pt idx="5648">
                  <c:v>-3.2239999999999999E-3</c:v>
                </c:pt>
                <c:pt idx="5649">
                  <c:v>-3.2239999999999999E-3</c:v>
                </c:pt>
                <c:pt idx="5650">
                  <c:v>-4.4450000000000002E-3</c:v>
                </c:pt>
                <c:pt idx="5651">
                  <c:v>-4.4450000000000002E-3</c:v>
                </c:pt>
                <c:pt idx="5652">
                  <c:v>-3.2239999999999999E-3</c:v>
                </c:pt>
                <c:pt idx="5653">
                  <c:v>-3.2239999999999999E-3</c:v>
                </c:pt>
                <c:pt idx="5654">
                  <c:v>-3.2239999999999999E-3</c:v>
                </c:pt>
                <c:pt idx="5655">
                  <c:v>-2.6129999999999999E-3</c:v>
                </c:pt>
                <c:pt idx="5656">
                  <c:v>-2.6129999999999999E-3</c:v>
                </c:pt>
                <c:pt idx="5657" formatCode="0.00E+00">
                  <c:v>-1.6899999999999999E-4</c:v>
                </c:pt>
                <c:pt idx="5658" formatCode="0.00E+00">
                  <c:v>-1.6899999999999999E-4</c:v>
                </c:pt>
                <c:pt idx="5659" formatCode="0.00E+00">
                  <c:v>-7.7999999999999999E-4</c:v>
                </c:pt>
                <c:pt idx="5660" formatCode="0.00E+00">
                  <c:v>-7.7999999999999999E-4</c:v>
                </c:pt>
                <c:pt idx="5661" formatCode="0.00E+00">
                  <c:v>-7.7999999999999999E-4</c:v>
                </c:pt>
                <c:pt idx="5662">
                  <c:v>-2.0019999999999999E-3</c:v>
                </c:pt>
                <c:pt idx="5663">
                  <c:v>-2.0019999999999999E-3</c:v>
                </c:pt>
                <c:pt idx="5664">
                  <c:v>-6.2779999999999997E-3</c:v>
                </c:pt>
                <c:pt idx="5665">
                  <c:v>-6.2779999999999997E-3</c:v>
                </c:pt>
                <c:pt idx="5666">
                  <c:v>-6.2779999999999997E-3</c:v>
                </c:pt>
                <c:pt idx="5667">
                  <c:v>-4.4450000000000002E-3</c:v>
                </c:pt>
                <c:pt idx="5668">
                  <c:v>-4.4450000000000002E-3</c:v>
                </c:pt>
                <c:pt idx="5669">
                  <c:v>-1.3910000000000001E-3</c:v>
                </c:pt>
                <c:pt idx="5670">
                  <c:v>-1.3910000000000001E-3</c:v>
                </c:pt>
                <c:pt idx="5671">
                  <c:v>-5.6670000000000002E-3</c:v>
                </c:pt>
                <c:pt idx="5672">
                  <c:v>-5.6670000000000002E-3</c:v>
                </c:pt>
                <c:pt idx="5673">
                  <c:v>-5.6670000000000002E-3</c:v>
                </c:pt>
                <c:pt idx="5674">
                  <c:v>-3.8340000000000002E-3</c:v>
                </c:pt>
                <c:pt idx="5675">
                  <c:v>-3.8340000000000002E-3</c:v>
                </c:pt>
                <c:pt idx="5676">
                  <c:v>-6.2779999999999997E-3</c:v>
                </c:pt>
                <c:pt idx="5677">
                  <c:v>-6.2779999999999997E-3</c:v>
                </c:pt>
                <c:pt idx="5678">
                  <c:v>-6.2779999999999997E-3</c:v>
                </c:pt>
                <c:pt idx="5679">
                  <c:v>-3.2239999999999999E-3</c:v>
                </c:pt>
                <c:pt idx="5680">
                  <c:v>-3.2239999999999999E-3</c:v>
                </c:pt>
                <c:pt idx="5681">
                  <c:v>-3.2239999999999999E-3</c:v>
                </c:pt>
                <c:pt idx="5682" formatCode="0.00E+00">
                  <c:v>-1.6899999999999999E-4</c:v>
                </c:pt>
                <c:pt idx="5683" formatCode="0.00E+00">
                  <c:v>-1.6899999999999999E-4</c:v>
                </c:pt>
                <c:pt idx="5684" formatCode="0.00E+00">
                  <c:v>-1.6899999999999999E-4</c:v>
                </c:pt>
                <c:pt idx="5685">
                  <c:v>-5.6670000000000002E-3</c:v>
                </c:pt>
                <c:pt idx="5686">
                  <c:v>-5.6670000000000002E-3</c:v>
                </c:pt>
                <c:pt idx="5687">
                  <c:v>-3.2239999999999999E-3</c:v>
                </c:pt>
                <c:pt idx="5688">
                  <c:v>-3.2239999999999999E-3</c:v>
                </c:pt>
                <c:pt idx="5689">
                  <c:v>-1.3910000000000001E-3</c:v>
                </c:pt>
                <c:pt idx="5690">
                  <c:v>-1.3910000000000001E-3</c:v>
                </c:pt>
                <c:pt idx="5691">
                  <c:v>-1.3910000000000001E-3</c:v>
                </c:pt>
                <c:pt idx="5692">
                  <c:v>-3.8340000000000002E-3</c:v>
                </c:pt>
                <c:pt idx="5693">
                  <c:v>-3.8340000000000002E-3</c:v>
                </c:pt>
                <c:pt idx="5694">
                  <c:v>-2.0019999999999999E-3</c:v>
                </c:pt>
                <c:pt idx="5695">
                  <c:v>-2.0019999999999999E-3</c:v>
                </c:pt>
                <c:pt idx="5696">
                  <c:v>-2.0019999999999999E-3</c:v>
                </c:pt>
                <c:pt idx="5697">
                  <c:v>-2.6129999999999999E-3</c:v>
                </c:pt>
                <c:pt idx="5698">
                  <c:v>-2.6129999999999999E-3</c:v>
                </c:pt>
                <c:pt idx="5699">
                  <c:v>-2.6129999999999999E-3</c:v>
                </c:pt>
                <c:pt idx="5700">
                  <c:v>-1.3910000000000001E-3</c:v>
                </c:pt>
                <c:pt idx="5701">
                  <c:v>-1.3910000000000001E-3</c:v>
                </c:pt>
                <c:pt idx="5702">
                  <c:v>-1.3910000000000001E-3</c:v>
                </c:pt>
                <c:pt idx="5703">
                  <c:v>-2.6129999999999999E-3</c:v>
                </c:pt>
                <c:pt idx="5704">
                  <c:v>-2.6129999999999999E-3</c:v>
                </c:pt>
                <c:pt idx="5705" formatCode="0.00E+00">
                  <c:v>-7.7999999999999999E-4</c:v>
                </c:pt>
                <c:pt idx="5706" formatCode="0.00E+00">
                  <c:v>-7.7999999999999999E-4</c:v>
                </c:pt>
                <c:pt idx="5707">
                  <c:v>-6.2779999999999997E-3</c:v>
                </c:pt>
                <c:pt idx="5708">
                  <c:v>-6.2779999999999997E-3</c:v>
                </c:pt>
                <c:pt idx="5709">
                  <c:v>-6.2779999999999997E-3</c:v>
                </c:pt>
                <c:pt idx="5710">
                  <c:v>-2.0019999999999999E-3</c:v>
                </c:pt>
                <c:pt idx="5711">
                  <c:v>-2.0019999999999999E-3</c:v>
                </c:pt>
                <c:pt idx="5712">
                  <c:v>-1.3910000000000001E-3</c:v>
                </c:pt>
                <c:pt idx="5713">
                  <c:v>-1.3910000000000001E-3</c:v>
                </c:pt>
                <c:pt idx="5714">
                  <c:v>-1.3910000000000001E-3</c:v>
                </c:pt>
                <c:pt idx="5715">
                  <c:v>-3.8340000000000002E-3</c:v>
                </c:pt>
                <c:pt idx="5716">
                  <c:v>-3.8340000000000002E-3</c:v>
                </c:pt>
                <c:pt idx="5717">
                  <c:v>-3.2239999999999999E-3</c:v>
                </c:pt>
                <c:pt idx="5718">
                  <c:v>-3.2239999999999999E-3</c:v>
                </c:pt>
                <c:pt idx="5719">
                  <c:v>-3.2239999999999999E-3</c:v>
                </c:pt>
                <c:pt idx="5720">
                  <c:v>-3.2239999999999999E-3</c:v>
                </c:pt>
                <c:pt idx="5721">
                  <c:v>-3.2239999999999999E-3</c:v>
                </c:pt>
                <c:pt idx="5722">
                  <c:v>-2.6129999999999999E-3</c:v>
                </c:pt>
                <c:pt idx="5723">
                  <c:v>-2.6129999999999999E-3</c:v>
                </c:pt>
                <c:pt idx="5724">
                  <c:v>-4.4450000000000002E-3</c:v>
                </c:pt>
                <c:pt idx="5725">
                  <c:v>-4.4450000000000002E-3</c:v>
                </c:pt>
                <c:pt idx="5726">
                  <c:v>-4.4450000000000002E-3</c:v>
                </c:pt>
                <c:pt idx="5727">
                  <c:v>-2.6129999999999999E-3</c:v>
                </c:pt>
                <c:pt idx="5728">
                  <c:v>-2.6129999999999999E-3</c:v>
                </c:pt>
                <c:pt idx="5729">
                  <c:v>-3.2239999999999999E-3</c:v>
                </c:pt>
                <c:pt idx="5730">
                  <c:v>-3.2239999999999999E-3</c:v>
                </c:pt>
                <c:pt idx="5731">
                  <c:v>-6.2779999999999997E-3</c:v>
                </c:pt>
                <c:pt idx="5732">
                  <c:v>-6.2779999999999997E-3</c:v>
                </c:pt>
                <c:pt idx="5733">
                  <c:v>-6.2779999999999997E-3</c:v>
                </c:pt>
                <c:pt idx="5734">
                  <c:v>-1.3910000000000001E-3</c:v>
                </c:pt>
                <c:pt idx="5735">
                  <c:v>-1.3910000000000001E-3</c:v>
                </c:pt>
                <c:pt idx="5736">
                  <c:v>-2.6129999999999999E-3</c:v>
                </c:pt>
                <c:pt idx="5737">
                  <c:v>-2.6129999999999999E-3</c:v>
                </c:pt>
                <c:pt idx="5738">
                  <c:v>-2.6129999999999999E-3</c:v>
                </c:pt>
                <c:pt idx="5739">
                  <c:v>-2.0019999999999999E-3</c:v>
                </c:pt>
                <c:pt idx="5740">
                  <c:v>-2.0019999999999999E-3</c:v>
                </c:pt>
                <c:pt idx="5741">
                  <c:v>-1.3910000000000001E-3</c:v>
                </c:pt>
                <c:pt idx="5742">
                  <c:v>-1.3910000000000001E-3</c:v>
                </c:pt>
                <c:pt idx="5743">
                  <c:v>-3.8340000000000002E-3</c:v>
                </c:pt>
                <c:pt idx="5744">
                  <c:v>-3.8340000000000002E-3</c:v>
                </c:pt>
                <c:pt idx="5745">
                  <c:v>-3.8340000000000002E-3</c:v>
                </c:pt>
                <c:pt idx="5746">
                  <c:v>2.885E-3</c:v>
                </c:pt>
                <c:pt idx="5747">
                  <c:v>2.885E-3</c:v>
                </c:pt>
                <c:pt idx="5748">
                  <c:v>-6.8890000000000002E-3</c:v>
                </c:pt>
                <c:pt idx="5749">
                  <c:v>-6.8890000000000002E-3</c:v>
                </c:pt>
                <c:pt idx="5750">
                  <c:v>-6.8890000000000002E-3</c:v>
                </c:pt>
                <c:pt idx="5751">
                  <c:v>-7.4999999999999997E-3</c:v>
                </c:pt>
                <c:pt idx="5752">
                  <c:v>-7.4999999999999997E-3</c:v>
                </c:pt>
                <c:pt idx="5753">
                  <c:v>1.663E-3</c:v>
                </c:pt>
                <c:pt idx="5754">
                  <c:v>1.663E-3</c:v>
                </c:pt>
                <c:pt idx="5755">
                  <c:v>-8.1099999999999992E-3</c:v>
                </c:pt>
                <c:pt idx="5756">
                  <c:v>-8.1099999999999992E-3</c:v>
                </c:pt>
                <c:pt idx="5757">
                  <c:v>-8.1099999999999992E-3</c:v>
                </c:pt>
                <c:pt idx="5758">
                  <c:v>-1.7273E-2</c:v>
                </c:pt>
                <c:pt idx="5759">
                  <c:v>-1.7273E-2</c:v>
                </c:pt>
                <c:pt idx="5760">
                  <c:v>-5.6670000000000002E-3</c:v>
                </c:pt>
                <c:pt idx="5761">
                  <c:v>-5.6670000000000002E-3</c:v>
                </c:pt>
                <c:pt idx="5762">
                  <c:v>-5.6670000000000002E-3</c:v>
                </c:pt>
                <c:pt idx="5763">
                  <c:v>3.496E-3</c:v>
                </c:pt>
                <c:pt idx="5764">
                  <c:v>3.496E-3</c:v>
                </c:pt>
                <c:pt idx="5765">
                  <c:v>-8.7209999999999996E-3</c:v>
                </c:pt>
                <c:pt idx="5766">
                  <c:v>-8.7209999999999996E-3</c:v>
                </c:pt>
                <c:pt idx="5767">
                  <c:v>1.4492E-2</c:v>
                </c:pt>
                <c:pt idx="5768">
                  <c:v>1.4492E-2</c:v>
                </c:pt>
                <c:pt idx="5769">
                  <c:v>1.4492E-2</c:v>
                </c:pt>
                <c:pt idx="5770">
                  <c:v>8.3829999999999998E-3</c:v>
                </c:pt>
                <c:pt idx="5771">
                  <c:v>8.3829999999999998E-3</c:v>
                </c:pt>
                <c:pt idx="5772">
                  <c:v>2.9763000000000001E-2</c:v>
                </c:pt>
                <c:pt idx="5773">
                  <c:v>2.9763000000000001E-2</c:v>
                </c:pt>
                <c:pt idx="5774">
                  <c:v>2.9763000000000001E-2</c:v>
                </c:pt>
                <c:pt idx="5775">
                  <c:v>-3.2544999999999998E-2</c:v>
                </c:pt>
                <c:pt idx="5776">
                  <c:v>-3.2544999999999998E-2</c:v>
                </c:pt>
                <c:pt idx="5777">
                  <c:v>-1.3910000000000001E-3</c:v>
                </c:pt>
                <c:pt idx="5778">
                  <c:v>-1.3910000000000001E-3</c:v>
                </c:pt>
                <c:pt idx="5779">
                  <c:v>2.4875999999999999E-2</c:v>
                </c:pt>
                <c:pt idx="5780">
                  <c:v>2.4875999999999999E-2</c:v>
                </c:pt>
                <c:pt idx="5781">
                  <c:v>2.4875999999999999E-2</c:v>
                </c:pt>
                <c:pt idx="5782">
                  <c:v>-1.2997E-2</c:v>
                </c:pt>
                <c:pt idx="5783">
                  <c:v>-1.2997E-2</c:v>
                </c:pt>
                <c:pt idx="5784">
                  <c:v>-2.0327999999999999E-2</c:v>
                </c:pt>
                <c:pt idx="5785">
                  <c:v>-2.0327999999999999E-2</c:v>
                </c:pt>
                <c:pt idx="5786">
                  <c:v>-2.0327999999999999E-2</c:v>
                </c:pt>
                <c:pt idx="5787">
                  <c:v>3.7094000000000002E-2</c:v>
                </c:pt>
                <c:pt idx="5788">
                  <c:v>3.7094000000000002E-2</c:v>
                </c:pt>
                <c:pt idx="5789">
                  <c:v>-2.5826000000000002E-2</c:v>
                </c:pt>
                <c:pt idx="5790">
                  <c:v>-2.5826000000000002E-2</c:v>
                </c:pt>
                <c:pt idx="5791">
                  <c:v>-3.4988999999999999E-2</c:v>
                </c:pt>
                <c:pt idx="5792">
                  <c:v>-3.4988999999999999E-2</c:v>
                </c:pt>
                <c:pt idx="5793">
                  <c:v>-3.4988999999999999E-2</c:v>
                </c:pt>
                <c:pt idx="5794">
                  <c:v>-4.8427999999999999E-2</c:v>
                </c:pt>
                <c:pt idx="5795">
                  <c:v>-4.8427999999999999E-2</c:v>
                </c:pt>
                <c:pt idx="5796">
                  <c:v>-0.20786299999999999</c:v>
                </c:pt>
                <c:pt idx="5797">
                  <c:v>-0.20786299999999999</c:v>
                </c:pt>
                <c:pt idx="5798">
                  <c:v>-0.20786299999999999</c:v>
                </c:pt>
                <c:pt idx="5799">
                  <c:v>6.1527999999999999E-2</c:v>
                </c:pt>
                <c:pt idx="5800">
                  <c:v>6.1527999999999999E-2</c:v>
                </c:pt>
                <c:pt idx="5801">
                  <c:v>-4.4450000000000002E-3</c:v>
                </c:pt>
                <c:pt idx="5802">
                  <c:v>-4.4450000000000002E-3</c:v>
                </c:pt>
                <c:pt idx="5803">
                  <c:v>3.6483000000000002E-2</c:v>
                </c:pt>
                <c:pt idx="5804">
                  <c:v>3.6483000000000002E-2</c:v>
                </c:pt>
                <c:pt idx="5805">
                  <c:v>3.6483000000000002E-2</c:v>
                </c:pt>
                <c:pt idx="5806">
                  <c:v>5.2976000000000002E-2</c:v>
                </c:pt>
                <c:pt idx="5807">
                  <c:v>5.2976000000000002E-2</c:v>
                </c:pt>
                <c:pt idx="5808">
                  <c:v>0.10306700000000001</c:v>
                </c:pt>
                <c:pt idx="5809">
                  <c:v>0.10306700000000001</c:v>
                </c:pt>
                <c:pt idx="5810">
                  <c:v>0.10306700000000001</c:v>
                </c:pt>
                <c:pt idx="5811">
                  <c:v>-1.1776E-2</c:v>
                </c:pt>
                <c:pt idx="5812">
                  <c:v>-1.1776E-2</c:v>
                </c:pt>
                <c:pt idx="5813">
                  <c:v>7.9242999999999994E-2</c:v>
                </c:pt>
                <c:pt idx="5814">
                  <c:v>7.9242999999999994E-2</c:v>
                </c:pt>
                <c:pt idx="5815">
                  <c:v>-4.5983999999999997E-2</c:v>
                </c:pt>
                <c:pt idx="5816">
                  <c:v>-4.5983999999999997E-2</c:v>
                </c:pt>
                <c:pt idx="5817">
                  <c:v>-4.5983999999999997E-2</c:v>
                </c:pt>
                <c:pt idx="5818">
                  <c:v>-6.0644999999999998E-2</c:v>
                </c:pt>
                <c:pt idx="5819">
                  <c:v>-6.0644999999999998E-2</c:v>
                </c:pt>
                <c:pt idx="5820">
                  <c:v>5.2365000000000002E-2</c:v>
                </c:pt>
                <c:pt idx="5821">
                  <c:v>5.2365000000000002E-2</c:v>
                </c:pt>
                <c:pt idx="5822">
                  <c:v>5.2365000000000002E-2</c:v>
                </c:pt>
                <c:pt idx="5823">
                  <c:v>2.274E-3</c:v>
                </c:pt>
                <c:pt idx="5824">
                  <c:v>2.274E-3</c:v>
                </c:pt>
                <c:pt idx="5825">
                  <c:v>-3.8340000000000002E-3</c:v>
                </c:pt>
                <c:pt idx="5826">
                  <c:v>-3.8340000000000002E-3</c:v>
                </c:pt>
                <c:pt idx="5827">
                  <c:v>-4.1097000000000002E-2</c:v>
                </c:pt>
                <c:pt idx="5828">
                  <c:v>-4.1097000000000002E-2</c:v>
                </c:pt>
                <c:pt idx="5829">
                  <c:v>-4.1097000000000002E-2</c:v>
                </c:pt>
                <c:pt idx="5830">
                  <c:v>6.5500000000000003E-3</c:v>
                </c:pt>
                <c:pt idx="5831">
                  <c:v>6.5500000000000003E-3</c:v>
                </c:pt>
                <c:pt idx="5832">
                  <c:v>1.9377999999999999E-2</c:v>
                </c:pt>
                <c:pt idx="5833">
                  <c:v>1.9377999999999999E-2</c:v>
                </c:pt>
                <c:pt idx="5834">
                  <c:v>1.9377999999999999E-2</c:v>
                </c:pt>
                <c:pt idx="5835">
                  <c:v>2.1822000000000001E-2</c:v>
                </c:pt>
                <c:pt idx="5836">
                  <c:v>2.1822000000000001E-2</c:v>
                </c:pt>
                <c:pt idx="5837">
                  <c:v>3.0374000000000002E-2</c:v>
                </c:pt>
                <c:pt idx="5838">
                  <c:v>3.0374000000000002E-2</c:v>
                </c:pt>
                <c:pt idx="5839">
                  <c:v>2.8541E-2</c:v>
                </c:pt>
                <c:pt idx="5840">
                  <c:v>2.8541E-2</c:v>
                </c:pt>
                <c:pt idx="5841">
                  <c:v>2.8541E-2</c:v>
                </c:pt>
                <c:pt idx="5842">
                  <c:v>1.5102000000000001E-2</c:v>
                </c:pt>
                <c:pt idx="5843">
                  <c:v>1.5102000000000001E-2</c:v>
                </c:pt>
                <c:pt idx="5844">
                  <c:v>-9.7907999999999995E-2</c:v>
                </c:pt>
                <c:pt idx="5845">
                  <c:v>-9.7907999999999995E-2</c:v>
                </c:pt>
                <c:pt idx="5846">
                  <c:v>-9.7907999999999995E-2</c:v>
                </c:pt>
                <c:pt idx="5847">
                  <c:v>-6.9807999999999995E-2</c:v>
                </c:pt>
                <c:pt idx="5848">
                  <c:v>-6.9807999999999995E-2</c:v>
                </c:pt>
                <c:pt idx="5849">
                  <c:v>-0.100351</c:v>
                </c:pt>
                <c:pt idx="5850">
                  <c:v>-0.100351</c:v>
                </c:pt>
                <c:pt idx="5851">
                  <c:v>-3.7432E-2</c:v>
                </c:pt>
                <c:pt idx="5852">
                  <c:v>-3.7432E-2</c:v>
                </c:pt>
                <c:pt idx="5853">
                  <c:v>-3.7432E-2</c:v>
                </c:pt>
                <c:pt idx="5854">
                  <c:v>-8.7209999999999996E-3</c:v>
                </c:pt>
                <c:pt idx="5855">
                  <c:v>-8.7209999999999996E-3</c:v>
                </c:pt>
                <c:pt idx="5856">
                  <c:v>1.3270000000000001E-2</c:v>
                </c:pt>
                <c:pt idx="5857">
                  <c:v>1.3270000000000001E-2</c:v>
                </c:pt>
                <c:pt idx="5858">
                  <c:v>1.3270000000000001E-2</c:v>
                </c:pt>
                <c:pt idx="5859" formatCode="0.00E+00">
                  <c:v>-7.7999999999999999E-4</c:v>
                </c:pt>
                <c:pt idx="5860" formatCode="0.00E+00">
                  <c:v>-7.7999999999999999E-4</c:v>
                </c:pt>
                <c:pt idx="5861">
                  <c:v>-1.3910000000000001E-3</c:v>
                </c:pt>
                <c:pt idx="5862">
                  <c:v>-1.3910000000000001E-3</c:v>
                </c:pt>
                <c:pt idx="5863">
                  <c:v>-4.1708000000000002E-2</c:v>
                </c:pt>
                <c:pt idx="5864">
                  <c:v>-4.1708000000000002E-2</c:v>
                </c:pt>
                <c:pt idx="5865">
                  <c:v>-4.1708000000000002E-2</c:v>
                </c:pt>
                <c:pt idx="5866">
                  <c:v>7.1609999999999998E-3</c:v>
                </c:pt>
                <c:pt idx="5867">
                  <c:v>7.1609999999999998E-3</c:v>
                </c:pt>
                <c:pt idx="5868">
                  <c:v>5.1143000000000001E-2</c:v>
                </c:pt>
                <c:pt idx="5869">
                  <c:v>5.1143000000000001E-2</c:v>
                </c:pt>
                <c:pt idx="5870">
                  <c:v>5.1143000000000001E-2</c:v>
                </c:pt>
                <c:pt idx="5871">
                  <c:v>-4.0486000000000001E-2</c:v>
                </c:pt>
                <c:pt idx="5872">
                  <c:v>-4.0486000000000001E-2</c:v>
                </c:pt>
                <c:pt idx="5873">
                  <c:v>-2.4604000000000001E-2</c:v>
                </c:pt>
                <c:pt idx="5874">
                  <c:v>-2.4604000000000001E-2</c:v>
                </c:pt>
                <c:pt idx="5875">
                  <c:v>5.4198000000000003E-2</c:v>
                </c:pt>
                <c:pt idx="5876">
                  <c:v>5.4198000000000003E-2</c:v>
                </c:pt>
                <c:pt idx="5877">
                  <c:v>5.4198000000000003E-2</c:v>
                </c:pt>
                <c:pt idx="5878">
                  <c:v>-9.3021000000000006E-2</c:v>
                </c:pt>
                <c:pt idx="5879">
                  <c:v>-9.3021000000000006E-2</c:v>
                </c:pt>
                <c:pt idx="5880">
                  <c:v>-9.3021000000000006E-2</c:v>
                </c:pt>
                <c:pt idx="5881">
                  <c:v>3.0984999999999999E-2</c:v>
                </c:pt>
                <c:pt idx="5882">
                  <c:v>3.0984999999999999E-2</c:v>
                </c:pt>
                <c:pt idx="5883">
                  <c:v>3.0984999999999999E-2</c:v>
                </c:pt>
                <c:pt idx="5884">
                  <c:v>1.3270000000000001E-2</c:v>
                </c:pt>
                <c:pt idx="5885">
                  <c:v>1.3270000000000001E-2</c:v>
                </c:pt>
                <c:pt idx="5886">
                  <c:v>5.5419999999999997E-2</c:v>
                </c:pt>
                <c:pt idx="5887">
                  <c:v>5.5419999999999997E-2</c:v>
                </c:pt>
                <c:pt idx="5888">
                  <c:v>5.5419999999999997E-2</c:v>
                </c:pt>
                <c:pt idx="5889">
                  <c:v>2.7320000000000001E-2</c:v>
                </c:pt>
                <c:pt idx="5890">
                  <c:v>2.7320000000000001E-2</c:v>
                </c:pt>
                <c:pt idx="5891">
                  <c:v>7.6799999999999993E-2</c:v>
                </c:pt>
                <c:pt idx="5892">
                  <c:v>7.6799999999999993E-2</c:v>
                </c:pt>
                <c:pt idx="5893">
                  <c:v>7.6799999999999993E-2</c:v>
                </c:pt>
                <c:pt idx="5894">
                  <c:v>-8.1099999999999992E-3</c:v>
                </c:pt>
                <c:pt idx="5895">
                  <c:v>-8.1099999999999992E-3</c:v>
                </c:pt>
                <c:pt idx="5896">
                  <c:v>9.9402000000000004E-2</c:v>
                </c:pt>
                <c:pt idx="5897">
                  <c:v>9.9402000000000004E-2</c:v>
                </c:pt>
                <c:pt idx="5898">
                  <c:v>-6.2476999999999998E-2</c:v>
                </c:pt>
                <c:pt idx="5899">
                  <c:v>-6.2476999999999998E-2</c:v>
                </c:pt>
                <c:pt idx="5900">
                  <c:v>-6.2476999999999998E-2</c:v>
                </c:pt>
                <c:pt idx="5901">
                  <c:v>-7.7137999999999998E-2</c:v>
                </c:pt>
                <c:pt idx="5902">
                  <c:v>-7.7137999999999998E-2</c:v>
                </c:pt>
                <c:pt idx="5903">
                  <c:v>0.22157499999999999</c:v>
                </c:pt>
                <c:pt idx="5904">
                  <c:v>0.22157499999999999</c:v>
                </c:pt>
                <c:pt idx="5905">
                  <c:v>2.3043999999999999E-2</c:v>
                </c:pt>
                <c:pt idx="5906">
                  <c:v>2.3043999999999999E-2</c:v>
                </c:pt>
                <c:pt idx="5907">
                  <c:v>2.3043999999999999E-2</c:v>
                </c:pt>
                <c:pt idx="5908">
                  <c:v>5.4808999999999997E-2</c:v>
                </c:pt>
                <c:pt idx="5909">
                  <c:v>5.4808999999999997E-2</c:v>
                </c:pt>
                <c:pt idx="5910">
                  <c:v>-2.8268999999999999E-2</c:v>
                </c:pt>
                <c:pt idx="5911">
                  <c:v>-2.8268999999999999E-2</c:v>
                </c:pt>
                <c:pt idx="5912">
                  <c:v>-2.8268999999999999E-2</c:v>
                </c:pt>
                <c:pt idx="5913">
                  <c:v>0.49646400000000002</c:v>
                </c:pt>
                <c:pt idx="5914">
                  <c:v>0.49646400000000002</c:v>
                </c:pt>
                <c:pt idx="5915">
                  <c:v>-0.19381300000000001</c:v>
                </c:pt>
                <c:pt idx="5916">
                  <c:v>-0.19381300000000001</c:v>
                </c:pt>
                <c:pt idx="5917">
                  <c:v>-0.19381300000000001</c:v>
                </c:pt>
                <c:pt idx="5918">
                  <c:v>-0.59209800000000001</c:v>
                </c:pt>
                <c:pt idx="5919">
                  <c:v>-0.59209800000000001</c:v>
                </c:pt>
                <c:pt idx="5920">
                  <c:v>0.13238900000000001</c:v>
                </c:pt>
                <c:pt idx="5921">
                  <c:v>0.13238900000000001</c:v>
                </c:pt>
                <c:pt idx="5922">
                  <c:v>0.13238900000000001</c:v>
                </c:pt>
                <c:pt idx="5923">
                  <c:v>6.8859000000000004E-2</c:v>
                </c:pt>
                <c:pt idx="5924">
                  <c:v>6.8859000000000004E-2</c:v>
                </c:pt>
                <c:pt idx="5925">
                  <c:v>6.8859000000000004E-2</c:v>
                </c:pt>
                <c:pt idx="5926">
                  <c:v>5.7251999999999997E-2</c:v>
                </c:pt>
                <c:pt idx="5927">
                  <c:v>5.7251999999999997E-2</c:v>
                </c:pt>
                <c:pt idx="5928">
                  <c:v>5.7251999999999997E-2</c:v>
                </c:pt>
                <c:pt idx="5929">
                  <c:v>-3.8654000000000001E-2</c:v>
                </c:pt>
                <c:pt idx="5930">
                  <c:v>-3.8654000000000001E-2</c:v>
                </c:pt>
                <c:pt idx="5931">
                  <c:v>-3.8654000000000001E-2</c:v>
                </c:pt>
                <c:pt idx="5932">
                  <c:v>-3.0102E-2</c:v>
                </c:pt>
                <c:pt idx="5933">
                  <c:v>-3.0102E-2</c:v>
                </c:pt>
                <c:pt idx="5934">
                  <c:v>-7.6526999999999998E-2</c:v>
                </c:pt>
                <c:pt idx="5935">
                  <c:v>-7.6526999999999998E-2</c:v>
                </c:pt>
                <c:pt idx="5936">
                  <c:v>-7.6526999999999998E-2</c:v>
                </c:pt>
                <c:pt idx="5937">
                  <c:v>-0.111958</c:v>
                </c:pt>
                <c:pt idx="5938">
                  <c:v>-0.111958</c:v>
                </c:pt>
                <c:pt idx="5939">
                  <c:v>-0.111958</c:v>
                </c:pt>
                <c:pt idx="5940">
                  <c:v>-0.111958</c:v>
                </c:pt>
                <c:pt idx="5941">
                  <c:v>8.9627999999999999E-2</c:v>
                </c:pt>
                <c:pt idx="5942">
                  <c:v>8.9627999999999999E-2</c:v>
                </c:pt>
                <c:pt idx="5943">
                  <c:v>0.13116700000000001</c:v>
                </c:pt>
                <c:pt idx="5944">
                  <c:v>0.13116700000000001</c:v>
                </c:pt>
                <c:pt idx="5945">
                  <c:v>0.13116700000000001</c:v>
                </c:pt>
                <c:pt idx="5946">
                  <c:v>4.0148000000000003E-2</c:v>
                </c:pt>
                <c:pt idx="5947">
                  <c:v>4.0148000000000003E-2</c:v>
                </c:pt>
                <c:pt idx="5948">
                  <c:v>4.0148000000000003E-2</c:v>
                </c:pt>
                <c:pt idx="5949">
                  <c:v>0.123836</c:v>
                </c:pt>
                <c:pt idx="5950">
                  <c:v>0.123836</c:v>
                </c:pt>
                <c:pt idx="5951">
                  <c:v>0.123836</c:v>
                </c:pt>
                <c:pt idx="5952">
                  <c:v>-5.8812000000000003E-2</c:v>
                </c:pt>
                <c:pt idx="5953">
                  <c:v>-5.8812000000000003E-2</c:v>
                </c:pt>
                <c:pt idx="5954">
                  <c:v>-5.8812000000000003E-2</c:v>
                </c:pt>
                <c:pt idx="5955">
                  <c:v>0.110397</c:v>
                </c:pt>
                <c:pt idx="5956">
                  <c:v>0.110397</c:v>
                </c:pt>
                <c:pt idx="5957">
                  <c:v>-3.0102E-2</c:v>
                </c:pt>
                <c:pt idx="5958">
                  <c:v>-3.0102E-2</c:v>
                </c:pt>
                <c:pt idx="5959">
                  <c:v>-3.0102E-2</c:v>
                </c:pt>
                <c:pt idx="5960">
                  <c:v>5.2365000000000002E-2</c:v>
                </c:pt>
                <c:pt idx="5961">
                  <c:v>5.2365000000000002E-2</c:v>
                </c:pt>
                <c:pt idx="5962">
                  <c:v>5.2365000000000002E-2</c:v>
                </c:pt>
                <c:pt idx="5963">
                  <c:v>4.1369999999999997E-2</c:v>
                </c:pt>
                <c:pt idx="5964">
                  <c:v>4.1369999999999997E-2</c:v>
                </c:pt>
                <c:pt idx="5965">
                  <c:v>4.1369999999999997E-2</c:v>
                </c:pt>
                <c:pt idx="5966">
                  <c:v>6.9469000000000003E-2</c:v>
                </c:pt>
                <c:pt idx="5967">
                  <c:v>6.9469000000000003E-2</c:v>
                </c:pt>
                <c:pt idx="5968">
                  <c:v>-8.8745000000000004E-2</c:v>
                </c:pt>
                <c:pt idx="5969">
                  <c:v>-8.8745000000000004E-2</c:v>
                </c:pt>
                <c:pt idx="5970">
                  <c:v>-8.8745000000000004E-2</c:v>
                </c:pt>
                <c:pt idx="5971">
                  <c:v>0.30892900000000001</c:v>
                </c:pt>
                <c:pt idx="5972">
                  <c:v>0.30892900000000001</c:v>
                </c:pt>
                <c:pt idx="5973">
                  <c:v>-0.35324899999999998</c:v>
                </c:pt>
                <c:pt idx="5974">
                  <c:v>-0.35324899999999998</c:v>
                </c:pt>
                <c:pt idx="5975">
                  <c:v>0.20202700000000001</c:v>
                </c:pt>
                <c:pt idx="5976">
                  <c:v>0.20202700000000001</c:v>
                </c:pt>
                <c:pt idx="5977">
                  <c:v>0.20202700000000001</c:v>
                </c:pt>
                <c:pt idx="5978">
                  <c:v>0.121393</c:v>
                </c:pt>
                <c:pt idx="5979">
                  <c:v>0.121393</c:v>
                </c:pt>
                <c:pt idx="5980">
                  <c:v>-3.0102E-2</c:v>
                </c:pt>
                <c:pt idx="5981">
                  <c:v>-3.0102E-2</c:v>
                </c:pt>
                <c:pt idx="5982">
                  <c:v>-5.2704000000000001E-2</c:v>
                </c:pt>
                <c:pt idx="5983">
                  <c:v>-5.2704000000000001E-2</c:v>
                </c:pt>
                <c:pt idx="5984">
                  <c:v>-5.2704000000000001E-2</c:v>
                </c:pt>
                <c:pt idx="5985">
                  <c:v>8.5351999999999997E-2</c:v>
                </c:pt>
                <c:pt idx="5986">
                  <c:v>8.5351999999999997E-2</c:v>
                </c:pt>
                <c:pt idx="5987">
                  <c:v>-2.0019999999999999E-3</c:v>
                </c:pt>
                <c:pt idx="5988">
                  <c:v>-2.0019999999999999E-3</c:v>
                </c:pt>
                <c:pt idx="5989">
                  <c:v>-2.0019999999999999E-3</c:v>
                </c:pt>
                <c:pt idx="5990">
                  <c:v>2.2433000000000002E-2</c:v>
                </c:pt>
                <c:pt idx="5991">
                  <c:v>2.2433000000000002E-2</c:v>
                </c:pt>
                <c:pt idx="5992">
                  <c:v>-0.12661800000000001</c:v>
                </c:pt>
                <c:pt idx="5993">
                  <c:v>-0.12661800000000001</c:v>
                </c:pt>
                <c:pt idx="5994">
                  <c:v>-9.2410000000000006E-2</c:v>
                </c:pt>
                <c:pt idx="5995">
                  <c:v>-9.2410000000000006E-2</c:v>
                </c:pt>
                <c:pt idx="5996">
                  <c:v>-9.2410000000000006E-2</c:v>
                </c:pt>
                <c:pt idx="5997">
                  <c:v>0.19225300000000001</c:v>
                </c:pt>
                <c:pt idx="5998">
                  <c:v>0.19225300000000001</c:v>
                </c:pt>
                <c:pt idx="5999">
                  <c:v>0.17576</c:v>
                </c:pt>
                <c:pt idx="6000">
                  <c:v>0.17576</c:v>
                </c:pt>
                <c:pt idx="6001">
                  <c:v>0.17576</c:v>
                </c:pt>
                <c:pt idx="6002">
                  <c:v>0.17576</c:v>
                </c:pt>
                <c:pt idx="6003">
                  <c:v>-2.0019999999999999E-3</c:v>
                </c:pt>
                <c:pt idx="6004">
                  <c:v>-2.0019999999999999E-3</c:v>
                </c:pt>
                <c:pt idx="6005">
                  <c:v>8.3829999999999998E-3</c:v>
                </c:pt>
                <c:pt idx="6006">
                  <c:v>8.3829999999999998E-3</c:v>
                </c:pt>
                <c:pt idx="6007">
                  <c:v>8.3829999999999998E-3</c:v>
                </c:pt>
                <c:pt idx="6008">
                  <c:v>4.4423999999999998E-2</c:v>
                </c:pt>
                <c:pt idx="6009">
                  <c:v>4.4423999999999998E-2</c:v>
                </c:pt>
                <c:pt idx="6010">
                  <c:v>0.18309</c:v>
                </c:pt>
                <c:pt idx="6011">
                  <c:v>0.18309</c:v>
                </c:pt>
                <c:pt idx="6012">
                  <c:v>0.413387</c:v>
                </c:pt>
                <c:pt idx="6013">
                  <c:v>0.413387</c:v>
                </c:pt>
                <c:pt idx="6014">
                  <c:v>0.413387</c:v>
                </c:pt>
                <c:pt idx="6015">
                  <c:v>-1.7273E-2</c:v>
                </c:pt>
                <c:pt idx="6016">
                  <c:v>-1.7273E-2</c:v>
                </c:pt>
                <c:pt idx="6017">
                  <c:v>-6.2476999999999998E-2</c:v>
                </c:pt>
                <c:pt idx="6018">
                  <c:v>-6.2476999999999998E-2</c:v>
                </c:pt>
                <c:pt idx="6019">
                  <c:v>-6.2476999999999998E-2</c:v>
                </c:pt>
                <c:pt idx="6020">
                  <c:v>-0.62997099999999995</c:v>
                </c:pt>
                <c:pt idx="6021">
                  <c:v>-0.62997099999999995</c:v>
                </c:pt>
                <c:pt idx="6022">
                  <c:v>0.101845</c:v>
                </c:pt>
                <c:pt idx="6023">
                  <c:v>0.101845</c:v>
                </c:pt>
                <c:pt idx="6024">
                  <c:v>-0.77657900000000002</c:v>
                </c:pt>
                <c:pt idx="6025">
                  <c:v>-0.77657900000000002</c:v>
                </c:pt>
                <c:pt idx="6026">
                  <c:v>-0.77657900000000002</c:v>
                </c:pt>
                <c:pt idx="6027">
                  <c:v>-0.174266</c:v>
                </c:pt>
                <c:pt idx="6028">
                  <c:v>-0.174266</c:v>
                </c:pt>
                <c:pt idx="6029">
                  <c:v>0.59175900000000003</c:v>
                </c:pt>
                <c:pt idx="6030">
                  <c:v>0.59175900000000003</c:v>
                </c:pt>
                <c:pt idx="6031">
                  <c:v>0.59175900000000003</c:v>
                </c:pt>
                <c:pt idx="6032">
                  <c:v>4.9311000000000001E-2</c:v>
                </c:pt>
                <c:pt idx="6033">
                  <c:v>4.9311000000000001E-2</c:v>
                </c:pt>
                <c:pt idx="6034">
                  <c:v>6.7637000000000003E-2</c:v>
                </c:pt>
                <c:pt idx="6035">
                  <c:v>6.7637000000000003E-2</c:v>
                </c:pt>
                <c:pt idx="6036">
                  <c:v>-0.39784199999999997</c:v>
                </c:pt>
                <c:pt idx="6037">
                  <c:v>-0.39784199999999997</c:v>
                </c:pt>
                <c:pt idx="6038">
                  <c:v>-0.39784199999999997</c:v>
                </c:pt>
                <c:pt idx="6039">
                  <c:v>0.463478</c:v>
                </c:pt>
                <c:pt idx="6040">
                  <c:v>0.463478</c:v>
                </c:pt>
                <c:pt idx="6041">
                  <c:v>0.45003900000000002</c:v>
                </c:pt>
                <c:pt idx="6042">
                  <c:v>0.45003900000000002</c:v>
                </c:pt>
                <c:pt idx="6043">
                  <c:v>0.45003900000000002</c:v>
                </c:pt>
                <c:pt idx="6044">
                  <c:v>-0.162659</c:v>
                </c:pt>
                <c:pt idx="6045">
                  <c:v>-0.162659</c:v>
                </c:pt>
                <c:pt idx="6046">
                  <c:v>0.27655299999999999</c:v>
                </c:pt>
                <c:pt idx="6047">
                  <c:v>0.27655299999999999</c:v>
                </c:pt>
                <c:pt idx="6048">
                  <c:v>0.117728</c:v>
                </c:pt>
                <c:pt idx="6049">
                  <c:v>0.117728</c:v>
                </c:pt>
                <c:pt idx="6050">
                  <c:v>0.117728</c:v>
                </c:pt>
                <c:pt idx="6051">
                  <c:v>7.4967000000000006E-2</c:v>
                </c:pt>
                <c:pt idx="6052">
                  <c:v>7.4967000000000006E-2</c:v>
                </c:pt>
                <c:pt idx="6053">
                  <c:v>-0.14433299999999999</c:v>
                </c:pt>
                <c:pt idx="6054">
                  <c:v>-0.14433299999999999</c:v>
                </c:pt>
                <c:pt idx="6055">
                  <c:v>-0.14433299999999999</c:v>
                </c:pt>
                <c:pt idx="6056">
                  <c:v>0.114063</c:v>
                </c:pt>
                <c:pt idx="6057">
                  <c:v>0.114063</c:v>
                </c:pt>
                <c:pt idx="6058">
                  <c:v>-0.19075900000000001</c:v>
                </c:pt>
                <c:pt idx="6059">
                  <c:v>-0.19075900000000001</c:v>
                </c:pt>
                <c:pt idx="6060">
                  <c:v>4.6866999999999999E-2</c:v>
                </c:pt>
                <c:pt idx="6061">
                  <c:v>4.6866999999999999E-2</c:v>
                </c:pt>
                <c:pt idx="6062">
                  <c:v>4.6866999999999999E-2</c:v>
                </c:pt>
                <c:pt idx="6063">
                  <c:v>-9.7907999999999995E-2</c:v>
                </c:pt>
                <c:pt idx="6064">
                  <c:v>-9.7907999999999995E-2</c:v>
                </c:pt>
                <c:pt idx="6065">
                  <c:v>5.1754000000000001E-2</c:v>
                </c:pt>
                <c:pt idx="6066">
                  <c:v>5.1754000000000001E-2</c:v>
                </c:pt>
                <c:pt idx="6067">
                  <c:v>5.1754000000000001E-2</c:v>
                </c:pt>
                <c:pt idx="6068">
                  <c:v>6.0916999999999999E-2</c:v>
                </c:pt>
                <c:pt idx="6069">
                  <c:v>6.0916999999999999E-2</c:v>
                </c:pt>
                <c:pt idx="6070">
                  <c:v>-6.0644999999999998E-2</c:v>
                </c:pt>
                <c:pt idx="6071">
                  <c:v>-6.0644999999999998E-2</c:v>
                </c:pt>
                <c:pt idx="6072">
                  <c:v>-2.5215000000000001E-2</c:v>
                </c:pt>
                <c:pt idx="6073">
                  <c:v>-2.5215000000000001E-2</c:v>
                </c:pt>
                <c:pt idx="6074">
                  <c:v>-2.5215000000000001E-2</c:v>
                </c:pt>
                <c:pt idx="6075">
                  <c:v>-2.6129999999999999E-3</c:v>
                </c:pt>
                <c:pt idx="6076">
                  <c:v>-2.6129999999999999E-3</c:v>
                </c:pt>
                <c:pt idx="6077">
                  <c:v>1.1436999999999999E-2</c:v>
                </c:pt>
                <c:pt idx="6078">
                  <c:v>1.1436999999999999E-2</c:v>
                </c:pt>
                <c:pt idx="6079">
                  <c:v>1.1436999999999999E-2</c:v>
                </c:pt>
                <c:pt idx="6080">
                  <c:v>4.4423999999999998E-2</c:v>
                </c:pt>
                <c:pt idx="6081">
                  <c:v>4.4423999999999998E-2</c:v>
                </c:pt>
                <c:pt idx="6082">
                  <c:v>1.4492E-2</c:v>
                </c:pt>
                <c:pt idx="6083">
                  <c:v>1.4492E-2</c:v>
                </c:pt>
                <c:pt idx="6084">
                  <c:v>-0.35691499999999998</c:v>
                </c:pt>
                <c:pt idx="6085">
                  <c:v>-0.35691499999999998</c:v>
                </c:pt>
                <c:pt idx="6086">
                  <c:v>-0.35691499999999998</c:v>
                </c:pt>
                <c:pt idx="6087">
                  <c:v>-4.0486000000000001E-2</c:v>
                </c:pt>
                <c:pt idx="6088">
                  <c:v>-4.0486000000000001E-2</c:v>
                </c:pt>
                <c:pt idx="6089">
                  <c:v>1.0529999999999999E-3</c:v>
                </c:pt>
                <c:pt idx="6090">
                  <c:v>1.0529999999999999E-3</c:v>
                </c:pt>
                <c:pt idx="6091">
                  <c:v>1.0529999999999999E-3</c:v>
                </c:pt>
                <c:pt idx="6092">
                  <c:v>8.7794999999999998E-2</c:v>
                </c:pt>
                <c:pt idx="6093">
                  <c:v>8.7794999999999998E-2</c:v>
                </c:pt>
                <c:pt idx="6094">
                  <c:v>-0.24329400000000001</c:v>
                </c:pt>
                <c:pt idx="6095">
                  <c:v>-0.24329400000000001</c:v>
                </c:pt>
                <c:pt idx="6096">
                  <c:v>-3.8340000000000002E-3</c:v>
                </c:pt>
                <c:pt idx="6097">
                  <c:v>-3.8340000000000002E-3</c:v>
                </c:pt>
                <c:pt idx="6098">
                  <c:v>-3.8340000000000002E-3</c:v>
                </c:pt>
                <c:pt idx="6099">
                  <c:v>3.496E-3</c:v>
                </c:pt>
                <c:pt idx="6100">
                  <c:v>3.496E-3</c:v>
                </c:pt>
                <c:pt idx="6101">
                  <c:v>-2.0327999999999999E-2</c:v>
                </c:pt>
                <c:pt idx="6102">
                  <c:v>-2.0327999999999999E-2</c:v>
                </c:pt>
                <c:pt idx="6103">
                  <c:v>-2.0327999999999999E-2</c:v>
                </c:pt>
                <c:pt idx="6104">
                  <c:v>-2.1548999999999999E-2</c:v>
                </c:pt>
                <c:pt idx="6105">
                  <c:v>-2.1548999999999999E-2</c:v>
                </c:pt>
                <c:pt idx="6106">
                  <c:v>0.15132499999999999</c:v>
                </c:pt>
                <c:pt idx="6107">
                  <c:v>0.15132499999999999</c:v>
                </c:pt>
                <c:pt idx="6108">
                  <c:v>-4.4450000000000002E-3</c:v>
                </c:pt>
                <c:pt idx="6109">
                  <c:v>-4.4450000000000002E-3</c:v>
                </c:pt>
                <c:pt idx="6110">
                  <c:v>-4.4450000000000002E-3</c:v>
                </c:pt>
                <c:pt idx="6111" formatCode="0.00E+00">
                  <c:v>-7.7999999999999999E-4</c:v>
                </c:pt>
                <c:pt idx="6112" formatCode="0.00E+00">
                  <c:v>-7.7999999999999999E-4</c:v>
                </c:pt>
                <c:pt idx="6113" formatCode="0.00E+00">
                  <c:v>-7.7999999999999999E-4</c:v>
                </c:pt>
                <c:pt idx="6114" formatCode="0.00E+00">
                  <c:v>-7.7999999999999999E-4</c:v>
                </c:pt>
                <c:pt idx="6115" formatCode="0.00E+00">
                  <c:v>-7.7999999999999999E-4</c:v>
                </c:pt>
                <c:pt idx="6116">
                  <c:v>1.0215E-2</c:v>
                </c:pt>
                <c:pt idx="6117">
                  <c:v>1.0215E-2</c:v>
                </c:pt>
                <c:pt idx="6118">
                  <c:v>1.2659E-2</c:v>
                </c:pt>
                <c:pt idx="6119">
                  <c:v>1.2659E-2</c:v>
                </c:pt>
                <c:pt idx="6120">
                  <c:v>-1.2997E-2</c:v>
                </c:pt>
                <c:pt idx="6121">
                  <c:v>-1.2997E-2</c:v>
                </c:pt>
                <c:pt idx="6122">
                  <c:v>-1.2997E-2</c:v>
                </c:pt>
                <c:pt idx="6123">
                  <c:v>-6.8890000000000002E-3</c:v>
                </c:pt>
                <c:pt idx="6124">
                  <c:v>-6.8890000000000002E-3</c:v>
                </c:pt>
                <c:pt idx="6125">
                  <c:v>-1.3910000000000001E-3</c:v>
                </c:pt>
                <c:pt idx="6126">
                  <c:v>-1.3910000000000001E-3</c:v>
                </c:pt>
                <c:pt idx="6127">
                  <c:v>-1.3910000000000001E-3</c:v>
                </c:pt>
                <c:pt idx="6128">
                  <c:v>3.496E-3</c:v>
                </c:pt>
                <c:pt idx="6129">
                  <c:v>3.496E-3</c:v>
                </c:pt>
                <c:pt idx="6130">
                  <c:v>5.3290000000000004E-3</c:v>
                </c:pt>
                <c:pt idx="6131">
                  <c:v>5.3290000000000004E-3</c:v>
                </c:pt>
                <c:pt idx="6132" formatCode="0.00E+00">
                  <c:v>-1.6899999999999999E-4</c:v>
                </c:pt>
                <c:pt idx="6133" formatCode="0.00E+00">
                  <c:v>-1.6899999999999999E-4</c:v>
                </c:pt>
                <c:pt idx="6134" formatCode="0.00E+00">
                  <c:v>-1.6899999999999999E-4</c:v>
                </c:pt>
                <c:pt idx="6135">
                  <c:v>-1.4829999999999999E-2</c:v>
                </c:pt>
                <c:pt idx="6136">
                  <c:v>-1.4829999999999999E-2</c:v>
                </c:pt>
                <c:pt idx="6137">
                  <c:v>4.0758999999999997E-2</c:v>
                </c:pt>
                <c:pt idx="6138">
                  <c:v>4.0758999999999997E-2</c:v>
                </c:pt>
                <c:pt idx="6139">
                  <c:v>4.0758999999999997E-2</c:v>
                </c:pt>
                <c:pt idx="6140">
                  <c:v>-5.0259999999999999E-2</c:v>
                </c:pt>
                <c:pt idx="6141">
                  <c:v>-5.0259999999999999E-2</c:v>
                </c:pt>
                <c:pt idx="6142">
                  <c:v>-5.2093E-2</c:v>
                </c:pt>
                <c:pt idx="6143">
                  <c:v>-5.2093E-2</c:v>
                </c:pt>
                <c:pt idx="6144">
                  <c:v>-9.3021000000000006E-2</c:v>
                </c:pt>
                <c:pt idx="6145">
                  <c:v>-9.3021000000000006E-2</c:v>
                </c:pt>
                <c:pt idx="6146">
                  <c:v>-9.3021000000000006E-2</c:v>
                </c:pt>
                <c:pt idx="6147">
                  <c:v>5.3290000000000004E-3</c:v>
                </c:pt>
                <c:pt idx="6148">
                  <c:v>5.3290000000000004E-3</c:v>
                </c:pt>
                <c:pt idx="6149">
                  <c:v>-1.7884000000000001E-2</c:v>
                </c:pt>
                <c:pt idx="6150">
                  <c:v>-1.7884000000000001E-2</c:v>
                </c:pt>
                <c:pt idx="6151">
                  <c:v>-1.7884000000000001E-2</c:v>
                </c:pt>
                <c:pt idx="6152">
                  <c:v>-8.6912000000000003E-2</c:v>
                </c:pt>
                <c:pt idx="6153">
                  <c:v>-8.6912000000000003E-2</c:v>
                </c:pt>
                <c:pt idx="6154">
                  <c:v>0.285105</c:v>
                </c:pt>
                <c:pt idx="6155">
                  <c:v>0.285105</c:v>
                </c:pt>
                <c:pt idx="6156">
                  <c:v>0.13788600000000001</c:v>
                </c:pt>
                <c:pt idx="6157">
                  <c:v>0.13788600000000001</c:v>
                </c:pt>
                <c:pt idx="6158">
                  <c:v>0.13788600000000001</c:v>
                </c:pt>
                <c:pt idx="6159">
                  <c:v>-0.157772</c:v>
                </c:pt>
                <c:pt idx="6160">
                  <c:v>-0.157772</c:v>
                </c:pt>
                <c:pt idx="6161">
                  <c:v>-4.8427999999999999E-2</c:v>
                </c:pt>
                <c:pt idx="6162">
                  <c:v>-4.8427999999999999E-2</c:v>
                </c:pt>
                <c:pt idx="6163">
                  <c:v>-4.8427999999999999E-2</c:v>
                </c:pt>
                <c:pt idx="6164">
                  <c:v>5.2365000000000002E-2</c:v>
                </c:pt>
                <c:pt idx="6165">
                  <c:v>5.2365000000000002E-2</c:v>
                </c:pt>
                <c:pt idx="6166">
                  <c:v>6.9469000000000003E-2</c:v>
                </c:pt>
                <c:pt idx="6167">
                  <c:v>6.9469000000000003E-2</c:v>
                </c:pt>
                <c:pt idx="6168">
                  <c:v>6.9469000000000003E-2</c:v>
                </c:pt>
                <c:pt idx="6169">
                  <c:v>-9.6074999999999994E-2</c:v>
                </c:pt>
                <c:pt idx="6170">
                  <c:v>-9.6074999999999994E-2</c:v>
                </c:pt>
                <c:pt idx="6171">
                  <c:v>-2.5215000000000001E-2</c:v>
                </c:pt>
                <c:pt idx="6172">
                  <c:v>-2.5215000000000001E-2</c:v>
                </c:pt>
                <c:pt idx="6173">
                  <c:v>1.663E-3</c:v>
                </c:pt>
                <c:pt idx="6174">
                  <c:v>1.663E-3</c:v>
                </c:pt>
                <c:pt idx="6175">
                  <c:v>1.663E-3</c:v>
                </c:pt>
                <c:pt idx="6176">
                  <c:v>2.274E-3</c:v>
                </c:pt>
                <c:pt idx="6177">
                  <c:v>2.274E-3</c:v>
                </c:pt>
                <c:pt idx="6178">
                  <c:v>-3.2239999999999999E-3</c:v>
                </c:pt>
                <c:pt idx="6179">
                  <c:v>-3.2239999999999999E-3</c:v>
                </c:pt>
                <c:pt idx="6180">
                  <c:v>-3.2239999999999999E-3</c:v>
                </c:pt>
                <c:pt idx="6181">
                  <c:v>-3.8340000000000002E-3</c:v>
                </c:pt>
                <c:pt idx="6182">
                  <c:v>-3.8340000000000002E-3</c:v>
                </c:pt>
                <c:pt idx="6183">
                  <c:v>-6.8890000000000002E-3</c:v>
                </c:pt>
                <c:pt idx="6184">
                  <c:v>-6.8890000000000002E-3</c:v>
                </c:pt>
                <c:pt idx="6185">
                  <c:v>-1.3910000000000001E-3</c:v>
                </c:pt>
                <c:pt idx="6186">
                  <c:v>-1.3910000000000001E-3</c:v>
                </c:pt>
                <c:pt idx="6187">
                  <c:v>-1.3910000000000001E-3</c:v>
                </c:pt>
                <c:pt idx="6188">
                  <c:v>-3.2239999999999999E-3</c:v>
                </c:pt>
                <c:pt idx="6189">
                  <c:v>-3.2239999999999999E-3</c:v>
                </c:pt>
                <c:pt idx="6190">
                  <c:v>-2.6129999999999999E-3</c:v>
                </c:pt>
                <c:pt idx="6191">
                  <c:v>-2.6129999999999999E-3</c:v>
                </c:pt>
                <c:pt idx="6192">
                  <c:v>-2.6129999999999999E-3</c:v>
                </c:pt>
                <c:pt idx="6193">
                  <c:v>-4.4450000000000002E-3</c:v>
                </c:pt>
                <c:pt idx="6194">
                  <c:v>-4.4450000000000002E-3</c:v>
                </c:pt>
                <c:pt idx="6195">
                  <c:v>2.885E-3</c:v>
                </c:pt>
                <c:pt idx="6196">
                  <c:v>2.885E-3</c:v>
                </c:pt>
                <c:pt idx="6197">
                  <c:v>-2.0019999999999999E-3</c:v>
                </c:pt>
                <c:pt idx="6198">
                  <c:v>-2.0019999999999999E-3</c:v>
                </c:pt>
                <c:pt idx="6199">
                  <c:v>-2.0019999999999999E-3</c:v>
                </c:pt>
                <c:pt idx="6200">
                  <c:v>-2.0019999999999999E-3</c:v>
                </c:pt>
                <c:pt idx="6201">
                  <c:v>-2.0019999999999999E-3</c:v>
                </c:pt>
                <c:pt idx="6202">
                  <c:v>1.0529999999999999E-3</c:v>
                </c:pt>
                <c:pt idx="6203">
                  <c:v>1.0529999999999999E-3</c:v>
                </c:pt>
                <c:pt idx="6204">
                  <c:v>1.0529999999999999E-3</c:v>
                </c:pt>
                <c:pt idx="6205">
                  <c:v>-1.3910000000000001E-3</c:v>
                </c:pt>
                <c:pt idx="6206">
                  <c:v>-1.3910000000000001E-3</c:v>
                </c:pt>
                <c:pt idx="6207">
                  <c:v>-4.4450000000000002E-3</c:v>
                </c:pt>
                <c:pt idx="6208">
                  <c:v>-4.4450000000000002E-3</c:v>
                </c:pt>
                <c:pt idx="6209">
                  <c:v>-2.0019999999999999E-3</c:v>
                </c:pt>
                <c:pt idx="6210">
                  <c:v>-2.0019999999999999E-3</c:v>
                </c:pt>
                <c:pt idx="6211">
                  <c:v>-2.0019999999999999E-3</c:v>
                </c:pt>
                <c:pt idx="6212">
                  <c:v>-2.6129999999999999E-3</c:v>
                </c:pt>
                <c:pt idx="6213">
                  <c:v>-2.6129999999999999E-3</c:v>
                </c:pt>
                <c:pt idx="6214">
                  <c:v>-2.6129999999999999E-3</c:v>
                </c:pt>
                <c:pt idx="6215">
                  <c:v>-2.6129999999999999E-3</c:v>
                </c:pt>
                <c:pt idx="6216">
                  <c:v>-2.6129999999999999E-3</c:v>
                </c:pt>
                <c:pt idx="6217">
                  <c:v>-1.3910000000000001E-3</c:v>
                </c:pt>
                <c:pt idx="6218">
                  <c:v>-1.3910000000000001E-3</c:v>
                </c:pt>
                <c:pt idx="6219">
                  <c:v>-2.6129999999999999E-3</c:v>
                </c:pt>
                <c:pt idx="6220">
                  <c:v>-2.6129999999999999E-3</c:v>
                </c:pt>
                <c:pt idx="6221">
                  <c:v>-1.3910000000000001E-3</c:v>
                </c:pt>
                <c:pt idx="6222">
                  <c:v>-1.3910000000000001E-3</c:v>
                </c:pt>
                <c:pt idx="6223">
                  <c:v>-1.3910000000000001E-3</c:v>
                </c:pt>
                <c:pt idx="6224">
                  <c:v>-1.3910000000000001E-3</c:v>
                </c:pt>
                <c:pt idx="6225">
                  <c:v>-1.3910000000000001E-3</c:v>
                </c:pt>
                <c:pt idx="6226">
                  <c:v>-3.8340000000000002E-3</c:v>
                </c:pt>
                <c:pt idx="6227">
                  <c:v>-3.8340000000000002E-3</c:v>
                </c:pt>
                <c:pt idx="6228">
                  <c:v>-3.8340000000000002E-3</c:v>
                </c:pt>
                <c:pt idx="6229">
                  <c:v>-4.4450000000000002E-3</c:v>
                </c:pt>
                <c:pt idx="6230">
                  <c:v>-4.4450000000000002E-3</c:v>
                </c:pt>
                <c:pt idx="6231">
                  <c:v>-1.3910000000000001E-3</c:v>
                </c:pt>
                <c:pt idx="6232">
                  <c:v>-1.3910000000000001E-3</c:v>
                </c:pt>
                <c:pt idx="6233">
                  <c:v>-4.4450000000000002E-3</c:v>
                </c:pt>
                <c:pt idx="6234">
                  <c:v>-4.4450000000000002E-3</c:v>
                </c:pt>
                <c:pt idx="6235">
                  <c:v>-4.4450000000000002E-3</c:v>
                </c:pt>
                <c:pt idx="6236">
                  <c:v>-2.6129999999999999E-3</c:v>
                </c:pt>
                <c:pt idx="6237">
                  <c:v>-2.6129999999999999E-3</c:v>
                </c:pt>
                <c:pt idx="6238">
                  <c:v>-7.4999999999999997E-3</c:v>
                </c:pt>
                <c:pt idx="6239">
                  <c:v>-7.4999999999999997E-3</c:v>
                </c:pt>
                <c:pt idx="6240">
                  <c:v>-7.4999999999999997E-3</c:v>
                </c:pt>
                <c:pt idx="6241" formatCode="0.00E+00">
                  <c:v>-1.6899999999999999E-4</c:v>
                </c:pt>
                <c:pt idx="6242" formatCode="0.00E+00">
                  <c:v>-1.6899999999999999E-4</c:v>
                </c:pt>
                <c:pt idx="6243">
                  <c:v>-3.8340000000000002E-3</c:v>
                </c:pt>
                <c:pt idx="6244">
                  <c:v>-3.8340000000000002E-3</c:v>
                </c:pt>
                <c:pt idx="6245" formatCode="0.00E+00">
                  <c:v>-7.7999999999999999E-4</c:v>
                </c:pt>
                <c:pt idx="6246" formatCode="0.00E+00">
                  <c:v>-7.7999999999999999E-4</c:v>
                </c:pt>
                <c:pt idx="6247" formatCode="0.00E+00">
                  <c:v>-7.7999999999999999E-4</c:v>
                </c:pt>
                <c:pt idx="6248">
                  <c:v>-3.8340000000000002E-3</c:v>
                </c:pt>
                <c:pt idx="6249">
                  <c:v>-3.8340000000000002E-3</c:v>
                </c:pt>
                <c:pt idx="6250">
                  <c:v>-4.4450000000000002E-3</c:v>
                </c:pt>
                <c:pt idx="6251">
                  <c:v>-4.4450000000000002E-3</c:v>
                </c:pt>
                <c:pt idx="6252">
                  <c:v>-4.4450000000000002E-3</c:v>
                </c:pt>
                <c:pt idx="6253">
                  <c:v>-3.2239999999999999E-3</c:v>
                </c:pt>
                <c:pt idx="6254">
                  <c:v>-3.2239999999999999E-3</c:v>
                </c:pt>
                <c:pt idx="6255">
                  <c:v>-2.0019999999999999E-3</c:v>
                </c:pt>
                <c:pt idx="6256">
                  <c:v>-2.0019999999999999E-3</c:v>
                </c:pt>
                <c:pt idx="6257">
                  <c:v>-3.8340000000000002E-3</c:v>
                </c:pt>
                <c:pt idx="6258">
                  <c:v>-3.8340000000000002E-3</c:v>
                </c:pt>
                <c:pt idx="6259">
                  <c:v>-3.8340000000000002E-3</c:v>
                </c:pt>
                <c:pt idx="6260">
                  <c:v>-5.0559999999999997E-3</c:v>
                </c:pt>
                <c:pt idx="6261">
                  <c:v>-5.0559999999999997E-3</c:v>
                </c:pt>
                <c:pt idx="6262">
                  <c:v>-2.6129999999999999E-3</c:v>
                </c:pt>
                <c:pt idx="6263">
                  <c:v>-2.6129999999999999E-3</c:v>
                </c:pt>
                <c:pt idx="6264">
                  <c:v>-2.6129999999999999E-3</c:v>
                </c:pt>
                <c:pt idx="6265">
                  <c:v>-3.2239999999999999E-3</c:v>
                </c:pt>
                <c:pt idx="6266">
                  <c:v>-3.2239999999999999E-3</c:v>
                </c:pt>
                <c:pt idx="6267" formatCode="0.00E+00">
                  <c:v>-7.7999999999999999E-4</c:v>
                </c:pt>
                <c:pt idx="6268" formatCode="0.00E+00">
                  <c:v>-7.7999999999999999E-4</c:v>
                </c:pt>
                <c:pt idx="6269">
                  <c:v>-2.0019999999999999E-3</c:v>
                </c:pt>
                <c:pt idx="6270">
                  <c:v>-2.0019999999999999E-3</c:v>
                </c:pt>
                <c:pt idx="6271">
                  <c:v>-2.0019999999999999E-3</c:v>
                </c:pt>
                <c:pt idx="6272">
                  <c:v>-5.0559999999999997E-3</c:v>
                </c:pt>
                <c:pt idx="6273">
                  <c:v>-5.0559999999999997E-3</c:v>
                </c:pt>
                <c:pt idx="6274">
                  <c:v>-3.2239999999999999E-3</c:v>
                </c:pt>
                <c:pt idx="6275">
                  <c:v>-3.2239999999999999E-3</c:v>
                </c:pt>
                <c:pt idx="6276">
                  <c:v>-3.2239999999999999E-3</c:v>
                </c:pt>
                <c:pt idx="6277">
                  <c:v>-2.0019999999999999E-3</c:v>
                </c:pt>
                <c:pt idx="6278">
                  <c:v>-2.0019999999999999E-3</c:v>
                </c:pt>
                <c:pt idx="6279">
                  <c:v>-8.1099999999999992E-3</c:v>
                </c:pt>
                <c:pt idx="6280">
                  <c:v>-8.1099999999999992E-3</c:v>
                </c:pt>
                <c:pt idx="6281">
                  <c:v>-8.1099999999999992E-3</c:v>
                </c:pt>
                <c:pt idx="6282">
                  <c:v>-8.1099999999999992E-3</c:v>
                </c:pt>
                <c:pt idx="6283">
                  <c:v>-9.9430000000000004E-3</c:v>
                </c:pt>
                <c:pt idx="6284">
                  <c:v>-9.9430000000000004E-3</c:v>
                </c:pt>
                <c:pt idx="6285">
                  <c:v>-3.8340000000000002E-3</c:v>
                </c:pt>
                <c:pt idx="6286">
                  <c:v>-3.8340000000000002E-3</c:v>
                </c:pt>
                <c:pt idx="6287">
                  <c:v>-2.6129999999999999E-3</c:v>
                </c:pt>
                <c:pt idx="6288">
                  <c:v>-2.6129999999999999E-3</c:v>
                </c:pt>
                <c:pt idx="6289">
                  <c:v>-2.6129999999999999E-3</c:v>
                </c:pt>
                <c:pt idx="6290">
                  <c:v>-3.8340000000000002E-3</c:v>
                </c:pt>
                <c:pt idx="6291">
                  <c:v>-3.8340000000000002E-3</c:v>
                </c:pt>
                <c:pt idx="6292">
                  <c:v>-7.4999999999999997E-3</c:v>
                </c:pt>
                <c:pt idx="6293">
                  <c:v>-7.4999999999999997E-3</c:v>
                </c:pt>
                <c:pt idx="6294">
                  <c:v>-7.4999999999999997E-3</c:v>
                </c:pt>
                <c:pt idx="6295">
                  <c:v>-6.8890000000000002E-3</c:v>
                </c:pt>
                <c:pt idx="6296">
                  <c:v>-6.8890000000000002E-3</c:v>
                </c:pt>
                <c:pt idx="6297">
                  <c:v>-1.7884000000000001E-2</c:v>
                </c:pt>
                <c:pt idx="6298">
                  <c:v>-1.7884000000000001E-2</c:v>
                </c:pt>
                <c:pt idx="6299">
                  <c:v>-1.6663000000000001E-2</c:v>
                </c:pt>
                <c:pt idx="6300">
                  <c:v>-1.6663000000000001E-2</c:v>
                </c:pt>
                <c:pt idx="6301">
                  <c:v>-1.6663000000000001E-2</c:v>
                </c:pt>
                <c:pt idx="6302">
                  <c:v>-2.3382E-2</c:v>
                </c:pt>
                <c:pt idx="6303">
                  <c:v>-2.3382E-2</c:v>
                </c:pt>
                <c:pt idx="6304">
                  <c:v>1.8768E-2</c:v>
                </c:pt>
                <c:pt idx="6305">
                  <c:v>1.8768E-2</c:v>
                </c:pt>
                <c:pt idx="6306">
                  <c:v>1.8768E-2</c:v>
                </c:pt>
                <c:pt idx="6307">
                  <c:v>-3.0712E-2</c:v>
                </c:pt>
                <c:pt idx="6308">
                  <c:v>-3.0712E-2</c:v>
                </c:pt>
                <c:pt idx="6309">
                  <c:v>-3.8340000000000002E-3</c:v>
                </c:pt>
                <c:pt idx="6310">
                  <c:v>-3.8340000000000002E-3</c:v>
                </c:pt>
                <c:pt idx="6311">
                  <c:v>-1.0553999999999999E-2</c:v>
                </c:pt>
                <c:pt idx="6312">
                  <c:v>-1.0553999999999999E-2</c:v>
                </c:pt>
                <c:pt idx="6313">
                  <c:v>-1.0553999999999999E-2</c:v>
                </c:pt>
                <c:pt idx="6314">
                  <c:v>-5.3925000000000001E-2</c:v>
                </c:pt>
                <c:pt idx="6315">
                  <c:v>-5.3925000000000001E-2</c:v>
                </c:pt>
                <c:pt idx="6316">
                  <c:v>-2.2159999999999999E-2</c:v>
                </c:pt>
                <c:pt idx="6317">
                  <c:v>-2.2159999999999999E-2</c:v>
                </c:pt>
                <c:pt idx="6318">
                  <c:v>-2.2159999999999999E-2</c:v>
                </c:pt>
                <c:pt idx="6319">
                  <c:v>-3.8340000000000002E-3</c:v>
                </c:pt>
                <c:pt idx="6320">
                  <c:v>-3.8340000000000002E-3</c:v>
                </c:pt>
                <c:pt idx="6321">
                  <c:v>1.0826000000000001E-2</c:v>
                </c:pt>
                <c:pt idx="6322">
                  <c:v>1.0826000000000001E-2</c:v>
                </c:pt>
                <c:pt idx="6323">
                  <c:v>1.0826000000000001E-2</c:v>
                </c:pt>
                <c:pt idx="6324">
                  <c:v>0.238068</c:v>
                </c:pt>
                <c:pt idx="6325">
                  <c:v>0.238068</c:v>
                </c:pt>
                <c:pt idx="6326">
                  <c:v>-0.12112100000000001</c:v>
                </c:pt>
                <c:pt idx="6327">
                  <c:v>-0.12112100000000001</c:v>
                </c:pt>
                <c:pt idx="6328">
                  <c:v>-1.3910000000000001E-3</c:v>
                </c:pt>
                <c:pt idx="6329">
                  <c:v>-1.3910000000000001E-3</c:v>
                </c:pt>
                <c:pt idx="6330">
                  <c:v>-1.3910000000000001E-3</c:v>
                </c:pt>
                <c:pt idx="6331">
                  <c:v>-0.174266</c:v>
                </c:pt>
                <c:pt idx="6332">
                  <c:v>-0.174266</c:v>
                </c:pt>
                <c:pt idx="6333">
                  <c:v>-0.10646</c:v>
                </c:pt>
                <c:pt idx="6334">
                  <c:v>-0.10646</c:v>
                </c:pt>
                <c:pt idx="6335">
                  <c:v>4.8089E-2</c:v>
                </c:pt>
                <c:pt idx="6336">
                  <c:v>4.8089E-2</c:v>
                </c:pt>
                <c:pt idx="6337">
                  <c:v>4.8089E-2</c:v>
                </c:pt>
                <c:pt idx="6338">
                  <c:v>-1.6663000000000001E-2</c:v>
                </c:pt>
                <c:pt idx="6339">
                  <c:v>-1.6663000000000001E-2</c:v>
                </c:pt>
                <c:pt idx="6340">
                  <c:v>8.5962999999999998E-2</c:v>
                </c:pt>
                <c:pt idx="6341">
                  <c:v>8.5962999999999998E-2</c:v>
                </c:pt>
                <c:pt idx="6342">
                  <c:v>8.5962999999999998E-2</c:v>
                </c:pt>
                <c:pt idx="6343">
                  <c:v>1.663E-3</c:v>
                </c:pt>
                <c:pt idx="6344">
                  <c:v>1.663E-3</c:v>
                </c:pt>
                <c:pt idx="6345">
                  <c:v>1.8768E-2</c:v>
                </c:pt>
                <c:pt idx="6346">
                  <c:v>1.8768E-2</c:v>
                </c:pt>
                <c:pt idx="6347">
                  <c:v>0.127502</c:v>
                </c:pt>
                <c:pt idx="6348">
                  <c:v>0.127502</c:v>
                </c:pt>
                <c:pt idx="6349">
                  <c:v>0.127502</c:v>
                </c:pt>
                <c:pt idx="6350">
                  <c:v>-9.332E-3</c:v>
                </c:pt>
                <c:pt idx="6351">
                  <c:v>-9.332E-3</c:v>
                </c:pt>
                <c:pt idx="6352">
                  <c:v>-0.17793100000000001</c:v>
                </c:pt>
                <c:pt idx="6353">
                  <c:v>-0.17793100000000001</c:v>
                </c:pt>
                <c:pt idx="6354">
                  <c:v>-0.17793100000000001</c:v>
                </c:pt>
                <c:pt idx="6355">
                  <c:v>-0.18587200000000001</c:v>
                </c:pt>
                <c:pt idx="6356">
                  <c:v>-0.18587200000000001</c:v>
                </c:pt>
                <c:pt idx="6357" formatCode="0.00E+00">
                  <c:v>-7.7999999999999999E-4</c:v>
                </c:pt>
                <c:pt idx="6358" formatCode="0.00E+00">
                  <c:v>-7.7999999999999999E-4</c:v>
                </c:pt>
                <c:pt idx="6359" formatCode="0.00E+00">
                  <c:v>-7.7999999999999999E-4</c:v>
                </c:pt>
                <c:pt idx="6360">
                  <c:v>-0.12295300000000001</c:v>
                </c:pt>
                <c:pt idx="6361">
                  <c:v>-0.12295300000000001</c:v>
                </c:pt>
                <c:pt idx="6362">
                  <c:v>0.14521700000000001</c:v>
                </c:pt>
                <c:pt idx="6363">
                  <c:v>0.14521700000000001</c:v>
                </c:pt>
                <c:pt idx="6364">
                  <c:v>-0.115012</c:v>
                </c:pt>
                <c:pt idx="6365">
                  <c:v>-0.115012</c:v>
                </c:pt>
                <c:pt idx="6366">
                  <c:v>-0.115012</c:v>
                </c:pt>
                <c:pt idx="6367">
                  <c:v>8.6573999999999998E-2</c:v>
                </c:pt>
                <c:pt idx="6368">
                  <c:v>8.6573999999999998E-2</c:v>
                </c:pt>
                <c:pt idx="6369">
                  <c:v>-3.7432E-2</c:v>
                </c:pt>
                <c:pt idx="6370">
                  <c:v>-3.7432E-2</c:v>
                </c:pt>
                <c:pt idx="6371">
                  <c:v>-0.171822</c:v>
                </c:pt>
                <c:pt idx="6372">
                  <c:v>-0.171822</c:v>
                </c:pt>
                <c:pt idx="6373">
                  <c:v>-0.171822</c:v>
                </c:pt>
                <c:pt idx="6374">
                  <c:v>2.9763000000000001E-2</c:v>
                </c:pt>
                <c:pt idx="6375">
                  <c:v>2.9763000000000001E-2</c:v>
                </c:pt>
                <c:pt idx="6376">
                  <c:v>4.0758999999999997E-2</c:v>
                </c:pt>
                <c:pt idx="6377">
                  <c:v>4.0758999999999997E-2</c:v>
                </c:pt>
                <c:pt idx="6378">
                  <c:v>4.0758999999999997E-2</c:v>
                </c:pt>
                <c:pt idx="6379">
                  <c:v>-0.42472100000000002</c:v>
                </c:pt>
                <c:pt idx="6380">
                  <c:v>-0.42472100000000002</c:v>
                </c:pt>
                <c:pt idx="6381">
                  <c:v>-0.23657400000000001</c:v>
                </c:pt>
                <c:pt idx="6382">
                  <c:v>-0.23657400000000001</c:v>
                </c:pt>
                <c:pt idx="6383">
                  <c:v>-0.23657400000000001</c:v>
                </c:pt>
                <c:pt idx="6384">
                  <c:v>-0.31537599999999999</c:v>
                </c:pt>
                <c:pt idx="6385">
                  <c:v>-0.31537599999999999</c:v>
                </c:pt>
                <c:pt idx="6386">
                  <c:v>-8.3858000000000002E-2</c:v>
                </c:pt>
                <c:pt idx="6387">
                  <c:v>-8.3858000000000002E-2</c:v>
                </c:pt>
                <c:pt idx="6388">
                  <c:v>-0.41616799999999998</c:v>
                </c:pt>
                <c:pt idx="6389">
                  <c:v>-0.41616799999999998</c:v>
                </c:pt>
                <c:pt idx="6390">
                  <c:v>-0.41616799999999998</c:v>
                </c:pt>
                <c:pt idx="6391">
                  <c:v>-0.165103</c:v>
                </c:pt>
                <c:pt idx="6392">
                  <c:v>-0.165103</c:v>
                </c:pt>
                <c:pt idx="6393">
                  <c:v>-0.46809200000000001</c:v>
                </c:pt>
                <c:pt idx="6394">
                  <c:v>-0.46809200000000001</c:v>
                </c:pt>
                <c:pt idx="6395">
                  <c:v>-0.46809200000000001</c:v>
                </c:pt>
                <c:pt idx="6396">
                  <c:v>6.6415000000000002E-2</c:v>
                </c:pt>
                <c:pt idx="6397">
                  <c:v>6.6415000000000002E-2</c:v>
                </c:pt>
                <c:pt idx="6398">
                  <c:v>-9.7907999999999995E-2</c:v>
                </c:pt>
                <c:pt idx="6399">
                  <c:v>-9.7907999999999995E-2</c:v>
                </c:pt>
                <c:pt idx="6400">
                  <c:v>-4.0486000000000001E-2</c:v>
                </c:pt>
                <c:pt idx="6401">
                  <c:v>-4.0486000000000001E-2</c:v>
                </c:pt>
                <c:pt idx="6402">
                  <c:v>-4.0486000000000001E-2</c:v>
                </c:pt>
                <c:pt idx="6403">
                  <c:v>-2.0938999999999999E-2</c:v>
                </c:pt>
                <c:pt idx="6404">
                  <c:v>-2.0938999999999999E-2</c:v>
                </c:pt>
                <c:pt idx="6405">
                  <c:v>-2.0019999999999999E-3</c:v>
                </c:pt>
                <c:pt idx="6406">
                  <c:v>-2.0019999999999999E-3</c:v>
                </c:pt>
                <c:pt idx="6407">
                  <c:v>-2.0019999999999999E-3</c:v>
                </c:pt>
                <c:pt idx="6408">
                  <c:v>2.1211000000000001E-2</c:v>
                </c:pt>
                <c:pt idx="6409">
                  <c:v>2.1211000000000001E-2</c:v>
                </c:pt>
                <c:pt idx="6410">
                  <c:v>1.5102000000000001E-2</c:v>
                </c:pt>
                <c:pt idx="6411">
                  <c:v>1.5102000000000001E-2</c:v>
                </c:pt>
                <c:pt idx="6412">
                  <c:v>-3.8340000000000002E-3</c:v>
                </c:pt>
                <c:pt idx="6413">
                  <c:v>-3.8340000000000002E-3</c:v>
                </c:pt>
                <c:pt idx="6414">
                  <c:v>-3.8340000000000002E-3</c:v>
                </c:pt>
                <c:pt idx="6415">
                  <c:v>9.6050000000000007E-3</c:v>
                </c:pt>
                <c:pt idx="6416">
                  <c:v>9.6050000000000007E-3</c:v>
                </c:pt>
                <c:pt idx="6417">
                  <c:v>-3.2544999999999998E-2</c:v>
                </c:pt>
                <c:pt idx="6418">
                  <c:v>-3.2544999999999998E-2</c:v>
                </c:pt>
                <c:pt idx="6419">
                  <c:v>-3.2544999999999998E-2</c:v>
                </c:pt>
                <c:pt idx="6420">
                  <c:v>-9.7296999999999995E-2</c:v>
                </c:pt>
                <c:pt idx="6421">
                  <c:v>-9.7296999999999995E-2</c:v>
                </c:pt>
                <c:pt idx="6422">
                  <c:v>-0.115623</c:v>
                </c:pt>
                <c:pt idx="6423">
                  <c:v>-0.115623</c:v>
                </c:pt>
                <c:pt idx="6424">
                  <c:v>-3.7432E-2</c:v>
                </c:pt>
                <c:pt idx="6425">
                  <c:v>-3.7432E-2</c:v>
                </c:pt>
                <c:pt idx="6426">
                  <c:v>-3.7432E-2</c:v>
                </c:pt>
                <c:pt idx="6427">
                  <c:v>-5.9422999999999997E-2</c:v>
                </c:pt>
                <c:pt idx="6428">
                  <c:v>-5.9422999999999997E-2</c:v>
                </c:pt>
                <c:pt idx="6429">
                  <c:v>-1.4829999999999999E-2</c:v>
                </c:pt>
                <c:pt idx="6430">
                  <c:v>-1.4829999999999999E-2</c:v>
                </c:pt>
                <c:pt idx="6431">
                  <c:v>-1.4829999999999999E-2</c:v>
                </c:pt>
                <c:pt idx="6432">
                  <c:v>-7.4083999999999997E-2</c:v>
                </c:pt>
                <c:pt idx="6433">
                  <c:v>-7.4083999999999997E-2</c:v>
                </c:pt>
                <c:pt idx="6434">
                  <c:v>-0.157162</c:v>
                </c:pt>
                <c:pt idx="6435">
                  <c:v>-0.157162</c:v>
                </c:pt>
                <c:pt idx="6436">
                  <c:v>-0.100351</c:v>
                </c:pt>
                <c:pt idx="6437">
                  <c:v>-0.100351</c:v>
                </c:pt>
                <c:pt idx="6438">
                  <c:v>-0.100351</c:v>
                </c:pt>
                <c:pt idx="6439">
                  <c:v>-4.9037999999999998E-2</c:v>
                </c:pt>
                <c:pt idx="6440">
                  <c:v>-4.9037999999999998E-2</c:v>
                </c:pt>
                <c:pt idx="6441">
                  <c:v>-0.18831600000000001</c:v>
                </c:pt>
                <c:pt idx="6442">
                  <c:v>-0.18831600000000001</c:v>
                </c:pt>
                <c:pt idx="6443">
                  <c:v>-0.18831600000000001</c:v>
                </c:pt>
                <c:pt idx="6444">
                  <c:v>-4.7816999999999998E-2</c:v>
                </c:pt>
                <c:pt idx="6445">
                  <c:v>-4.7816999999999998E-2</c:v>
                </c:pt>
                <c:pt idx="6446">
                  <c:v>-0.108292</c:v>
                </c:pt>
                <c:pt idx="6447">
                  <c:v>-0.108292</c:v>
                </c:pt>
                <c:pt idx="6448">
                  <c:v>-9.9128999999999995E-2</c:v>
                </c:pt>
                <c:pt idx="6449">
                  <c:v>-9.9128999999999995E-2</c:v>
                </c:pt>
                <c:pt idx="6450">
                  <c:v>-9.9128999999999995E-2</c:v>
                </c:pt>
                <c:pt idx="6451">
                  <c:v>-0.109514</c:v>
                </c:pt>
                <c:pt idx="6452">
                  <c:v>-0.109514</c:v>
                </c:pt>
                <c:pt idx="6453">
                  <c:v>-0.14311199999999999</c:v>
                </c:pt>
                <c:pt idx="6454">
                  <c:v>-0.14311199999999999</c:v>
                </c:pt>
                <c:pt idx="6455">
                  <c:v>-0.14311199999999999</c:v>
                </c:pt>
                <c:pt idx="6456">
                  <c:v>-0.100351</c:v>
                </c:pt>
                <c:pt idx="6457">
                  <c:v>-0.100351</c:v>
                </c:pt>
                <c:pt idx="6458">
                  <c:v>-0.115623</c:v>
                </c:pt>
                <c:pt idx="6459">
                  <c:v>-0.115623</c:v>
                </c:pt>
                <c:pt idx="6460">
                  <c:v>-0.17915300000000001</c:v>
                </c:pt>
                <c:pt idx="6461">
                  <c:v>-0.17915300000000001</c:v>
                </c:pt>
                <c:pt idx="6462">
                  <c:v>-0.17915300000000001</c:v>
                </c:pt>
                <c:pt idx="6463">
                  <c:v>-7.2861999999999996E-2</c:v>
                </c:pt>
                <c:pt idx="6464">
                  <c:v>-7.2861999999999996E-2</c:v>
                </c:pt>
                <c:pt idx="6465">
                  <c:v>-5.7591000000000003E-2</c:v>
                </c:pt>
                <c:pt idx="6466">
                  <c:v>-5.7591000000000003E-2</c:v>
                </c:pt>
                <c:pt idx="6467">
                  <c:v>-5.7591000000000003E-2</c:v>
                </c:pt>
                <c:pt idx="6468">
                  <c:v>-3.5598999999999999E-2</c:v>
                </c:pt>
                <c:pt idx="6469">
                  <c:v>-3.5598999999999999E-2</c:v>
                </c:pt>
                <c:pt idx="6470">
                  <c:v>-0.105238</c:v>
                </c:pt>
                <c:pt idx="6471">
                  <c:v>-0.105238</c:v>
                </c:pt>
                <c:pt idx="6472">
                  <c:v>-3.2544999999999998E-2</c:v>
                </c:pt>
                <c:pt idx="6473">
                  <c:v>-3.2544999999999998E-2</c:v>
                </c:pt>
                <c:pt idx="6474">
                  <c:v>-3.2544999999999998E-2</c:v>
                </c:pt>
                <c:pt idx="6475">
                  <c:v>2.7320000000000001E-2</c:v>
                </c:pt>
                <c:pt idx="6476">
                  <c:v>2.7320000000000001E-2</c:v>
                </c:pt>
                <c:pt idx="6477">
                  <c:v>0.117728</c:v>
                </c:pt>
                <c:pt idx="6478">
                  <c:v>0.117728</c:v>
                </c:pt>
                <c:pt idx="6479">
                  <c:v>0.117728</c:v>
                </c:pt>
                <c:pt idx="6480">
                  <c:v>4.0148000000000003E-2</c:v>
                </c:pt>
                <c:pt idx="6481">
                  <c:v>4.0148000000000003E-2</c:v>
                </c:pt>
                <c:pt idx="6482">
                  <c:v>-6.6142999999999993E-2</c:v>
                </c:pt>
                <c:pt idx="6483">
                  <c:v>-6.6142999999999993E-2</c:v>
                </c:pt>
                <c:pt idx="6484">
                  <c:v>-8.8745000000000004E-2</c:v>
                </c:pt>
                <c:pt idx="6485">
                  <c:v>-8.8745000000000004E-2</c:v>
                </c:pt>
                <c:pt idx="6486">
                  <c:v>-8.8745000000000004E-2</c:v>
                </c:pt>
                <c:pt idx="6487">
                  <c:v>2.7931000000000001E-2</c:v>
                </c:pt>
                <c:pt idx="6488">
                  <c:v>2.7931000000000001E-2</c:v>
                </c:pt>
                <c:pt idx="6489">
                  <c:v>0.11956</c:v>
                </c:pt>
                <c:pt idx="6490">
                  <c:v>0.11956</c:v>
                </c:pt>
                <c:pt idx="6491">
                  <c:v>0.11956</c:v>
                </c:pt>
                <c:pt idx="6492">
                  <c:v>0.16843</c:v>
                </c:pt>
                <c:pt idx="6493">
                  <c:v>0.16843</c:v>
                </c:pt>
                <c:pt idx="6494">
                  <c:v>5.9389999999999998E-3</c:v>
                </c:pt>
                <c:pt idx="6495">
                  <c:v>5.9389999999999998E-3</c:v>
                </c:pt>
                <c:pt idx="6496">
                  <c:v>-0.14799899999999999</c:v>
                </c:pt>
                <c:pt idx="6497">
                  <c:v>-0.14799899999999999</c:v>
                </c:pt>
                <c:pt idx="6498">
                  <c:v>-0.14799899999999999</c:v>
                </c:pt>
                <c:pt idx="6499">
                  <c:v>-0.14555499999999999</c:v>
                </c:pt>
                <c:pt idx="6500">
                  <c:v>-0.14555499999999999</c:v>
                </c:pt>
                <c:pt idx="6501">
                  <c:v>-0.14555499999999999</c:v>
                </c:pt>
                <c:pt idx="6502">
                  <c:v>-8.0803E-2</c:v>
                </c:pt>
                <c:pt idx="6503">
                  <c:v>-8.0803E-2</c:v>
                </c:pt>
                <c:pt idx="6504">
                  <c:v>-8.0803E-2</c:v>
                </c:pt>
                <c:pt idx="6505">
                  <c:v>-2.2771E-2</c:v>
                </c:pt>
                <c:pt idx="6506">
                  <c:v>-2.2771E-2</c:v>
                </c:pt>
                <c:pt idx="6507">
                  <c:v>5.3290000000000004E-3</c:v>
                </c:pt>
                <c:pt idx="6508">
                  <c:v>5.3290000000000004E-3</c:v>
                </c:pt>
                <c:pt idx="6509">
                  <c:v>5.3290000000000004E-3</c:v>
                </c:pt>
                <c:pt idx="6510">
                  <c:v>-1.2387E-2</c:v>
                </c:pt>
                <c:pt idx="6511">
                  <c:v>-1.2387E-2</c:v>
                </c:pt>
                <c:pt idx="6512">
                  <c:v>-1.3608E-2</c:v>
                </c:pt>
                <c:pt idx="6513">
                  <c:v>-1.3608E-2</c:v>
                </c:pt>
                <c:pt idx="6514">
                  <c:v>-4.4450000000000002E-3</c:v>
                </c:pt>
                <c:pt idx="6515">
                  <c:v>-4.4450000000000002E-3</c:v>
                </c:pt>
                <c:pt idx="6516">
                  <c:v>-4.4450000000000002E-3</c:v>
                </c:pt>
                <c:pt idx="6517">
                  <c:v>-2.0019999999999999E-3</c:v>
                </c:pt>
                <c:pt idx="6518">
                  <c:v>-2.0019999999999999E-3</c:v>
                </c:pt>
                <c:pt idx="6519">
                  <c:v>-2.6129999999999999E-3</c:v>
                </c:pt>
                <c:pt idx="6520">
                  <c:v>-2.6129999999999999E-3</c:v>
                </c:pt>
                <c:pt idx="6521">
                  <c:v>-2.6129999999999999E-3</c:v>
                </c:pt>
                <c:pt idx="6522">
                  <c:v>-1.2997E-2</c:v>
                </c:pt>
                <c:pt idx="6523">
                  <c:v>-1.2997E-2</c:v>
                </c:pt>
                <c:pt idx="6524">
                  <c:v>-7.7137999999999998E-2</c:v>
                </c:pt>
                <c:pt idx="6525">
                  <c:v>-7.7137999999999998E-2</c:v>
                </c:pt>
                <c:pt idx="6526">
                  <c:v>4.1070000000000004E-3</c:v>
                </c:pt>
                <c:pt idx="6527">
                  <c:v>4.1070000000000004E-3</c:v>
                </c:pt>
                <c:pt idx="6528">
                  <c:v>4.1070000000000004E-3</c:v>
                </c:pt>
                <c:pt idx="6529">
                  <c:v>-7.4999999999999997E-3</c:v>
                </c:pt>
                <c:pt idx="6530">
                  <c:v>-7.4999999999999997E-3</c:v>
                </c:pt>
                <c:pt idx="6531">
                  <c:v>-5.0559999999999997E-3</c:v>
                </c:pt>
                <c:pt idx="6532">
                  <c:v>-5.0559999999999997E-3</c:v>
                </c:pt>
                <c:pt idx="6533">
                  <c:v>-5.0559999999999997E-3</c:v>
                </c:pt>
                <c:pt idx="6534">
                  <c:v>-8.7209999999999996E-3</c:v>
                </c:pt>
                <c:pt idx="6535">
                  <c:v>-8.7209999999999996E-3</c:v>
                </c:pt>
                <c:pt idx="6536">
                  <c:v>4.718E-3</c:v>
                </c:pt>
                <c:pt idx="6537">
                  <c:v>4.718E-3</c:v>
                </c:pt>
                <c:pt idx="6538">
                  <c:v>2.885E-3</c:v>
                </c:pt>
                <c:pt idx="6539">
                  <c:v>2.885E-3</c:v>
                </c:pt>
                <c:pt idx="6540">
                  <c:v>2.885E-3</c:v>
                </c:pt>
                <c:pt idx="6541">
                  <c:v>-1.3910000000000001E-3</c:v>
                </c:pt>
                <c:pt idx="6542">
                  <c:v>-1.3910000000000001E-3</c:v>
                </c:pt>
                <c:pt idx="6543">
                  <c:v>-3.8340000000000002E-3</c:v>
                </c:pt>
                <c:pt idx="6544">
                  <c:v>-3.8340000000000002E-3</c:v>
                </c:pt>
                <c:pt idx="6545">
                  <c:v>-3.8340000000000002E-3</c:v>
                </c:pt>
                <c:pt idx="6546">
                  <c:v>-5.6670000000000002E-3</c:v>
                </c:pt>
                <c:pt idx="6547">
                  <c:v>-5.6670000000000002E-3</c:v>
                </c:pt>
                <c:pt idx="6548">
                  <c:v>-3.2239999999999999E-3</c:v>
                </c:pt>
                <c:pt idx="6549">
                  <c:v>-3.2239999999999999E-3</c:v>
                </c:pt>
                <c:pt idx="6550" formatCode="0.00E+00">
                  <c:v>-1.6899999999999999E-4</c:v>
                </c:pt>
                <c:pt idx="6551" formatCode="0.00E+00">
                  <c:v>-1.6899999999999999E-4</c:v>
                </c:pt>
                <c:pt idx="6552" formatCode="0.00E+00">
                  <c:v>-1.6899999999999999E-4</c:v>
                </c:pt>
                <c:pt idx="6553">
                  <c:v>-1.3910000000000001E-3</c:v>
                </c:pt>
                <c:pt idx="6554">
                  <c:v>-1.3910000000000001E-3</c:v>
                </c:pt>
                <c:pt idx="6555" formatCode="0.00E+00">
                  <c:v>-1.6899999999999999E-4</c:v>
                </c:pt>
                <c:pt idx="6556" formatCode="0.00E+00">
                  <c:v>-1.6899999999999999E-4</c:v>
                </c:pt>
                <c:pt idx="6557" formatCode="0.00E+00">
                  <c:v>-1.6899999999999999E-4</c:v>
                </c:pt>
                <c:pt idx="6558">
                  <c:v>-2.0019999999999999E-3</c:v>
                </c:pt>
                <c:pt idx="6559">
                  <c:v>-2.0019999999999999E-3</c:v>
                </c:pt>
                <c:pt idx="6560">
                  <c:v>-2.0019999999999999E-3</c:v>
                </c:pt>
                <c:pt idx="6561">
                  <c:v>-2.0019999999999999E-3</c:v>
                </c:pt>
                <c:pt idx="6562" formatCode="0.00E+00">
                  <c:v>-1.6899999999999999E-4</c:v>
                </c:pt>
                <c:pt idx="6563" formatCode="0.00E+00">
                  <c:v>-1.6899999999999999E-4</c:v>
                </c:pt>
                <c:pt idx="6564" formatCode="0.00E+00">
                  <c:v>-1.6899999999999999E-4</c:v>
                </c:pt>
                <c:pt idx="6565">
                  <c:v>-9.9430000000000004E-3</c:v>
                </c:pt>
                <c:pt idx="6566">
                  <c:v>-9.9430000000000004E-3</c:v>
                </c:pt>
                <c:pt idx="6567">
                  <c:v>2.274E-3</c:v>
                </c:pt>
                <c:pt idx="6568">
                  <c:v>2.274E-3</c:v>
                </c:pt>
                <c:pt idx="6569">
                  <c:v>2.274E-3</c:v>
                </c:pt>
                <c:pt idx="6570">
                  <c:v>-1.3608E-2</c:v>
                </c:pt>
                <c:pt idx="6571">
                  <c:v>-1.3608E-2</c:v>
                </c:pt>
                <c:pt idx="6572">
                  <c:v>-5.3314E-2</c:v>
                </c:pt>
                <c:pt idx="6573">
                  <c:v>-5.3314E-2</c:v>
                </c:pt>
                <c:pt idx="6574">
                  <c:v>-3.4988999999999999E-2</c:v>
                </c:pt>
                <c:pt idx="6575">
                  <c:v>-3.4988999999999999E-2</c:v>
                </c:pt>
                <c:pt idx="6576">
                  <c:v>-3.4988999999999999E-2</c:v>
                </c:pt>
                <c:pt idx="6577">
                  <c:v>1.3270000000000001E-2</c:v>
                </c:pt>
                <c:pt idx="6578">
                  <c:v>1.3270000000000001E-2</c:v>
                </c:pt>
                <c:pt idx="6579">
                  <c:v>3.8926000000000002E-2</c:v>
                </c:pt>
                <c:pt idx="6580">
                  <c:v>3.8926000000000002E-2</c:v>
                </c:pt>
                <c:pt idx="6581">
                  <c:v>3.8926000000000002E-2</c:v>
                </c:pt>
                <c:pt idx="6582">
                  <c:v>-5.0559999999999997E-3</c:v>
                </c:pt>
                <c:pt idx="6583">
                  <c:v>-5.0559999999999997E-3</c:v>
                </c:pt>
                <c:pt idx="6584">
                  <c:v>2.274E-3</c:v>
                </c:pt>
                <c:pt idx="6585">
                  <c:v>2.274E-3</c:v>
                </c:pt>
                <c:pt idx="6586">
                  <c:v>-6.8890000000000002E-3</c:v>
                </c:pt>
                <c:pt idx="6587">
                  <c:v>-6.8890000000000002E-3</c:v>
                </c:pt>
                <c:pt idx="6588">
                  <c:v>-6.8890000000000002E-3</c:v>
                </c:pt>
                <c:pt idx="6589">
                  <c:v>2.885E-3</c:v>
                </c:pt>
                <c:pt idx="6590">
                  <c:v>2.885E-3</c:v>
                </c:pt>
                <c:pt idx="6591">
                  <c:v>-5.0559999999999997E-3</c:v>
                </c:pt>
                <c:pt idx="6592">
                  <c:v>-5.0559999999999997E-3</c:v>
                </c:pt>
                <c:pt idx="6593">
                  <c:v>-5.0559999999999997E-3</c:v>
                </c:pt>
                <c:pt idx="6594">
                  <c:v>-5.6670000000000002E-3</c:v>
                </c:pt>
                <c:pt idx="6595">
                  <c:v>-5.6670000000000002E-3</c:v>
                </c:pt>
                <c:pt idx="6596" formatCode="0.00E+00">
                  <c:v>-7.7999999999999999E-4</c:v>
                </c:pt>
                <c:pt idx="6597" formatCode="0.00E+00">
                  <c:v>-7.7999999999999999E-4</c:v>
                </c:pt>
                <c:pt idx="6598">
                  <c:v>-2.3382E-2</c:v>
                </c:pt>
                <c:pt idx="6599">
                  <c:v>-2.3382E-2</c:v>
                </c:pt>
                <c:pt idx="6600">
                  <c:v>-2.3382E-2</c:v>
                </c:pt>
                <c:pt idx="6601">
                  <c:v>-3.2239999999999999E-3</c:v>
                </c:pt>
                <c:pt idx="6602">
                  <c:v>-3.2239999999999999E-3</c:v>
                </c:pt>
                <c:pt idx="6603">
                  <c:v>-2.3993E-2</c:v>
                </c:pt>
                <c:pt idx="6604">
                  <c:v>-2.3993E-2</c:v>
                </c:pt>
                <c:pt idx="6605">
                  <c:v>-2.3993E-2</c:v>
                </c:pt>
                <c:pt idx="6606">
                  <c:v>-1.1776E-2</c:v>
                </c:pt>
                <c:pt idx="6607">
                  <c:v>-1.1776E-2</c:v>
                </c:pt>
                <c:pt idx="6608">
                  <c:v>-7.4999999999999997E-3</c:v>
                </c:pt>
                <c:pt idx="6609">
                  <c:v>-7.4999999999999997E-3</c:v>
                </c:pt>
                <c:pt idx="6610">
                  <c:v>5.9389999999999998E-3</c:v>
                </c:pt>
                <c:pt idx="6611">
                  <c:v>5.9389999999999998E-3</c:v>
                </c:pt>
                <c:pt idx="6612">
                  <c:v>5.9389999999999998E-3</c:v>
                </c:pt>
                <c:pt idx="6613">
                  <c:v>0.19469700000000001</c:v>
                </c:pt>
                <c:pt idx="6614">
                  <c:v>0.19469700000000001</c:v>
                </c:pt>
                <c:pt idx="6615">
                  <c:v>9.3293000000000001E-2</c:v>
                </c:pt>
                <c:pt idx="6616">
                  <c:v>9.3293000000000001E-2</c:v>
                </c:pt>
                <c:pt idx="6617">
                  <c:v>9.3293000000000001E-2</c:v>
                </c:pt>
                <c:pt idx="6618">
                  <c:v>1.5102000000000001E-2</c:v>
                </c:pt>
                <c:pt idx="6619">
                  <c:v>1.5102000000000001E-2</c:v>
                </c:pt>
                <c:pt idx="6620">
                  <c:v>0.16048799999999999</c:v>
                </c:pt>
                <c:pt idx="6621">
                  <c:v>0.16048799999999999</c:v>
                </c:pt>
                <c:pt idx="6622">
                  <c:v>-0.159605</c:v>
                </c:pt>
                <c:pt idx="6623">
                  <c:v>-0.159605</c:v>
                </c:pt>
                <c:pt idx="6624">
                  <c:v>-0.159605</c:v>
                </c:pt>
                <c:pt idx="6625">
                  <c:v>2.9152000000000001E-2</c:v>
                </c:pt>
                <c:pt idx="6626">
                  <c:v>2.9152000000000001E-2</c:v>
                </c:pt>
                <c:pt idx="6627">
                  <c:v>0.16476399999999999</c:v>
                </c:pt>
                <c:pt idx="6628">
                  <c:v>0.16476399999999999</c:v>
                </c:pt>
                <c:pt idx="6629">
                  <c:v>0.16476399999999999</c:v>
                </c:pt>
                <c:pt idx="6630">
                  <c:v>6.7637000000000003E-2</c:v>
                </c:pt>
                <c:pt idx="6631">
                  <c:v>6.7637000000000003E-2</c:v>
                </c:pt>
                <c:pt idx="6632">
                  <c:v>-0.100962</c:v>
                </c:pt>
                <c:pt idx="6633">
                  <c:v>-0.100962</c:v>
                </c:pt>
                <c:pt idx="6634">
                  <c:v>-1.7273E-2</c:v>
                </c:pt>
                <c:pt idx="6635">
                  <c:v>-1.7273E-2</c:v>
                </c:pt>
                <c:pt idx="6636">
                  <c:v>-1.7273E-2</c:v>
                </c:pt>
                <c:pt idx="6637">
                  <c:v>2.9152000000000001E-2</c:v>
                </c:pt>
                <c:pt idx="6638">
                  <c:v>2.9152000000000001E-2</c:v>
                </c:pt>
                <c:pt idx="6639">
                  <c:v>1.8768E-2</c:v>
                </c:pt>
                <c:pt idx="6640">
                  <c:v>1.8768E-2</c:v>
                </c:pt>
                <c:pt idx="6641">
                  <c:v>1.8768E-2</c:v>
                </c:pt>
                <c:pt idx="6642" formatCode="0.00E+00">
                  <c:v>4.4200000000000001E-4</c:v>
                </c:pt>
                <c:pt idx="6643" formatCode="0.00E+00">
                  <c:v>4.4200000000000001E-4</c:v>
                </c:pt>
                <c:pt idx="6644">
                  <c:v>1.663E-3</c:v>
                </c:pt>
                <c:pt idx="6645">
                  <c:v>1.663E-3</c:v>
                </c:pt>
                <c:pt idx="6646">
                  <c:v>-8.7209999999999996E-3</c:v>
                </c:pt>
                <c:pt idx="6647">
                  <c:v>-8.7209999999999996E-3</c:v>
                </c:pt>
                <c:pt idx="6648">
                  <c:v>-8.7209999999999996E-3</c:v>
                </c:pt>
                <c:pt idx="6649">
                  <c:v>-1.4219000000000001E-2</c:v>
                </c:pt>
                <c:pt idx="6650">
                  <c:v>-1.4219000000000001E-2</c:v>
                </c:pt>
                <c:pt idx="6651">
                  <c:v>-6.8890000000000002E-3</c:v>
                </c:pt>
                <c:pt idx="6652">
                  <c:v>-6.8890000000000002E-3</c:v>
                </c:pt>
                <c:pt idx="6653">
                  <c:v>-6.8890000000000002E-3</c:v>
                </c:pt>
                <c:pt idx="6654">
                  <c:v>2.885E-3</c:v>
                </c:pt>
                <c:pt idx="6655">
                  <c:v>2.885E-3</c:v>
                </c:pt>
                <c:pt idx="6656">
                  <c:v>-4.4450000000000002E-3</c:v>
                </c:pt>
                <c:pt idx="6657">
                  <c:v>-4.4450000000000002E-3</c:v>
                </c:pt>
                <c:pt idx="6658">
                  <c:v>-6.2779999999999997E-3</c:v>
                </c:pt>
                <c:pt idx="6659">
                  <c:v>-6.2779999999999997E-3</c:v>
                </c:pt>
                <c:pt idx="6660">
                  <c:v>-6.2779999999999997E-3</c:v>
                </c:pt>
                <c:pt idx="6661">
                  <c:v>-3.2239999999999999E-3</c:v>
                </c:pt>
                <c:pt idx="6662">
                  <c:v>-3.2239999999999999E-3</c:v>
                </c:pt>
                <c:pt idx="6663">
                  <c:v>-2.6129999999999999E-3</c:v>
                </c:pt>
                <c:pt idx="6664">
                  <c:v>-2.6129999999999999E-3</c:v>
                </c:pt>
                <c:pt idx="6665">
                  <c:v>-2.6129999999999999E-3</c:v>
                </c:pt>
                <c:pt idx="6666">
                  <c:v>-1.3910000000000001E-3</c:v>
                </c:pt>
                <c:pt idx="6667">
                  <c:v>-1.3910000000000001E-3</c:v>
                </c:pt>
                <c:pt idx="6668">
                  <c:v>-3.2239999999999999E-3</c:v>
                </c:pt>
                <c:pt idx="6669">
                  <c:v>-3.2239999999999999E-3</c:v>
                </c:pt>
                <c:pt idx="6670">
                  <c:v>-3.2239999999999999E-3</c:v>
                </c:pt>
                <c:pt idx="6671">
                  <c:v>-2.6129999999999999E-3</c:v>
                </c:pt>
                <c:pt idx="6672">
                  <c:v>-2.6129999999999999E-3</c:v>
                </c:pt>
                <c:pt idx="6673">
                  <c:v>-2.6129999999999999E-3</c:v>
                </c:pt>
                <c:pt idx="6674">
                  <c:v>-2.6129999999999999E-3</c:v>
                </c:pt>
                <c:pt idx="6675">
                  <c:v>-2.0019999999999999E-3</c:v>
                </c:pt>
                <c:pt idx="6676">
                  <c:v>-2.0019999999999999E-3</c:v>
                </c:pt>
                <c:pt idx="6677">
                  <c:v>-2.0019999999999999E-3</c:v>
                </c:pt>
                <c:pt idx="6678">
                  <c:v>-3.9875000000000001E-2</c:v>
                </c:pt>
                <c:pt idx="6679">
                  <c:v>-3.9875000000000001E-2</c:v>
                </c:pt>
                <c:pt idx="6680">
                  <c:v>-6.2476999999999998E-2</c:v>
                </c:pt>
                <c:pt idx="6681">
                  <c:v>-6.2476999999999998E-2</c:v>
                </c:pt>
                <c:pt idx="6682">
                  <c:v>-6.2476999999999998E-2</c:v>
                </c:pt>
                <c:pt idx="6683">
                  <c:v>-1.6052E-2</c:v>
                </c:pt>
                <c:pt idx="6684">
                  <c:v>-1.6052E-2</c:v>
                </c:pt>
                <c:pt idx="6685">
                  <c:v>-8.5079000000000002E-2</c:v>
                </c:pt>
                <c:pt idx="6686">
                  <c:v>-8.5079000000000002E-2</c:v>
                </c:pt>
                <c:pt idx="6687">
                  <c:v>7.1609999999999998E-3</c:v>
                </c:pt>
                <c:pt idx="6688">
                  <c:v>7.1609999999999998E-3</c:v>
                </c:pt>
                <c:pt idx="6689">
                  <c:v>7.1609999999999998E-3</c:v>
                </c:pt>
                <c:pt idx="6690">
                  <c:v>7.5578000000000006E-2</c:v>
                </c:pt>
                <c:pt idx="6691">
                  <c:v>7.5578000000000006E-2</c:v>
                </c:pt>
                <c:pt idx="6692">
                  <c:v>-7.4083999999999997E-2</c:v>
                </c:pt>
                <c:pt idx="6693">
                  <c:v>-7.4083999999999997E-2</c:v>
                </c:pt>
                <c:pt idx="6694">
                  <c:v>0.101845</c:v>
                </c:pt>
                <c:pt idx="6695">
                  <c:v>0.101845</c:v>
                </c:pt>
                <c:pt idx="6696">
                  <c:v>0.101845</c:v>
                </c:pt>
                <c:pt idx="6697">
                  <c:v>3.5872000000000001E-2</c:v>
                </c:pt>
                <c:pt idx="6698">
                  <c:v>3.5872000000000001E-2</c:v>
                </c:pt>
                <c:pt idx="6699">
                  <c:v>0.27349800000000002</c:v>
                </c:pt>
                <c:pt idx="6700">
                  <c:v>0.27349800000000002</c:v>
                </c:pt>
                <c:pt idx="6701">
                  <c:v>0.27349800000000002</c:v>
                </c:pt>
                <c:pt idx="6702">
                  <c:v>-5.3925000000000001E-2</c:v>
                </c:pt>
                <c:pt idx="6703">
                  <c:v>-5.3925000000000001E-2</c:v>
                </c:pt>
                <c:pt idx="6704">
                  <c:v>0.286937</c:v>
                </c:pt>
                <c:pt idx="6705">
                  <c:v>0.286937</c:v>
                </c:pt>
                <c:pt idx="6706">
                  <c:v>0.286937</c:v>
                </c:pt>
                <c:pt idx="6707">
                  <c:v>-0.12417499999999999</c:v>
                </c:pt>
                <c:pt idx="6708">
                  <c:v>-0.12417499999999999</c:v>
                </c:pt>
                <c:pt idx="6709">
                  <c:v>0.61191799999999996</c:v>
                </c:pt>
                <c:pt idx="6710">
                  <c:v>0.61191799999999996</c:v>
                </c:pt>
                <c:pt idx="6711">
                  <c:v>-0.176098</c:v>
                </c:pt>
                <c:pt idx="6712">
                  <c:v>-0.176098</c:v>
                </c:pt>
                <c:pt idx="6713">
                  <c:v>-0.176098</c:v>
                </c:pt>
                <c:pt idx="6714">
                  <c:v>-0.31781900000000002</c:v>
                </c:pt>
                <c:pt idx="6715">
                  <c:v>-0.31781900000000002</c:v>
                </c:pt>
                <c:pt idx="6716">
                  <c:v>0.16415399999999999</c:v>
                </c:pt>
                <c:pt idx="6717">
                  <c:v>0.16415399999999999</c:v>
                </c:pt>
                <c:pt idx="6718">
                  <c:v>0.16415399999999999</c:v>
                </c:pt>
                <c:pt idx="6719">
                  <c:v>0.77929499999999996</c:v>
                </c:pt>
                <c:pt idx="6720">
                  <c:v>0.77929499999999996</c:v>
                </c:pt>
                <c:pt idx="6721">
                  <c:v>-1.862697</c:v>
                </c:pt>
                <c:pt idx="6722">
                  <c:v>-1.862697</c:v>
                </c:pt>
                <c:pt idx="6723">
                  <c:v>-0.91952100000000003</c:v>
                </c:pt>
                <c:pt idx="6724">
                  <c:v>-0.91952100000000003</c:v>
                </c:pt>
                <c:pt idx="6725">
                  <c:v>-0.91952100000000003</c:v>
                </c:pt>
                <c:pt idx="6726">
                  <c:v>-1.6305689999999999</c:v>
                </c:pt>
                <c:pt idx="6727">
                  <c:v>-1.6305689999999999</c:v>
                </c:pt>
                <c:pt idx="6728">
                  <c:v>-1.2035739999999999</c:v>
                </c:pt>
                <c:pt idx="6729">
                  <c:v>-1.2035739999999999</c:v>
                </c:pt>
                <c:pt idx="6730">
                  <c:v>-1.2035739999999999</c:v>
                </c:pt>
                <c:pt idx="6731">
                  <c:v>-0.99099300000000001</c:v>
                </c:pt>
                <c:pt idx="6732">
                  <c:v>-0.99099300000000001</c:v>
                </c:pt>
                <c:pt idx="6733">
                  <c:v>-2.2047819999999998</c:v>
                </c:pt>
                <c:pt idx="6734">
                  <c:v>-2.2047819999999998</c:v>
                </c:pt>
                <c:pt idx="6735">
                  <c:v>-0.31415399999999999</c:v>
                </c:pt>
                <c:pt idx="6736">
                  <c:v>-0.31415399999999999</c:v>
                </c:pt>
                <c:pt idx="6737">
                  <c:v>-0.31415399999999999</c:v>
                </c:pt>
                <c:pt idx="6738">
                  <c:v>-1.7900039999999999</c:v>
                </c:pt>
                <c:pt idx="6739">
                  <c:v>-1.7900039999999999</c:v>
                </c:pt>
                <c:pt idx="6740">
                  <c:v>4.7205979999999998</c:v>
                </c:pt>
                <c:pt idx="6741">
                  <c:v>4.7205979999999998</c:v>
                </c:pt>
                <c:pt idx="6742">
                  <c:v>4.7205979999999998</c:v>
                </c:pt>
                <c:pt idx="6743">
                  <c:v>0.32542199999999999</c:v>
                </c:pt>
                <c:pt idx="6744">
                  <c:v>0.32542199999999999</c:v>
                </c:pt>
                <c:pt idx="6745">
                  <c:v>-1.4534180000000001</c:v>
                </c:pt>
                <c:pt idx="6746">
                  <c:v>-1.4534180000000001</c:v>
                </c:pt>
                <c:pt idx="6747">
                  <c:v>-7.1029999999999996E-2</c:v>
                </c:pt>
                <c:pt idx="6748">
                  <c:v>-7.1029999999999996E-2</c:v>
                </c:pt>
                <c:pt idx="6749">
                  <c:v>-7.1029999999999996E-2</c:v>
                </c:pt>
                <c:pt idx="6750">
                  <c:v>0.31320500000000001</c:v>
                </c:pt>
                <c:pt idx="6751">
                  <c:v>0.31320500000000001</c:v>
                </c:pt>
                <c:pt idx="6752">
                  <c:v>-2.5743550000000002</c:v>
                </c:pt>
                <c:pt idx="6753">
                  <c:v>-2.5743550000000002</c:v>
                </c:pt>
                <c:pt idx="6754">
                  <c:v>-2.5743550000000002</c:v>
                </c:pt>
                <c:pt idx="6755">
                  <c:v>1.3553409999999999</c:v>
                </c:pt>
                <c:pt idx="6756">
                  <c:v>1.3553409999999999</c:v>
                </c:pt>
                <c:pt idx="6757">
                  <c:v>0.234403</c:v>
                </c:pt>
                <c:pt idx="6758">
                  <c:v>0.234403</c:v>
                </c:pt>
                <c:pt idx="6759">
                  <c:v>-1.358733</c:v>
                </c:pt>
                <c:pt idx="6760">
                  <c:v>-1.358733</c:v>
                </c:pt>
                <c:pt idx="6761">
                  <c:v>-1.358733</c:v>
                </c:pt>
                <c:pt idx="6762">
                  <c:v>0.749973</c:v>
                </c:pt>
                <c:pt idx="6763">
                  <c:v>0.749973</c:v>
                </c:pt>
                <c:pt idx="6764">
                  <c:v>0.79029000000000005</c:v>
                </c:pt>
                <c:pt idx="6765">
                  <c:v>0.79029000000000005</c:v>
                </c:pt>
                <c:pt idx="6766">
                  <c:v>0.79029000000000005</c:v>
                </c:pt>
                <c:pt idx="6767">
                  <c:v>-6.8890000000000002E-3</c:v>
                </c:pt>
                <c:pt idx="6768">
                  <c:v>-6.8890000000000002E-3</c:v>
                </c:pt>
                <c:pt idx="6769">
                  <c:v>0.20752499999999999</c:v>
                </c:pt>
                <c:pt idx="6770">
                  <c:v>0.20752499999999999</c:v>
                </c:pt>
                <c:pt idx="6771">
                  <c:v>-1.0087079999999999</c:v>
                </c:pt>
                <c:pt idx="6772">
                  <c:v>-1.0087079999999999</c:v>
                </c:pt>
                <c:pt idx="6773">
                  <c:v>-1.0087079999999999</c:v>
                </c:pt>
              </c:numCache>
            </c:numRef>
          </c:val>
          <c:smooth val="0"/>
          <c:extLst>
            <c:ext xmlns:c16="http://schemas.microsoft.com/office/drawing/2014/chart" uri="{C3380CC4-5D6E-409C-BE32-E72D297353CC}">
              <c16:uniqueId val="{00000002-43EC-46CB-B0D5-EC04BFD7EDA6}"/>
            </c:ext>
          </c:extLst>
        </c:ser>
        <c:dLbls>
          <c:showLegendKey val="0"/>
          <c:showVal val="0"/>
          <c:showCatName val="0"/>
          <c:showSerName val="0"/>
          <c:showPercent val="0"/>
          <c:showBubbleSize val="0"/>
        </c:dLbls>
        <c:marker val="1"/>
        <c:smooth val="0"/>
        <c:axId val="194825903"/>
        <c:axId val="198334191"/>
        <c:extLst>
          <c:ext xmlns:c15="http://schemas.microsoft.com/office/drawing/2012/chart" uri="{02D57815-91ED-43cb-92C2-25804820EDAC}">
            <c15:filteredLineSeries>
              <c15:ser>
                <c:idx val="4"/>
                <c:order val="4"/>
                <c:tx>
                  <c:strRef>
                    <c:extLst>
                      <c:ext uri="{02D57815-91ED-43cb-92C2-25804820EDAC}">
                        <c15:formulaRef>
                          <c15:sqref>Data!$H$1</c15:sqref>
                        </c15:formulaRef>
                      </c:ext>
                    </c:extLst>
                    <c:strCache>
                      <c:ptCount val="1"/>
                      <c:pt idx="0">
                        <c:v>GYROSCOPE Y (rad/s)</c:v>
                      </c:pt>
                    </c:strCache>
                  </c:strRef>
                </c:tx>
                <c:spPr>
                  <a:ln w="28575" cap="rnd">
                    <a:solidFill>
                      <a:schemeClr val="accent5"/>
                    </a:solidFill>
                    <a:round/>
                  </a:ln>
                  <a:effectLst/>
                </c:spPr>
                <c:marker>
                  <c:symbol val="none"/>
                </c:marker>
                <c:cat>
                  <c:numRef>
                    <c:extLst>
                      <c:ext uri="{02D57815-91ED-43cb-92C2-25804820EDAC}">
                        <c15:formulaRef>
                          <c15:sqref>Data!$R$2:$R$6775</c15:sqref>
                        </c15:formulaRef>
                      </c:ext>
                    </c:extLst>
                    <c:numCache>
                      <c:formatCode>General</c:formatCode>
                      <c:ptCount val="6774"/>
                      <c:pt idx="0">
                        <c:v>25</c:v>
                      </c:pt>
                      <c:pt idx="1">
                        <c:v>75</c:v>
                      </c:pt>
                      <c:pt idx="2">
                        <c:v>124</c:v>
                      </c:pt>
                      <c:pt idx="3">
                        <c:v>174</c:v>
                      </c:pt>
                      <c:pt idx="4">
                        <c:v>224</c:v>
                      </c:pt>
                      <c:pt idx="5">
                        <c:v>274</c:v>
                      </c:pt>
                      <c:pt idx="6">
                        <c:v>325</c:v>
                      </c:pt>
                      <c:pt idx="7">
                        <c:v>375</c:v>
                      </c:pt>
                      <c:pt idx="8">
                        <c:v>424</c:v>
                      </c:pt>
                      <c:pt idx="9">
                        <c:v>474</c:v>
                      </c:pt>
                      <c:pt idx="10">
                        <c:v>525</c:v>
                      </c:pt>
                      <c:pt idx="11">
                        <c:v>575</c:v>
                      </c:pt>
                      <c:pt idx="12">
                        <c:v>625</c:v>
                      </c:pt>
                      <c:pt idx="13">
                        <c:v>675</c:v>
                      </c:pt>
                      <c:pt idx="14">
                        <c:v>725</c:v>
                      </c:pt>
                      <c:pt idx="15">
                        <c:v>775</c:v>
                      </c:pt>
                      <c:pt idx="16">
                        <c:v>825</c:v>
                      </c:pt>
                      <c:pt idx="17">
                        <c:v>874</c:v>
                      </c:pt>
                      <c:pt idx="18">
                        <c:v>924</c:v>
                      </c:pt>
                      <c:pt idx="19">
                        <c:v>974</c:v>
                      </c:pt>
                      <c:pt idx="20">
                        <c:v>1024</c:v>
                      </c:pt>
                      <c:pt idx="21">
                        <c:v>1075</c:v>
                      </c:pt>
                      <c:pt idx="22">
                        <c:v>1124</c:v>
                      </c:pt>
                      <c:pt idx="23">
                        <c:v>1174</c:v>
                      </c:pt>
                      <c:pt idx="24">
                        <c:v>1225</c:v>
                      </c:pt>
                      <c:pt idx="25">
                        <c:v>1274</c:v>
                      </c:pt>
                      <c:pt idx="26">
                        <c:v>1324</c:v>
                      </c:pt>
                      <c:pt idx="27">
                        <c:v>1374</c:v>
                      </c:pt>
                      <c:pt idx="28">
                        <c:v>1424</c:v>
                      </c:pt>
                      <c:pt idx="29">
                        <c:v>1474</c:v>
                      </c:pt>
                      <c:pt idx="30">
                        <c:v>1524</c:v>
                      </c:pt>
                      <c:pt idx="31">
                        <c:v>1575</c:v>
                      </c:pt>
                      <c:pt idx="32">
                        <c:v>1625</c:v>
                      </c:pt>
                      <c:pt idx="33">
                        <c:v>1675</c:v>
                      </c:pt>
                      <c:pt idx="34">
                        <c:v>1725</c:v>
                      </c:pt>
                      <c:pt idx="35">
                        <c:v>1775</c:v>
                      </c:pt>
                      <c:pt idx="36">
                        <c:v>1829</c:v>
                      </c:pt>
                      <c:pt idx="37">
                        <c:v>1874</c:v>
                      </c:pt>
                      <c:pt idx="38">
                        <c:v>1925</c:v>
                      </c:pt>
                      <c:pt idx="39">
                        <c:v>1975</c:v>
                      </c:pt>
                      <c:pt idx="40">
                        <c:v>2025</c:v>
                      </c:pt>
                      <c:pt idx="41">
                        <c:v>2074</c:v>
                      </c:pt>
                      <c:pt idx="42">
                        <c:v>2125</c:v>
                      </c:pt>
                      <c:pt idx="43">
                        <c:v>2175</c:v>
                      </c:pt>
                      <c:pt idx="44">
                        <c:v>2224</c:v>
                      </c:pt>
                      <c:pt idx="45">
                        <c:v>2275</c:v>
                      </c:pt>
                      <c:pt idx="46">
                        <c:v>2325</c:v>
                      </c:pt>
                      <c:pt idx="47">
                        <c:v>2374</c:v>
                      </c:pt>
                      <c:pt idx="48">
                        <c:v>2424</c:v>
                      </c:pt>
                      <c:pt idx="49">
                        <c:v>2474</c:v>
                      </c:pt>
                      <c:pt idx="50">
                        <c:v>2524</c:v>
                      </c:pt>
                      <c:pt idx="51">
                        <c:v>2574</c:v>
                      </c:pt>
                      <c:pt idx="52">
                        <c:v>2624</c:v>
                      </c:pt>
                      <c:pt idx="53">
                        <c:v>2674</c:v>
                      </c:pt>
                      <c:pt idx="54">
                        <c:v>2725</c:v>
                      </c:pt>
                      <c:pt idx="55">
                        <c:v>2775</c:v>
                      </c:pt>
                      <c:pt idx="56">
                        <c:v>2825</c:v>
                      </c:pt>
                      <c:pt idx="57">
                        <c:v>2874</c:v>
                      </c:pt>
                      <c:pt idx="58">
                        <c:v>2924</c:v>
                      </c:pt>
                      <c:pt idx="59">
                        <c:v>2975</c:v>
                      </c:pt>
                      <c:pt idx="60">
                        <c:v>3025</c:v>
                      </c:pt>
                      <c:pt idx="61">
                        <c:v>3075</c:v>
                      </c:pt>
                      <c:pt idx="62">
                        <c:v>3124</c:v>
                      </c:pt>
                      <c:pt idx="63">
                        <c:v>3174</c:v>
                      </c:pt>
                      <c:pt idx="64">
                        <c:v>3224</c:v>
                      </c:pt>
                      <c:pt idx="65">
                        <c:v>3274</c:v>
                      </c:pt>
                      <c:pt idx="66">
                        <c:v>3325</c:v>
                      </c:pt>
                      <c:pt idx="67">
                        <c:v>3374</c:v>
                      </c:pt>
                      <c:pt idx="68">
                        <c:v>3425</c:v>
                      </c:pt>
                      <c:pt idx="69">
                        <c:v>3474</c:v>
                      </c:pt>
                      <c:pt idx="70">
                        <c:v>3525</c:v>
                      </c:pt>
                      <c:pt idx="71">
                        <c:v>3575</c:v>
                      </c:pt>
                      <c:pt idx="72">
                        <c:v>3625</c:v>
                      </c:pt>
                      <c:pt idx="73">
                        <c:v>3675</c:v>
                      </c:pt>
                      <c:pt idx="74">
                        <c:v>3725</c:v>
                      </c:pt>
                      <c:pt idx="75">
                        <c:v>3775</c:v>
                      </c:pt>
                      <c:pt idx="76">
                        <c:v>3824</c:v>
                      </c:pt>
                      <c:pt idx="77">
                        <c:v>3874</c:v>
                      </c:pt>
                      <c:pt idx="78">
                        <c:v>3924</c:v>
                      </c:pt>
                      <c:pt idx="79">
                        <c:v>3974</c:v>
                      </c:pt>
                      <c:pt idx="80">
                        <c:v>4025</c:v>
                      </c:pt>
                      <c:pt idx="81">
                        <c:v>4075</c:v>
                      </c:pt>
                      <c:pt idx="82">
                        <c:v>4124</c:v>
                      </c:pt>
                      <c:pt idx="83">
                        <c:v>4175</c:v>
                      </c:pt>
                      <c:pt idx="84">
                        <c:v>4226</c:v>
                      </c:pt>
                      <c:pt idx="85">
                        <c:v>4274</c:v>
                      </c:pt>
                      <c:pt idx="86">
                        <c:v>4325</c:v>
                      </c:pt>
                      <c:pt idx="87">
                        <c:v>4374</c:v>
                      </c:pt>
                      <c:pt idx="88">
                        <c:v>4425</c:v>
                      </c:pt>
                      <c:pt idx="89">
                        <c:v>4474</c:v>
                      </c:pt>
                      <c:pt idx="90">
                        <c:v>4525</c:v>
                      </c:pt>
                      <c:pt idx="91">
                        <c:v>4575</c:v>
                      </c:pt>
                      <c:pt idx="92">
                        <c:v>4624</c:v>
                      </c:pt>
                      <c:pt idx="93">
                        <c:v>4675</c:v>
                      </c:pt>
                      <c:pt idx="94">
                        <c:v>4724</c:v>
                      </c:pt>
                      <c:pt idx="95">
                        <c:v>4775</c:v>
                      </c:pt>
                      <c:pt idx="96">
                        <c:v>4824</c:v>
                      </c:pt>
                      <c:pt idx="97">
                        <c:v>4874</c:v>
                      </c:pt>
                      <c:pt idx="98">
                        <c:v>4925</c:v>
                      </c:pt>
                      <c:pt idx="99">
                        <c:v>4975</c:v>
                      </c:pt>
                      <c:pt idx="100">
                        <c:v>5024</c:v>
                      </c:pt>
                      <c:pt idx="101">
                        <c:v>5074</c:v>
                      </c:pt>
                      <c:pt idx="102">
                        <c:v>5124</c:v>
                      </c:pt>
                      <c:pt idx="103">
                        <c:v>5174</c:v>
                      </c:pt>
                      <c:pt idx="104">
                        <c:v>5226</c:v>
                      </c:pt>
                      <c:pt idx="105">
                        <c:v>5274</c:v>
                      </c:pt>
                      <c:pt idx="106">
                        <c:v>5324</c:v>
                      </c:pt>
                      <c:pt idx="107">
                        <c:v>5374</c:v>
                      </c:pt>
                      <c:pt idx="108">
                        <c:v>5425</c:v>
                      </c:pt>
                      <c:pt idx="109">
                        <c:v>5479</c:v>
                      </c:pt>
                      <c:pt idx="110">
                        <c:v>5524</c:v>
                      </c:pt>
                      <c:pt idx="111">
                        <c:v>5575</c:v>
                      </c:pt>
                      <c:pt idx="112">
                        <c:v>5625</c:v>
                      </c:pt>
                      <c:pt idx="113">
                        <c:v>5675</c:v>
                      </c:pt>
                      <c:pt idx="114">
                        <c:v>5724</c:v>
                      </c:pt>
                      <c:pt idx="115">
                        <c:v>5774</c:v>
                      </c:pt>
                      <c:pt idx="116">
                        <c:v>5825</c:v>
                      </c:pt>
                      <c:pt idx="117">
                        <c:v>5875</c:v>
                      </c:pt>
                      <c:pt idx="118">
                        <c:v>5925</c:v>
                      </c:pt>
                      <c:pt idx="119">
                        <c:v>5975</c:v>
                      </c:pt>
                      <c:pt idx="120">
                        <c:v>6024</c:v>
                      </c:pt>
                      <c:pt idx="121">
                        <c:v>6074</c:v>
                      </c:pt>
                      <c:pt idx="122">
                        <c:v>6124</c:v>
                      </c:pt>
                      <c:pt idx="123">
                        <c:v>6174</c:v>
                      </c:pt>
                      <c:pt idx="124">
                        <c:v>6224</c:v>
                      </c:pt>
                      <c:pt idx="125">
                        <c:v>6274</c:v>
                      </c:pt>
                      <c:pt idx="126">
                        <c:v>6325</c:v>
                      </c:pt>
                      <c:pt idx="127">
                        <c:v>6375</c:v>
                      </c:pt>
                      <c:pt idx="128">
                        <c:v>6425</c:v>
                      </c:pt>
                      <c:pt idx="129">
                        <c:v>6475</c:v>
                      </c:pt>
                      <c:pt idx="130">
                        <c:v>6525</c:v>
                      </c:pt>
                      <c:pt idx="131">
                        <c:v>6574</c:v>
                      </c:pt>
                      <c:pt idx="132">
                        <c:v>6624</c:v>
                      </c:pt>
                      <c:pt idx="133">
                        <c:v>6675</c:v>
                      </c:pt>
                      <c:pt idx="134">
                        <c:v>6725</c:v>
                      </c:pt>
                      <c:pt idx="135">
                        <c:v>6775</c:v>
                      </c:pt>
                      <c:pt idx="136">
                        <c:v>6825</c:v>
                      </c:pt>
                      <c:pt idx="137">
                        <c:v>6874</c:v>
                      </c:pt>
                      <c:pt idx="138">
                        <c:v>6925</c:v>
                      </c:pt>
                      <c:pt idx="139">
                        <c:v>6974</c:v>
                      </c:pt>
                      <c:pt idx="140">
                        <c:v>7025</c:v>
                      </c:pt>
                      <c:pt idx="141">
                        <c:v>7074</c:v>
                      </c:pt>
                      <c:pt idx="142">
                        <c:v>7125</c:v>
                      </c:pt>
                      <c:pt idx="143">
                        <c:v>7174</c:v>
                      </c:pt>
                      <c:pt idx="144">
                        <c:v>7225</c:v>
                      </c:pt>
                      <c:pt idx="145">
                        <c:v>7275</c:v>
                      </c:pt>
                      <c:pt idx="146">
                        <c:v>7325</c:v>
                      </c:pt>
                      <c:pt idx="147">
                        <c:v>7375</c:v>
                      </c:pt>
                      <c:pt idx="148">
                        <c:v>7425</c:v>
                      </c:pt>
                      <c:pt idx="149">
                        <c:v>7475</c:v>
                      </c:pt>
                      <c:pt idx="150">
                        <c:v>7524</c:v>
                      </c:pt>
                      <c:pt idx="151">
                        <c:v>7575</c:v>
                      </c:pt>
                      <c:pt idx="152">
                        <c:v>7625</c:v>
                      </c:pt>
                      <c:pt idx="153">
                        <c:v>7674</c:v>
                      </c:pt>
                      <c:pt idx="154">
                        <c:v>7724</c:v>
                      </c:pt>
                      <c:pt idx="155">
                        <c:v>7775</c:v>
                      </c:pt>
                      <c:pt idx="156">
                        <c:v>7825</c:v>
                      </c:pt>
                      <c:pt idx="157">
                        <c:v>7875</c:v>
                      </c:pt>
                      <c:pt idx="158">
                        <c:v>7925</c:v>
                      </c:pt>
                      <c:pt idx="159">
                        <c:v>7975</c:v>
                      </c:pt>
                      <c:pt idx="160">
                        <c:v>8024</c:v>
                      </c:pt>
                      <c:pt idx="161">
                        <c:v>8074</c:v>
                      </c:pt>
                      <c:pt idx="162">
                        <c:v>8124</c:v>
                      </c:pt>
                      <c:pt idx="163">
                        <c:v>8175</c:v>
                      </c:pt>
                      <c:pt idx="164">
                        <c:v>8224</c:v>
                      </c:pt>
                      <c:pt idx="165">
                        <c:v>8275</c:v>
                      </c:pt>
                      <c:pt idx="166">
                        <c:v>8324</c:v>
                      </c:pt>
                      <c:pt idx="167">
                        <c:v>8374</c:v>
                      </c:pt>
                      <c:pt idx="168">
                        <c:v>8424</c:v>
                      </c:pt>
                      <c:pt idx="169">
                        <c:v>8474</c:v>
                      </c:pt>
                      <c:pt idx="170">
                        <c:v>8525</c:v>
                      </c:pt>
                      <c:pt idx="171">
                        <c:v>8575</c:v>
                      </c:pt>
                      <c:pt idx="172">
                        <c:v>8625</c:v>
                      </c:pt>
                      <c:pt idx="173">
                        <c:v>8674</c:v>
                      </c:pt>
                      <c:pt idx="174">
                        <c:v>8724</c:v>
                      </c:pt>
                      <c:pt idx="175">
                        <c:v>8775</c:v>
                      </c:pt>
                      <c:pt idx="176">
                        <c:v>8825</c:v>
                      </c:pt>
                      <c:pt idx="177">
                        <c:v>8875</c:v>
                      </c:pt>
                      <c:pt idx="178">
                        <c:v>8924</c:v>
                      </c:pt>
                      <c:pt idx="179">
                        <c:v>8975</c:v>
                      </c:pt>
                      <c:pt idx="180">
                        <c:v>9025</c:v>
                      </c:pt>
                      <c:pt idx="181">
                        <c:v>9074</c:v>
                      </c:pt>
                      <c:pt idx="182">
                        <c:v>9124</c:v>
                      </c:pt>
                      <c:pt idx="183">
                        <c:v>9174</c:v>
                      </c:pt>
                      <c:pt idx="184">
                        <c:v>9227</c:v>
                      </c:pt>
                      <c:pt idx="185">
                        <c:v>9274</c:v>
                      </c:pt>
                      <c:pt idx="186">
                        <c:v>9325</c:v>
                      </c:pt>
                      <c:pt idx="187">
                        <c:v>9375</c:v>
                      </c:pt>
                      <c:pt idx="188">
                        <c:v>9425</c:v>
                      </c:pt>
                      <c:pt idx="189">
                        <c:v>9474</c:v>
                      </c:pt>
                      <c:pt idx="190">
                        <c:v>9525</c:v>
                      </c:pt>
                      <c:pt idx="191">
                        <c:v>9575</c:v>
                      </c:pt>
                      <c:pt idx="192">
                        <c:v>9625</c:v>
                      </c:pt>
                      <c:pt idx="193">
                        <c:v>9674</c:v>
                      </c:pt>
                      <c:pt idx="194">
                        <c:v>9724</c:v>
                      </c:pt>
                      <c:pt idx="195">
                        <c:v>9774</c:v>
                      </c:pt>
                      <c:pt idx="196">
                        <c:v>9825</c:v>
                      </c:pt>
                      <c:pt idx="197">
                        <c:v>9874</c:v>
                      </c:pt>
                      <c:pt idx="198">
                        <c:v>9924</c:v>
                      </c:pt>
                      <c:pt idx="199">
                        <c:v>9974</c:v>
                      </c:pt>
                      <c:pt idx="200">
                        <c:v>10025</c:v>
                      </c:pt>
                      <c:pt idx="201">
                        <c:v>10075</c:v>
                      </c:pt>
                      <c:pt idx="202">
                        <c:v>10124</c:v>
                      </c:pt>
                      <c:pt idx="203">
                        <c:v>10174</c:v>
                      </c:pt>
                      <c:pt idx="204">
                        <c:v>10225</c:v>
                      </c:pt>
                      <c:pt idx="205">
                        <c:v>10274</c:v>
                      </c:pt>
                      <c:pt idx="206">
                        <c:v>10324</c:v>
                      </c:pt>
                      <c:pt idx="207">
                        <c:v>10375</c:v>
                      </c:pt>
                      <c:pt idx="208">
                        <c:v>10424</c:v>
                      </c:pt>
                      <c:pt idx="209">
                        <c:v>10475</c:v>
                      </c:pt>
                      <c:pt idx="210">
                        <c:v>10525</c:v>
                      </c:pt>
                      <c:pt idx="211">
                        <c:v>10574</c:v>
                      </c:pt>
                      <c:pt idx="212">
                        <c:v>10625</c:v>
                      </c:pt>
                      <c:pt idx="213">
                        <c:v>10674</c:v>
                      </c:pt>
                      <c:pt idx="214">
                        <c:v>10724</c:v>
                      </c:pt>
                      <c:pt idx="215">
                        <c:v>10774</c:v>
                      </c:pt>
                      <c:pt idx="216">
                        <c:v>10824</c:v>
                      </c:pt>
                      <c:pt idx="217">
                        <c:v>10874</c:v>
                      </c:pt>
                      <c:pt idx="218">
                        <c:v>10924</c:v>
                      </c:pt>
                      <c:pt idx="219">
                        <c:v>10974</c:v>
                      </c:pt>
                      <c:pt idx="220">
                        <c:v>11024</c:v>
                      </c:pt>
                      <c:pt idx="221">
                        <c:v>11074</c:v>
                      </c:pt>
                      <c:pt idx="222">
                        <c:v>11125</c:v>
                      </c:pt>
                      <c:pt idx="223">
                        <c:v>11175</c:v>
                      </c:pt>
                      <c:pt idx="224">
                        <c:v>11225</c:v>
                      </c:pt>
                      <c:pt idx="225">
                        <c:v>11274</c:v>
                      </c:pt>
                      <c:pt idx="226">
                        <c:v>11325</c:v>
                      </c:pt>
                      <c:pt idx="227">
                        <c:v>11375</c:v>
                      </c:pt>
                      <c:pt idx="228">
                        <c:v>11424</c:v>
                      </c:pt>
                      <c:pt idx="229">
                        <c:v>11475</c:v>
                      </c:pt>
                      <c:pt idx="230">
                        <c:v>11525</c:v>
                      </c:pt>
                      <c:pt idx="231">
                        <c:v>11576</c:v>
                      </c:pt>
                      <c:pt idx="232">
                        <c:v>11625</c:v>
                      </c:pt>
                      <c:pt idx="233">
                        <c:v>11674</c:v>
                      </c:pt>
                      <c:pt idx="234">
                        <c:v>11725</c:v>
                      </c:pt>
                      <c:pt idx="235">
                        <c:v>11775</c:v>
                      </c:pt>
                      <c:pt idx="236">
                        <c:v>11825</c:v>
                      </c:pt>
                      <c:pt idx="237">
                        <c:v>11875</c:v>
                      </c:pt>
                      <c:pt idx="238">
                        <c:v>11925</c:v>
                      </c:pt>
                      <c:pt idx="239">
                        <c:v>11975</c:v>
                      </c:pt>
                      <c:pt idx="240">
                        <c:v>12025</c:v>
                      </c:pt>
                      <c:pt idx="241">
                        <c:v>12074</c:v>
                      </c:pt>
                      <c:pt idx="242">
                        <c:v>12124</c:v>
                      </c:pt>
                      <c:pt idx="243">
                        <c:v>12174</c:v>
                      </c:pt>
                      <c:pt idx="244">
                        <c:v>12225</c:v>
                      </c:pt>
                      <c:pt idx="245">
                        <c:v>12274</c:v>
                      </c:pt>
                      <c:pt idx="246">
                        <c:v>12324</c:v>
                      </c:pt>
                      <c:pt idx="247">
                        <c:v>12375</c:v>
                      </c:pt>
                      <c:pt idx="248">
                        <c:v>12424</c:v>
                      </c:pt>
                      <c:pt idx="249">
                        <c:v>12474</c:v>
                      </c:pt>
                      <c:pt idx="250">
                        <c:v>12525</c:v>
                      </c:pt>
                      <c:pt idx="251">
                        <c:v>12574</c:v>
                      </c:pt>
                      <c:pt idx="252">
                        <c:v>12624</c:v>
                      </c:pt>
                      <c:pt idx="253">
                        <c:v>12674</c:v>
                      </c:pt>
                      <c:pt idx="254">
                        <c:v>12725</c:v>
                      </c:pt>
                      <c:pt idx="255">
                        <c:v>12774</c:v>
                      </c:pt>
                      <c:pt idx="256">
                        <c:v>12825</c:v>
                      </c:pt>
                      <c:pt idx="257">
                        <c:v>12875</c:v>
                      </c:pt>
                      <c:pt idx="258">
                        <c:v>12925</c:v>
                      </c:pt>
                      <c:pt idx="259">
                        <c:v>12974</c:v>
                      </c:pt>
                      <c:pt idx="260">
                        <c:v>13024</c:v>
                      </c:pt>
                      <c:pt idx="261">
                        <c:v>13074</c:v>
                      </c:pt>
                      <c:pt idx="262">
                        <c:v>13125</c:v>
                      </c:pt>
                      <c:pt idx="263">
                        <c:v>13175</c:v>
                      </c:pt>
                      <c:pt idx="264">
                        <c:v>13224</c:v>
                      </c:pt>
                      <c:pt idx="265">
                        <c:v>13274</c:v>
                      </c:pt>
                      <c:pt idx="266">
                        <c:v>13324</c:v>
                      </c:pt>
                      <c:pt idx="267">
                        <c:v>13375</c:v>
                      </c:pt>
                      <c:pt idx="268">
                        <c:v>13425</c:v>
                      </c:pt>
                      <c:pt idx="269">
                        <c:v>13474</c:v>
                      </c:pt>
                      <c:pt idx="270">
                        <c:v>13525</c:v>
                      </c:pt>
                      <c:pt idx="271">
                        <c:v>13574</c:v>
                      </c:pt>
                      <c:pt idx="272">
                        <c:v>13624</c:v>
                      </c:pt>
                      <c:pt idx="273">
                        <c:v>13675</c:v>
                      </c:pt>
                      <c:pt idx="274">
                        <c:v>13725</c:v>
                      </c:pt>
                      <c:pt idx="275">
                        <c:v>13775</c:v>
                      </c:pt>
                      <c:pt idx="276">
                        <c:v>13824</c:v>
                      </c:pt>
                      <c:pt idx="277">
                        <c:v>13874</c:v>
                      </c:pt>
                      <c:pt idx="278">
                        <c:v>13925</c:v>
                      </c:pt>
                      <c:pt idx="279">
                        <c:v>13975</c:v>
                      </c:pt>
                      <c:pt idx="280">
                        <c:v>14025</c:v>
                      </c:pt>
                      <c:pt idx="281">
                        <c:v>14074</c:v>
                      </c:pt>
                      <c:pt idx="282">
                        <c:v>14124</c:v>
                      </c:pt>
                      <c:pt idx="283">
                        <c:v>14174</c:v>
                      </c:pt>
                      <c:pt idx="284">
                        <c:v>14225</c:v>
                      </c:pt>
                      <c:pt idx="285">
                        <c:v>14274</c:v>
                      </c:pt>
                      <c:pt idx="286">
                        <c:v>14325</c:v>
                      </c:pt>
                      <c:pt idx="287">
                        <c:v>14375</c:v>
                      </c:pt>
                      <c:pt idx="288">
                        <c:v>14425</c:v>
                      </c:pt>
                      <c:pt idx="289">
                        <c:v>14475</c:v>
                      </c:pt>
                      <c:pt idx="290">
                        <c:v>14525</c:v>
                      </c:pt>
                      <c:pt idx="291">
                        <c:v>14575</c:v>
                      </c:pt>
                      <c:pt idx="292">
                        <c:v>14625</c:v>
                      </c:pt>
                      <c:pt idx="293">
                        <c:v>14674</c:v>
                      </c:pt>
                      <c:pt idx="294">
                        <c:v>14724</c:v>
                      </c:pt>
                      <c:pt idx="295">
                        <c:v>14774</c:v>
                      </c:pt>
                      <c:pt idx="296">
                        <c:v>14825</c:v>
                      </c:pt>
                      <c:pt idx="297">
                        <c:v>14875</c:v>
                      </c:pt>
                      <c:pt idx="298">
                        <c:v>14924</c:v>
                      </c:pt>
                      <c:pt idx="299">
                        <c:v>14975</c:v>
                      </c:pt>
                      <c:pt idx="300">
                        <c:v>15025</c:v>
                      </c:pt>
                      <c:pt idx="301">
                        <c:v>15075</c:v>
                      </c:pt>
                      <c:pt idx="302">
                        <c:v>15125</c:v>
                      </c:pt>
                      <c:pt idx="303">
                        <c:v>15175</c:v>
                      </c:pt>
                      <c:pt idx="304">
                        <c:v>15224</c:v>
                      </c:pt>
                      <c:pt idx="305">
                        <c:v>15275</c:v>
                      </c:pt>
                      <c:pt idx="306">
                        <c:v>15324</c:v>
                      </c:pt>
                      <c:pt idx="307">
                        <c:v>15375</c:v>
                      </c:pt>
                      <c:pt idx="308">
                        <c:v>15424</c:v>
                      </c:pt>
                      <c:pt idx="309">
                        <c:v>15474</c:v>
                      </c:pt>
                      <c:pt idx="310">
                        <c:v>15525</c:v>
                      </c:pt>
                      <c:pt idx="311">
                        <c:v>15574</c:v>
                      </c:pt>
                      <c:pt idx="312">
                        <c:v>15625</c:v>
                      </c:pt>
                      <c:pt idx="313">
                        <c:v>15674</c:v>
                      </c:pt>
                      <c:pt idx="314">
                        <c:v>15725</c:v>
                      </c:pt>
                      <c:pt idx="315">
                        <c:v>15774</c:v>
                      </c:pt>
                      <c:pt idx="316">
                        <c:v>15824</c:v>
                      </c:pt>
                      <c:pt idx="317">
                        <c:v>15874</c:v>
                      </c:pt>
                      <c:pt idx="318">
                        <c:v>15924</c:v>
                      </c:pt>
                      <c:pt idx="319">
                        <c:v>15974</c:v>
                      </c:pt>
                      <c:pt idx="320">
                        <c:v>16025</c:v>
                      </c:pt>
                      <c:pt idx="321">
                        <c:v>16075</c:v>
                      </c:pt>
                      <c:pt idx="322">
                        <c:v>16125</c:v>
                      </c:pt>
                      <c:pt idx="323">
                        <c:v>16175</c:v>
                      </c:pt>
                      <c:pt idx="324">
                        <c:v>16225</c:v>
                      </c:pt>
                      <c:pt idx="325">
                        <c:v>16275</c:v>
                      </c:pt>
                      <c:pt idx="326">
                        <c:v>16325</c:v>
                      </c:pt>
                      <c:pt idx="327">
                        <c:v>16375</c:v>
                      </c:pt>
                      <c:pt idx="328">
                        <c:v>16425</c:v>
                      </c:pt>
                      <c:pt idx="329">
                        <c:v>16475</c:v>
                      </c:pt>
                      <c:pt idx="330">
                        <c:v>16524</c:v>
                      </c:pt>
                      <c:pt idx="331">
                        <c:v>16574</c:v>
                      </c:pt>
                      <c:pt idx="332">
                        <c:v>16625</c:v>
                      </c:pt>
                      <c:pt idx="333">
                        <c:v>16675</c:v>
                      </c:pt>
                      <c:pt idx="334">
                        <c:v>16724</c:v>
                      </c:pt>
                      <c:pt idx="335">
                        <c:v>16775</c:v>
                      </c:pt>
                      <c:pt idx="336">
                        <c:v>16824</c:v>
                      </c:pt>
                      <c:pt idx="337">
                        <c:v>16875</c:v>
                      </c:pt>
                      <c:pt idx="338">
                        <c:v>16924</c:v>
                      </c:pt>
                      <c:pt idx="339">
                        <c:v>16974</c:v>
                      </c:pt>
                      <c:pt idx="340">
                        <c:v>17025</c:v>
                      </c:pt>
                      <c:pt idx="341">
                        <c:v>17074</c:v>
                      </c:pt>
                      <c:pt idx="342">
                        <c:v>17125</c:v>
                      </c:pt>
                      <c:pt idx="343">
                        <c:v>17175</c:v>
                      </c:pt>
                      <c:pt idx="344">
                        <c:v>17225</c:v>
                      </c:pt>
                      <c:pt idx="345">
                        <c:v>17274</c:v>
                      </c:pt>
                      <c:pt idx="346">
                        <c:v>17325</c:v>
                      </c:pt>
                      <c:pt idx="347">
                        <c:v>17374</c:v>
                      </c:pt>
                      <c:pt idx="348">
                        <c:v>17424</c:v>
                      </c:pt>
                      <c:pt idx="349">
                        <c:v>17475</c:v>
                      </c:pt>
                      <c:pt idx="350">
                        <c:v>17524</c:v>
                      </c:pt>
                      <c:pt idx="351">
                        <c:v>17574</c:v>
                      </c:pt>
                      <c:pt idx="352">
                        <c:v>17625</c:v>
                      </c:pt>
                      <c:pt idx="353">
                        <c:v>17674</c:v>
                      </c:pt>
                      <c:pt idx="354">
                        <c:v>17724</c:v>
                      </c:pt>
                      <c:pt idx="355">
                        <c:v>17775</c:v>
                      </c:pt>
                      <c:pt idx="356">
                        <c:v>17825</c:v>
                      </c:pt>
                      <c:pt idx="357">
                        <c:v>17875</c:v>
                      </c:pt>
                      <c:pt idx="358">
                        <c:v>17925</c:v>
                      </c:pt>
                      <c:pt idx="359">
                        <c:v>17976</c:v>
                      </c:pt>
                      <c:pt idx="360">
                        <c:v>18025</c:v>
                      </c:pt>
                      <c:pt idx="361">
                        <c:v>18074</c:v>
                      </c:pt>
                      <c:pt idx="362">
                        <c:v>18125</c:v>
                      </c:pt>
                      <c:pt idx="363">
                        <c:v>18177</c:v>
                      </c:pt>
                      <c:pt idx="364">
                        <c:v>18225</c:v>
                      </c:pt>
                      <c:pt idx="365">
                        <c:v>18275</c:v>
                      </c:pt>
                      <c:pt idx="366">
                        <c:v>18325</c:v>
                      </c:pt>
                      <c:pt idx="367">
                        <c:v>18374</c:v>
                      </c:pt>
                      <c:pt idx="368">
                        <c:v>18425</c:v>
                      </c:pt>
                      <c:pt idx="369">
                        <c:v>18474</c:v>
                      </c:pt>
                      <c:pt idx="370">
                        <c:v>18524</c:v>
                      </c:pt>
                      <c:pt idx="371">
                        <c:v>18575</c:v>
                      </c:pt>
                      <c:pt idx="372">
                        <c:v>18624</c:v>
                      </c:pt>
                      <c:pt idx="373">
                        <c:v>18675</c:v>
                      </c:pt>
                      <c:pt idx="374">
                        <c:v>18724</c:v>
                      </c:pt>
                      <c:pt idx="375">
                        <c:v>18775</c:v>
                      </c:pt>
                      <c:pt idx="376">
                        <c:v>18824</c:v>
                      </c:pt>
                      <c:pt idx="377">
                        <c:v>18875</c:v>
                      </c:pt>
                      <c:pt idx="378">
                        <c:v>18925</c:v>
                      </c:pt>
                      <c:pt idx="379">
                        <c:v>18975</c:v>
                      </c:pt>
                      <c:pt idx="380">
                        <c:v>19025</c:v>
                      </c:pt>
                      <c:pt idx="381">
                        <c:v>19075</c:v>
                      </c:pt>
                      <c:pt idx="382">
                        <c:v>19125</c:v>
                      </c:pt>
                      <c:pt idx="383">
                        <c:v>19175</c:v>
                      </c:pt>
                      <c:pt idx="384">
                        <c:v>19224</c:v>
                      </c:pt>
                      <c:pt idx="385">
                        <c:v>19274</c:v>
                      </c:pt>
                      <c:pt idx="386">
                        <c:v>19324</c:v>
                      </c:pt>
                      <c:pt idx="387">
                        <c:v>19374</c:v>
                      </c:pt>
                      <c:pt idx="388">
                        <c:v>19425</c:v>
                      </c:pt>
                      <c:pt idx="389">
                        <c:v>19474</c:v>
                      </c:pt>
                      <c:pt idx="390">
                        <c:v>19524</c:v>
                      </c:pt>
                      <c:pt idx="391">
                        <c:v>19575</c:v>
                      </c:pt>
                      <c:pt idx="392">
                        <c:v>19624</c:v>
                      </c:pt>
                      <c:pt idx="393">
                        <c:v>19674</c:v>
                      </c:pt>
                      <c:pt idx="394">
                        <c:v>19725</c:v>
                      </c:pt>
                      <c:pt idx="395">
                        <c:v>19775</c:v>
                      </c:pt>
                      <c:pt idx="396">
                        <c:v>19824</c:v>
                      </c:pt>
                      <c:pt idx="397">
                        <c:v>19874</c:v>
                      </c:pt>
                      <c:pt idx="398">
                        <c:v>19924</c:v>
                      </c:pt>
                      <c:pt idx="399">
                        <c:v>19975</c:v>
                      </c:pt>
                      <c:pt idx="400">
                        <c:v>20025</c:v>
                      </c:pt>
                      <c:pt idx="401">
                        <c:v>20074</c:v>
                      </c:pt>
                      <c:pt idx="402">
                        <c:v>20124</c:v>
                      </c:pt>
                      <c:pt idx="403">
                        <c:v>20174</c:v>
                      </c:pt>
                      <c:pt idx="404">
                        <c:v>20224</c:v>
                      </c:pt>
                      <c:pt idx="405">
                        <c:v>20275</c:v>
                      </c:pt>
                      <c:pt idx="406">
                        <c:v>20324</c:v>
                      </c:pt>
                      <c:pt idx="407">
                        <c:v>20374</c:v>
                      </c:pt>
                      <c:pt idx="408">
                        <c:v>20425</c:v>
                      </c:pt>
                      <c:pt idx="409">
                        <c:v>20474</c:v>
                      </c:pt>
                      <c:pt idx="410">
                        <c:v>20525</c:v>
                      </c:pt>
                      <c:pt idx="411">
                        <c:v>20574</c:v>
                      </c:pt>
                      <c:pt idx="412">
                        <c:v>20625</c:v>
                      </c:pt>
                      <c:pt idx="413">
                        <c:v>20675</c:v>
                      </c:pt>
                      <c:pt idx="414">
                        <c:v>20724</c:v>
                      </c:pt>
                      <c:pt idx="415">
                        <c:v>20774</c:v>
                      </c:pt>
                      <c:pt idx="416">
                        <c:v>20824</c:v>
                      </c:pt>
                      <c:pt idx="417">
                        <c:v>20874</c:v>
                      </c:pt>
                      <c:pt idx="418">
                        <c:v>20924</c:v>
                      </c:pt>
                      <c:pt idx="419">
                        <c:v>20974</c:v>
                      </c:pt>
                      <c:pt idx="420">
                        <c:v>21025</c:v>
                      </c:pt>
                      <c:pt idx="421">
                        <c:v>21075</c:v>
                      </c:pt>
                      <c:pt idx="422">
                        <c:v>21125</c:v>
                      </c:pt>
                      <c:pt idx="423">
                        <c:v>21175</c:v>
                      </c:pt>
                      <c:pt idx="424">
                        <c:v>21225</c:v>
                      </c:pt>
                      <c:pt idx="425">
                        <c:v>21274</c:v>
                      </c:pt>
                      <c:pt idx="426">
                        <c:v>21325</c:v>
                      </c:pt>
                      <c:pt idx="427">
                        <c:v>21374</c:v>
                      </c:pt>
                      <c:pt idx="428">
                        <c:v>21424</c:v>
                      </c:pt>
                      <c:pt idx="429">
                        <c:v>21474</c:v>
                      </c:pt>
                      <c:pt idx="430">
                        <c:v>21525</c:v>
                      </c:pt>
                      <c:pt idx="431">
                        <c:v>21574</c:v>
                      </c:pt>
                      <c:pt idx="432">
                        <c:v>21625</c:v>
                      </c:pt>
                      <c:pt idx="433">
                        <c:v>21675</c:v>
                      </c:pt>
                      <c:pt idx="434">
                        <c:v>21725</c:v>
                      </c:pt>
                      <c:pt idx="435">
                        <c:v>21775</c:v>
                      </c:pt>
                      <c:pt idx="436">
                        <c:v>21826</c:v>
                      </c:pt>
                      <c:pt idx="437">
                        <c:v>21874</c:v>
                      </c:pt>
                      <c:pt idx="438">
                        <c:v>21925</c:v>
                      </c:pt>
                      <c:pt idx="439">
                        <c:v>21974</c:v>
                      </c:pt>
                      <c:pt idx="440">
                        <c:v>22025</c:v>
                      </c:pt>
                      <c:pt idx="441">
                        <c:v>22074</c:v>
                      </c:pt>
                      <c:pt idx="442">
                        <c:v>22124</c:v>
                      </c:pt>
                      <c:pt idx="443">
                        <c:v>22174</c:v>
                      </c:pt>
                      <c:pt idx="444">
                        <c:v>22225</c:v>
                      </c:pt>
                      <c:pt idx="445">
                        <c:v>22275</c:v>
                      </c:pt>
                      <c:pt idx="446">
                        <c:v>22324</c:v>
                      </c:pt>
                      <c:pt idx="447">
                        <c:v>22374</c:v>
                      </c:pt>
                      <c:pt idx="448">
                        <c:v>22425</c:v>
                      </c:pt>
                      <c:pt idx="449">
                        <c:v>22474</c:v>
                      </c:pt>
                      <c:pt idx="450">
                        <c:v>22525</c:v>
                      </c:pt>
                      <c:pt idx="451">
                        <c:v>22574</c:v>
                      </c:pt>
                      <c:pt idx="452">
                        <c:v>22624</c:v>
                      </c:pt>
                      <c:pt idx="453">
                        <c:v>22675</c:v>
                      </c:pt>
                      <c:pt idx="454">
                        <c:v>22724</c:v>
                      </c:pt>
                      <c:pt idx="455">
                        <c:v>22774</c:v>
                      </c:pt>
                      <c:pt idx="456">
                        <c:v>22825</c:v>
                      </c:pt>
                      <c:pt idx="457">
                        <c:v>22874</c:v>
                      </c:pt>
                      <c:pt idx="458">
                        <c:v>22924</c:v>
                      </c:pt>
                      <c:pt idx="459">
                        <c:v>22974</c:v>
                      </c:pt>
                      <c:pt idx="460">
                        <c:v>23024</c:v>
                      </c:pt>
                      <c:pt idx="461">
                        <c:v>23074</c:v>
                      </c:pt>
                      <c:pt idx="462">
                        <c:v>23124</c:v>
                      </c:pt>
                      <c:pt idx="463">
                        <c:v>23175</c:v>
                      </c:pt>
                      <c:pt idx="464">
                        <c:v>23225</c:v>
                      </c:pt>
                      <c:pt idx="465">
                        <c:v>23274</c:v>
                      </c:pt>
                      <c:pt idx="466">
                        <c:v>23324</c:v>
                      </c:pt>
                      <c:pt idx="467">
                        <c:v>23375</c:v>
                      </c:pt>
                      <c:pt idx="468">
                        <c:v>23425</c:v>
                      </c:pt>
                      <c:pt idx="469">
                        <c:v>23475</c:v>
                      </c:pt>
                      <c:pt idx="470">
                        <c:v>23524</c:v>
                      </c:pt>
                      <c:pt idx="471">
                        <c:v>23574</c:v>
                      </c:pt>
                      <c:pt idx="472">
                        <c:v>23625</c:v>
                      </c:pt>
                      <c:pt idx="473">
                        <c:v>23675</c:v>
                      </c:pt>
                      <c:pt idx="474">
                        <c:v>23724</c:v>
                      </c:pt>
                      <c:pt idx="475">
                        <c:v>23775</c:v>
                      </c:pt>
                      <c:pt idx="476">
                        <c:v>23825</c:v>
                      </c:pt>
                      <c:pt idx="477">
                        <c:v>23875</c:v>
                      </c:pt>
                      <c:pt idx="478">
                        <c:v>23924</c:v>
                      </c:pt>
                      <c:pt idx="479">
                        <c:v>23974</c:v>
                      </c:pt>
                      <c:pt idx="480">
                        <c:v>24025</c:v>
                      </c:pt>
                      <c:pt idx="481">
                        <c:v>24074</c:v>
                      </c:pt>
                      <c:pt idx="482">
                        <c:v>24125</c:v>
                      </c:pt>
                      <c:pt idx="483">
                        <c:v>24174</c:v>
                      </c:pt>
                      <c:pt idx="484">
                        <c:v>24224</c:v>
                      </c:pt>
                      <c:pt idx="485">
                        <c:v>24275</c:v>
                      </c:pt>
                      <c:pt idx="486">
                        <c:v>24325</c:v>
                      </c:pt>
                      <c:pt idx="487">
                        <c:v>24375</c:v>
                      </c:pt>
                      <c:pt idx="488">
                        <c:v>24425</c:v>
                      </c:pt>
                      <c:pt idx="489">
                        <c:v>24475</c:v>
                      </c:pt>
                      <c:pt idx="490">
                        <c:v>24524</c:v>
                      </c:pt>
                      <c:pt idx="491">
                        <c:v>24575</c:v>
                      </c:pt>
                      <c:pt idx="492">
                        <c:v>24625</c:v>
                      </c:pt>
                      <c:pt idx="493">
                        <c:v>24676</c:v>
                      </c:pt>
                      <c:pt idx="494">
                        <c:v>24724</c:v>
                      </c:pt>
                      <c:pt idx="495">
                        <c:v>24775</c:v>
                      </c:pt>
                      <c:pt idx="496">
                        <c:v>24824</c:v>
                      </c:pt>
                      <c:pt idx="497">
                        <c:v>24874</c:v>
                      </c:pt>
                      <c:pt idx="498">
                        <c:v>24924</c:v>
                      </c:pt>
                      <c:pt idx="499">
                        <c:v>24974</c:v>
                      </c:pt>
                      <c:pt idx="500">
                        <c:v>25025</c:v>
                      </c:pt>
                      <c:pt idx="501">
                        <c:v>25075</c:v>
                      </c:pt>
                      <c:pt idx="502">
                        <c:v>25125</c:v>
                      </c:pt>
                      <c:pt idx="503">
                        <c:v>25174</c:v>
                      </c:pt>
                      <c:pt idx="504">
                        <c:v>25224</c:v>
                      </c:pt>
                      <c:pt idx="505">
                        <c:v>25275</c:v>
                      </c:pt>
                      <c:pt idx="506">
                        <c:v>25325</c:v>
                      </c:pt>
                      <c:pt idx="507">
                        <c:v>25375</c:v>
                      </c:pt>
                      <c:pt idx="508">
                        <c:v>25425</c:v>
                      </c:pt>
                      <c:pt idx="509">
                        <c:v>25474</c:v>
                      </c:pt>
                      <c:pt idx="510">
                        <c:v>25524</c:v>
                      </c:pt>
                      <c:pt idx="511">
                        <c:v>25574</c:v>
                      </c:pt>
                      <c:pt idx="512">
                        <c:v>25625</c:v>
                      </c:pt>
                      <c:pt idx="513">
                        <c:v>25674</c:v>
                      </c:pt>
                      <c:pt idx="514">
                        <c:v>25725</c:v>
                      </c:pt>
                      <c:pt idx="515">
                        <c:v>25775</c:v>
                      </c:pt>
                      <c:pt idx="516">
                        <c:v>25824</c:v>
                      </c:pt>
                      <c:pt idx="517">
                        <c:v>25875</c:v>
                      </c:pt>
                      <c:pt idx="518">
                        <c:v>25925</c:v>
                      </c:pt>
                      <c:pt idx="519">
                        <c:v>25975</c:v>
                      </c:pt>
                      <c:pt idx="520">
                        <c:v>26024</c:v>
                      </c:pt>
                      <c:pt idx="521">
                        <c:v>26074</c:v>
                      </c:pt>
                      <c:pt idx="522">
                        <c:v>26124</c:v>
                      </c:pt>
                      <c:pt idx="523">
                        <c:v>26175</c:v>
                      </c:pt>
                      <c:pt idx="524">
                        <c:v>26225</c:v>
                      </c:pt>
                      <c:pt idx="525">
                        <c:v>26274</c:v>
                      </c:pt>
                      <c:pt idx="526">
                        <c:v>26324</c:v>
                      </c:pt>
                      <c:pt idx="527">
                        <c:v>26375</c:v>
                      </c:pt>
                      <c:pt idx="528">
                        <c:v>26424</c:v>
                      </c:pt>
                      <c:pt idx="529">
                        <c:v>26475</c:v>
                      </c:pt>
                      <c:pt idx="530">
                        <c:v>26524</c:v>
                      </c:pt>
                      <c:pt idx="531">
                        <c:v>26574</c:v>
                      </c:pt>
                      <c:pt idx="532">
                        <c:v>26625</c:v>
                      </c:pt>
                      <c:pt idx="533">
                        <c:v>26675</c:v>
                      </c:pt>
                      <c:pt idx="534">
                        <c:v>26724</c:v>
                      </c:pt>
                      <c:pt idx="535">
                        <c:v>26774</c:v>
                      </c:pt>
                      <c:pt idx="536">
                        <c:v>26825</c:v>
                      </c:pt>
                      <c:pt idx="537">
                        <c:v>26875</c:v>
                      </c:pt>
                      <c:pt idx="538">
                        <c:v>26925</c:v>
                      </c:pt>
                      <c:pt idx="539">
                        <c:v>26975</c:v>
                      </c:pt>
                      <c:pt idx="540">
                        <c:v>27025</c:v>
                      </c:pt>
                      <c:pt idx="541">
                        <c:v>27074</c:v>
                      </c:pt>
                      <c:pt idx="542">
                        <c:v>27124</c:v>
                      </c:pt>
                      <c:pt idx="543">
                        <c:v>27174</c:v>
                      </c:pt>
                      <c:pt idx="544">
                        <c:v>27225</c:v>
                      </c:pt>
                      <c:pt idx="545">
                        <c:v>27275</c:v>
                      </c:pt>
                      <c:pt idx="546">
                        <c:v>27325</c:v>
                      </c:pt>
                      <c:pt idx="547">
                        <c:v>27374</c:v>
                      </c:pt>
                      <c:pt idx="548">
                        <c:v>27424</c:v>
                      </c:pt>
                      <c:pt idx="549">
                        <c:v>27474</c:v>
                      </c:pt>
                      <c:pt idx="550">
                        <c:v>27525</c:v>
                      </c:pt>
                      <c:pt idx="551">
                        <c:v>27574</c:v>
                      </c:pt>
                      <c:pt idx="552">
                        <c:v>27624</c:v>
                      </c:pt>
                      <c:pt idx="553">
                        <c:v>27674</c:v>
                      </c:pt>
                      <c:pt idx="554">
                        <c:v>27724</c:v>
                      </c:pt>
                      <c:pt idx="555">
                        <c:v>27774</c:v>
                      </c:pt>
                      <c:pt idx="556">
                        <c:v>27825</c:v>
                      </c:pt>
                      <c:pt idx="557">
                        <c:v>27874</c:v>
                      </c:pt>
                      <c:pt idx="558">
                        <c:v>27925</c:v>
                      </c:pt>
                      <c:pt idx="559">
                        <c:v>27974</c:v>
                      </c:pt>
                      <c:pt idx="560">
                        <c:v>28025</c:v>
                      </c:pt>
                      <c:pt idx="561">
                        <c:v>28075</c:v>
                      </c:pt>
                      <c:pt idx="562">
                        <c:v>28125</c:v>
                      </c:pt>
                      <c:pt idx="563">
                        <c:v>28175</c:v>
                      </c:pt>
                      <c:pt idx="564">
                        <c:v>28224</c:v>
                      </c:pt>
                      <c:pt idx="565">
                        <c:v>28275</c:v>
                      </c:pt>
                      <c:pt idx="566">
                        <c:v>28325</c:v>
                      </c:pt>
                      <c:pt idx="567">
                        <c:v>28375</c:v>
                      </c:pt>
                      <c:pt idx="568">
                        <c:v>28425</c:v>
                      </c:pt>
                      <c:pt idx="569">
                        <c:v>28475</c:v>
                      </c:pt>
                      <c:pt idx="570">
                        <c:v>28524</c:v>
                      </c:pt>
                      <c:pt idx="571">
                        <c:v>28574</c:v>
                      </c:pt>
                      <c:pt idx="572">
                        <c:v>28624</c:v>
                      </c:pt>
                      <c:pt idx="573">
                        <c:v>28674</c:v>
                      </c:pt>
                      <c:pt idx="574">
                        <c:v>28725</c:v>
                      </c:pt>
                      <c:pt idx="575">
                        <c:v>28774</c:v>
                      </c:pt>
                      <c:pt idx="576">
                        <c:v>28825</c:v>
                      </c:pt>
                      <c:pt idx="577">
                        <c:v>28874</c:v>
                      </c:pt>
                      <c:pt idx="578">
                        <c:v>28924</c:v>
                      </c:pt>
                      <c:pt idx="579">
                        <c:v>28974</c:v>
                      </c:pt>
                      <c:pt idx="580">
                        <c:v>29025</c:v>
                      </c:pt>
                      <c:pt idx="581">
                        <c:v>29075</c:v>
                      </c:pt>
                      <c:pt idx="582">
                        <c:v>29125</c:v>
                      </c:pt>
                      <c:pt idx="583">
                        <c:v>29174</c:v>
                      </c:pt>
                      <c:pt idx="584">
                        <c:v>29225</c:v>
                      </c:pt>
                      <c:pt idx="585">
                        <c:v>29275</c:v>
                      </c:pt>
                      <c:pt idx="586">
                        <c:v>29325</c:v>
                      </c:pt>
                      <c:pt idx="587">
                        <c:v>29375</c:v>
                      </c:pt>
                      <c:pt idx="588">
                        <c:v>29425</c:v>
                      </c:pt>
                      <c:pt idx="589">
                        <c:v>29474</c:v>
                      </c:pt>
                      <c:pt idx="590">
                        <c:v>29525</c:v>
                      </c:pt>
                      <c:pt idx="591">
                        <c:v>29574</c:v>
                      </c:pt>
                      <c:pt idx="592">
                        <c:v>29625</c:v>
                      </c:pt>
                      <c:pt idx="593">
                        <c:v>29675</c:v>
                      </c:pt>
                      <c:pt idx="594">
                        <c:v>29724</c:v>
                      </c:pt>
                      <c:pt idx="595">
                        <c:v>29774</c:v>
                      </c:pt>
                      <c:pt idx="596">
                        <c:v>29825</c:v>
                      </c:pt>
                      <c:pt idx="597">
                        <c:v>29875</c:v>
                      </c:pt>
                      <c:pt idx="598">
                        <c:v>29924</c:v>
                      </c:pt>
                      <c:pt idx="599">
                        <c:v>29974</c:v>
                      </c:pt>
                      <c:pt idx="600">
                        <c:v>30025</c:v>
                      </c:pt>
                      <c:pt idx="601">
                        <c:v>30075</c:v>
                      </c:pt>
                      <c:pt idx="602">
                        <c:v>30124</c:v>
                      </c:pt>
                      <c:pt idx="603">
                        <c:v>30175</c:v>
                      </c:pt>
                      <c:pt idx="604">
                        <c:v>30224</c:v>
                      </c:pt>
                      <c:pt idx="605">
                        <c:v>30275</c:v>
                      </c:pt>
                      <c:pt idx="606">
                        <c:v>30325</c:v>
                      </c:pt>
                      <c:pt idx="607">
                        <c:v>30374</c:v>
                      </c:pt>
                      <c:pt idx="608">
                        <c:v>30424</c:v>
                      </c:pt>
                      <c:pt idx="609">
                        <c:v>30474</c:v>
                      </c:pt>
                      <c:pt idx="610">
                        <c:v>30524</c:v>
                      </c:pt>
                      <c:pt idx="611">
                        <c:v>30574</c:v>
                      </c:pt>
                      <c:pt idx="612">
                        <c:v>30625</c:v>
                      </c:pt>
                      <c:pt idx="613">
                        <c:v>30674</c:v>
                      </c:pt>
                      <c:pt idx="614">
                        <c:v>30725</c:v>
                      </c:pt>
                      <c:pt idx="615">
                        <c:v>30774</c:v>
                      </c:pt>
                      <c:pt idx="616">
                        <c:v>30825</c:v>
                      </c:pt>
                      <c:pt idx="617">
                        <c:v>30874</c:v>
                      </c:pt>
                      <c:pt idx="618">
                        <c:v>30925</c:v>
                      </c:pt>
                      <c:pt idx="619">
                        <c:v>30974</c:v>
                      </c:pt>
                      <c:pt idx="620">
                        <c:v>31028</c:v>
                      </c:pt>
                      <c:pt idx="621">
                        <c:v>31074</c:v>
                      </c:pt>
                      <c:pt idx="622">
                        <c:v>31124</c:v>
                      </c:pt>
                      <c:pt idx="623">
                        <c:v>31175</c:v>
                      </c:pt>
                      <c:pt idx="624">
                        <c:v>31224</c:v>
                      </c:pt>
                      <c:pt idx="625">
                        <c:v>31275</c:v>
                      </c:pt>
                      <c:pt idx="626">
                        <c:v>31324</c:v>
                      </c:pt>
                      <c:pt idx="627">
                        <c:v>31375</c:v>
                      </c:pt>
                      <c:pt idx="628">
                        <c:v>31425</c:v>
                      </c:pt>
                      <c:pt idx="629">
                        <c:v>31474</c:v>
                      </c:pt>
                      <c:pt idx="630">
                        <c:v>31524</c:v>
                      </c:pt>
                      <c:pt idx="631">
                        <c:v>31575</c:v>
                      </c:pt>
                      <c:pt idx="632">
                        <c:v>31624</c:v>
                      </c:pt>
                      <c:pt idx="633">
                        <c:v>31675</c:v>
                      </c:pt>
                      <c:pt idx="634">
                        <c:v>31725</c:v>
                      </c:pt>
                      <c:pt idx="635">
                        <c:v>31775</c:v>
                      </c:pt>
                      <c:pt idx="636">
                        <c:v>31825</c:v>
                      </c:pt>
                      <c:pt idx="637">
                        <c:v>31876</c:v>
                      </c:pt>
                      <c:pt idx="638">
                        <c:v>31925</c:v>
                      </c:pt>
                      <c:pt idx="639">
                        <c:v>31975</c:v>
                      </c:pt>
                      <c:pt idx="640">
                        <c:v>32024</c:v>
                      </c:pt>
                      <c:pt idx="641">
                        <c:v>32074</c:v>
                      </c:pt>
                      <c:pt idx="642">
                        <c:v>32124</c:v>
                      </c:pt>
                      <c:pt idx="643">
                        <c:v>32174</c:v>
                      </c:pt>
                      <c:pt idx="644">
                        <c:v>32225</c:v>
                      </c:pt>
                      <c:pt idx="645">
                        <c:v>32275</c:v>
                      </c:pt>
                      <c:pt idx="646">
                        <c:v>32324</c:v>
                      </c:pt>
                      <c:pt idx="647">
                        <c:v>32374</c:v>
                      </c:pt>
                      <c:pt idx="648">
                        <c:v>32424</c:v>
                      </c:pt>
                      <c:pt idx="649">
                        <c:v>32475</c:v>
                      </c:pt>
                      <c:pt idx="650">
                        <c:v>32525</c:v>
                      </c:pt>
                      <c:pt idx="651">
                        <c:v>32575</c:v>
                      </c:pt>
                      <c:pt idx="652">
                        <c:v>32625</c:v>
                      </c:pt>
                      <c:pt idx="653">
                        <c:v>32674</c:v>
                      </c:pt>
                      <c:pt idx="654">
                        <c:v>32724</c:v>
                      </c:pt>
                      <c:pt idx="655">
                        <c:v>32774</c:v>
                      </c:pt>
                      <c:pt idx="656">
                        <c:v>32824</c:v>
                      </c:pt>
                      <c:pt idx="657">
                        <c:v>32875</c:v>
                      </c:pt>
                      <c:pt idx="658">
                        <c:v>32925</c:v>
                      </c:pt>
                      <c:pt idx="659">
                        <c:v>32975</c:v>
                      </c:pt>
                      <c:pt idx="660">
                        <c:v>33025</c:v>
                      </c:pt>
                      <c:pt idx="661">
                        <c:v>33074</c:v>
                      </c:pt>
                      <c:pt idx="662">
                        <c:v>33125</c:v>
                      </c:pt>
                      <c:pt idx="663">
                        <c:v>33174</c:v>
                      </c:pt>
                      <c:pt idx="664">
                        <c:v>33225</c:v>
                      </c:pt>
                      <c:pt idx="665">
                        <c:v>33275</c:v>
                      </c:pt>
                      <c:pt idx="666">
                        <c:v>33325</c:v>
                      </c:pt>
                      <c:pt idx="667">
                        <c:v>33374</c:v>
                      </c:pt>
                      <c:pt idx="668">
                        <c:v>33424</c:v>
                      </c:pt>
                      <c:pt idx="669">
                        <c:v>33475</c:v>
                      </c:pt>
                      <c:pt idx="670">
                        <c:v>33525</c:v>
                      </c:pt>
                      <c:pt idx="671">
                        <c:v>33575</c:v>
                      </c:pt>
                      <c:pt idx="672">
                        <c:v>33624</c:v>
                      </c:pt>
                      <c:pt idx="673">
                        <c:v>33675</c:v>
                      </c:pt>
                      <c:pt idx="674">
                        <c:v>33725</c:v>
                      </c:pt>
                      <c:pt idx="675">
                        <c:v>33775</c:v>
                      </c:pt>
                      <c:pt idx="676">
                        <c:v>33825</c:v>
                      </c:pt>
                      <c:pt idx="677">
                        <c:v>33875</c:v>
                      </c:pt>
                      <c:pt idx="678">
                        <c:v>33925</c:v>
                      </c:pt>
                      <c:pt idx="679">
                        <c:v>33975</c:v>
                      </c:pt>
                      <c:pt idx="680">
                        <c:v>34025</c:v>
                      </c:pt>
                      <c:pt idx="681">
                        <c:v>34078</c:v>
                      </c:pt>
                      <c:pt idx="682">
                        <c:v>34124</c:v>
                      </c:pt>
                      <c:pt idx="683">
                        <c:v>34174</c:v>
                      </c:pt>
                      <c:pt idx="684">
                        <c:v>34224</c:v>
                      </c:pt>
                      <c:pt idx="685">
                        <c:v>34275</c:v>
                      </c:pt>
                      <c:pt idx="686">
                        <c:v>34325</c:v>
                      </c:pt>
                      <c:pt idx="687">
                        <c:v>34374</c:v>
                      </c:pt>
                      <c:pt idx="688">
                        <c:v>34424</c:v>
                      </c:pt>
                      <c:pt idx="689">
                        <c:v>34475</c:v>
                      </c:pt>
                      <c:pt idx="690">
                        <c:v>34525</c:v>
                      </c:pt>
                      <c:pt idx="691">
                        <c:v>34575</c:v>
                      </c:pt>
                      <c:pt idx="692">
                        <c:v>34624</c:v>
                      </c:pt>
                      <c:pt idx="693">
                        <c:v>34674</c:v>
                      </c:pt>
                      <c:pt idx="694">
                        <c:v>34724</c:v>
                      </c:pt>
                      <c:pt idx="695">
                        <c:v>34775</c:v>
                      </c:pt>
                      <c:pt idx="696">
                        <c:v>34824</c:v>
                      </c:pt>
                      <c:pt idx="697">
                        <c:v>34874</c:v>
                      </c:pt>
                      <c:pt idx="698">
                        <c:v>34924</c:v>
                      </c:pt>
                      <c:pt idx="699">
                        <c:v>34975</c:v>
                      </c:pt>
                      <c:pt idx="700">
                        <c:v>35024</c:v>
                      </c:pt>
                      <c:pt idx="701">
                        <c:v>35075</c:v>
                      </c:pt>
                      <c:pt idx="702">
                        <c:v>35124</c:v>
                      </c:pt>
                      <c:pt idx="703">
                        <c:v>35174</c:v>
                      </c:pt>
                      <c:pt idx="704">
                        <c:v>35224</c:v>
                      </c:pt>
                      <c:pt idx="705">
                        <c:v>35274</c:v>
                      </c:pt>
                      <c:pt idx="706">
                        <c:v>35325</c:v>
                      </c:pt>
                      <c:pt idx="707">
                        <c:v>35374</c:v>
                      </c:pt>
                      <c:pt idx="708">
                        <c:v>35424</c:v>
                      </c:pt>
                      <c:pt idx="709">
                        <c:v>35474</c:v>
                      </c:pt>
                      <c:pt idx="710">
                        <c:v>35524</c:v>
                      </c:pt>
                      <c:pt idx="711">
                        <c:v>35574</c:v>
                      </c:pt>
                      <c:pt idx="712">
                        <c:v>35624</c:v>
                      </c:pt>
                      <c:pt idx="713">
                        <c:v>35674</c:v>
                      </c:pt>
                      <c:pt idx="714">
                        <c:v>35724</c:v>
                      </c:pt>
                      <c:pt idx="715">
                        <c:v>35774</c:v>
                      </c:pt>
                      <c:pt idx="716">
                        <c:v>35824</c:v>
                      </c:pt>
                      <c:pt idx="717">
                        <c:v>35875</c:v>
                      </c:pt>
                      <c:pt idx="718">
                        <c:v>35925</c:v>
                      </c:pt>
                      <c:pt idx="719">
                        <c:v>35975</c:v>
                      </c:pt>
                      <c:pt idx="720">
                        <c:v>36025</c:v>
                      </c:pt>
                      <c:pt idx="721">
                        <c:v>36075</c:v>
                      </c:pt>
                      <c:pt idx="722">
                        <c:v>36124</c:v>
                      </c:pt>
                      <c:pt idx="723">
                        <c:v>36174</c:v>
                      </c:pt>
                      <c:pt idx="724">
                        <c:v>36224</c:v>
                      </c:pt>
                      <c:pt idx="725">
                        <c:v>36274</c:v>
                      </c:pt>
                      <c:pt idx="726">
                        <c:v>36325</c:v>
                      </c:pt>
                      <c:pt idx="727">
                        <c:v>36375</c:v>
                      </c:pt>
                      <c:pt idx="728">
                        <c:v>36424</c:v>
                      </c:pt>
                      <c:pt idx="729">
                        <c:v>36474</c:v>
                      </c:pt>
                      <c:pt idx="730">
                        <c:v>36524</c:v>
                      </c:pt>
                      <c:pt idx="731">
                        <c:v>36574</c:v>
                      </c:pt>
                      <c:pt idx="732">
                        <c:v>36624</c:v>
                      </c:pt>
                      <c:pt idx="733">
                        <c:v>36675</c:v>
                      </c:pt>
                      <c:pt idx="734">
                        <c:v>36725</c:v>
                      </c:pt>
                      <c:pt idx="735">
                        <c:v>36775</c:v>
                      </c:pt>
                      <c:pt idx="736">
                        <c:v>36825</c:v>
                      </c:pt>
                      <c:pt idx="737">
                        <c:v>36874</c:v>
                      </c:pt>
                      <c:pt idx="738">
                        <c:v>36927</c:v>
                      </c:pt>
                      <c:pt idx="739">
                        <c:v>36975</c:v>
                      </c:pt>
                      <c:pt idx="740">
                        <c:v>37024</c:v>
                      </c:pt>
                      <c:pt idx="741">
                        <c:v>37074</c:v>
                      </c:pt>
                      <c:pt idx="742">
                        <c:v>37124</c:v>
                      </c:pt>
                      <c:pt idx="743">
                        <c:v>37174</c:v>
                      </c:pt>
                      <c:pt idx="744">
                        <c:v>37224</c:v>
                      </c:pt>
                      <c:pt idx="745">
                        <c:v>37277</c:v>
                      </c:pt>
                      <c:pt idx="746">
                        <c:v>37324</c:v>
                      </c:pt>
                      <c:pt idx="747">
                        <c:v>37374</c:v>
                      </c:pt>
                      <c:pt idx="748">
                        <c:v>37424</c:v>
                      </c:pt>
                      <c:pt idx="749">
                        <c:v>37474</c:v>
                      </c:pt>
                      <c:pt idx="750">
                        <c:v>37524</c:v>
                      </c:pt>
                      <c:pt idx="751">
                        <c:v>37575</c:v>
                      </c:pt>
                      <c:pt idx="752">
                        <c:v>37625</c:v>
                      </c:pt>
                      <c:pt idx="753">
                        <c:v>37674</c:v>
                      </c:pt>
                      <c:pt idx="754">
                        <c:v>37724</c:v>
                      </c:pt>
                      <c:pt idx="755">
                        <c:v>37774</c:v>
                      </c:pt>
                      <c:pt idx="756">
                        <c:v>37825</c:v>
                      </c:pt>
                      <c:pt idx="757">
                        <c:v>37875</c:v>
                      </c:pt>
                      <c:pt idx="758">
                        <c:v>37925</c:v>
                      </c:pt>
                      <c:pt idx="759">
                        <c:v>37975</c:v>
                      </c:pt>
                      <c:pt idx="760">
                        <c:v>38025</c:v>
                      </c:pt>
                      <c:pt idx="761">
                        <c:v>38075</c:v>
                      </c:pt>
                      <c:pt idx="762">
                        <c:v>38125</c:v>
                      </c:pt>
                      <c:pt idx="763">
                        <c:v>38174</c:v>
                      </c:pt>
                      <c:pt idx="764">
                        <c:v>38224</c:v>
                      </c:pt>
                      <c:pt idx="765">
                        <c:v>38276</c:v>
                      </c:pt>
                      <c:pt idx="766">
                        <c:v>38324</c:v>
                      </c:pt>
                      <c:pt idx="767">
                        <c:v>38375</c:v>
                      </c:pt>
                      <c:pt idx="768">
                        <c:v>38425</c:v>
                      </c:pt>
                      <c:pt idx="769">
                        <c:v>38475</c:v>
                      </c:pt>
                      <c:pt idx="770">
                        <c:v>38525</c:v>
                      </c:pt>
                      <c:pt idx="771">
                        <c:v>38575</c:v>
                      </c:pt>
                      <c:pt idx="772">
                        <c:v>38624</c:v>
                      </c:pt>
                      <c:pt idx="773">
                        <c:v>38674</c:v>
                      </c:pt>
                      <c:pt idx="774">
                        <c:v>38724</c:v>
                      </c:pt>
                      <c:pt idx="775">
                        <c:v>38774</c:v>
                      </c:pt>
                      <c:pt idx="776">
                        <c:v>38824</c:v>
                      </c:pt>
                      <c:pt idx="777">
                        <c:v>38874</c:v>
                      </c:pt>
                      <c:pt idx="778">
                        <c:v>38924</c:v>
                      </c:pt>
                      <c:pt idx="779">
                        <c:v>38974</c:v>
                      </c:pt>
                      <c:pt idx="780">
                        <c:v>39024</c:v>
                      </c:pt>
                      <c:pt idx="781">
                        <c:v>39075</c:v>
                      </c:pt>
                      <c:pt idx="782">
                        <c:v>39125</c:v>
                      </c:pt>
                      <c:pt idx="783">
                        <c:v>39174</c:v>
                      </c:pt>
                      <c:pt idx="784">
                        <c:v>39224</c:v>
                      </c:pt>
                      <c:pt idx="785">
                        <c:v>39274</c:v>
                      </c:pt>
                      <c:pt idx="786">
                        <c:v>39324</c:v>
                      </c:pt>
                      <c:pt idx="787">
                        <c:v>39375</c:v>
                      </c:pt>
                      <c:pt idx="788">
                        <c:v>39425</c:v>
                      </c:pt>
                      <c:pt idx="789">
                        <c:v>39474</c:v>
                      </c:pt>
                      <c:pt idx="790">
                        <c:v>39524</c:v>
                      </c:pt>
                      <c:pt idx="791">
                        <c:v>39574</c:v>
                      </c:pt>
                      <c:pt idx="792">
                        <c:v>39625</c:v>
                      </c:pt>
                      <c:pt idx="793">
                        <c:v>39674</c:v>
                      </c:pt>
                      <c:pt idx="794">
                        <c:v>39725</c:v>
                      </c:pt>
                      <c:pt idx="795">
                        <c:v>39775</c:v>
                      </c:pt>
                      <c:pt idx="796">
                        <c:v>39825</c:v>
                      </c:pt>
                      <c:pt idx="797">
                        <c:v>39875</c:v>
                      </c:pt>
                      <c:pt idx="798">
                        <c:v>39926</c:v>
                      </c:pt>
                      <c:pt idx="799">
                        <c:v>39976</c:v>
                      </c:pt>
                      <c:pt idx="800">
                        <c:v>40024</c:v>
                      </c:pt>
                      <c:pt idx="801">
                        <c:v>40074</c:v>
                      </c:pt>
                      <c:pt idx="802">
                        <c:v>40124</c:v>
                      </c:pt>
                      <c:pt idx="803">
                        <c:v>40174</c:v>
                      </c:pt>
                      <c:pt idx="804">
                        <c:v>40225</c:v>
                      </c:pt>
                      <c:pt idx="805">
                        <c:v>40274</c:v>
                      </c:pt>
                      <c:pt idx="806">
                        <c:v>40325</c:v>
                      </c:pt>
                      <c:pt idx="807">
                        <c:v>40375</c:v>
                      </c:pt>
                      <c:pt idx="808">
                        <c:v>40425</c:v>
                      </c:pt>
                      <c:pt idx="809">
                        <c:v>40474</c:v>
                      </c:pt>
                      <c:pt idx="810">
                        <c:v>40524</c:v>
                      </c:pt>
                      <c:pt idx="811">
                        <c:v>40575</c:v>
                      </c:pt>
                      <c:pt idx="812">
                        <c:v>40625</c:v>
                      </c:pt>
                      <c:pt idx="813">
                        <c:v>40675</c:v>
                      </c:pt>
                      <c:pt idx="814">
                        <c:v>40724</c:v>
                      </c:pt>
                      <c:pt idx="815">
                        <c:v>40775</c:v>
                      </c:pt>
                      <c:pt idx="816">
                        <c:v>40825</c:v>
                      </c:pt>
                      <c:pt idx="817">
                        <c:v>40874</c:v>
                      </c:pt>
                      <c:pt idx="818">
                        <c:v>40924</c:v>
                      </c:pt>
                      <c:pt idx="819">
                        <c:v>40975</c:v>
                      </c:pt>
                      <c:pt idx="820">
                        <c:v>41024</c:v>
                      </c:pt>
                      <c:pt idx="821">
                        <c:v>41077</c:v>
                      </c:pt>
                      <c:pt idx="822">
                        <c:v>41125</c:v>
                      </c:pt>
                      <c:pt idx="823">
                        <c:v>41175</c:v>
                      </c:pt>
                      <c:pt idx="824">
                        <c:v>41224</c:v>
                      </c:pt>
                      <c:pt idx="825">
                        <c:v>41277</c:v>
                      </c:pt>
                      <c:pt idx="826">
                        <c:v>41325</c:v>
                      </c:pt>
                      <c:pt idx="827">
                        <c:v>41375</c:v>
                      </c:pt>
                      <c:pt idx="828">
                        <c:v>41424</c:v>
                      </c:pt>
                      <c:pt idx="829">
                        <c:v>41474</c:v>
                      </c:pt>
                      <c:pt idx="830">
                        <c:v>41524</c:v>
                      </c:pt>
                      <c:pt idx="831">
                        <c:v>41574</c:v>
                      </c:pt>
                      <c:pt idx="832">
                        <c:v>41624</c:v>
                      </c:pt>
                      <c:pt idx="833">
                        <c:v>41675</c:v>
                      </c:pt>
                      <c:pt idx="834">
                        <c:v>41724</c:v>
                      </c:pt>
                      <c:pt idx="835">
                        <c:v>41775</c:v>
                      </c:pt>
                      <c:pt idx="836">
                        <c:v>41825</c:v>
                      </c:pt>
                      <c:pt idx="837">
                        <c:v>41874</c:v>
                      </c:pt>
                      <c:pt idx="838">
                        <c:v>41924</c:v>
                      </c:pt>
                      <c:pt idx="839">
                        <c:v>41974</c:v>
                      </c:pt>
                      <c:pt idx="840">
                        <c:v>42024</c:v>
                      </c:pt>
                      <c:pt idx="841">
                        <c:v>42075</c:v>
                      </c:pt>
                      <c:pt idx="842">
                        <c:v>42124</c:v>
                      </c:pt>
                      <c:pt idx="843">
                        <c:v>42174</c:v>
                      </c:pt>
                      <c:pt idx="844">
                        <c:v>42224</c:v>
                      </c:pt>
                      <c:pt idx="845">
                        <c:v>42274</c:v>
                      </c:pt>
                      <c:pt idx="846">
                        <c:v>42325</c:v>
                      </c:pt>
                      <c:pt idx="847">
                        <c:v>42375</c:v>
                      </c:pt>
                      <c:pt idx="848">
                        <c:v>42424</c:v>
                      </c:pt>
                      <c:pt idx="849">
                        <c:v>42474</c:v>
                      </c:pt>
                      <c:pt idx="850">
                        <c:v>42525</c:v>
                      </c:pt>
                      <c:pt idx="851">
                        <c:v>42575</c:v>
                      </c:pt>
                      <c:pt idx="852">
                        <c:v>42625</c:v>
                      </c:pt>
                      <c:pt idx="853">
                        <c:v>42675</c:v>
                      </c:pt>
                      <c:pt idx="854">
                        <c:v>42724</c:v>
                      </c:pt>
                      <c:pt idx="855">
                        <c:v>42774</c:v>
                      </c:pt>
                      <c:pt idx="856">
                        <c:v>42825</c:v>
                      </c:pt>
                      <c:pt idx="857">
                        <c:v>42875</c:v>
                      </c:pt>
                      <c:pt idx="858">
                        <c:v>42924</c:v>
                      </c:pt>
                      <c:pt idx="859">
                        <c:v>42974</c:v>
                      </c:pt>
                      <c:pt idx="860">
                        <c:v>43025</c:v>
                      </c:pt>
                      <c:pt idx="861">
                        <c:v>43075</c:v>
                      </c:pt>
                      <c:pt idx="862">
                        <c:v>43125</c:v>
                      </c:pt>
                      <c:pt idx="863">
                        <c:v>43175</c:v>
                      </c:pt>
                      <c:pt idx="864">
                        <c:v>43225</c:v>
                      </c:pt>
                      <c:pt idx="865">
                        <c:v>43275</c:v>
                      </c:pt>
                      <c:pt idx="866">
                        <c:v>43324</c:v>
                      </c:pt>
                      <c:pt idx="867">
                        <c:v>43374</c:v>
                      </c:pt>
                      <c:pt idx="868">
                        <c:v>43424</c:v>
                      </c:pt>
                      <c:pt idx="869">
                        <c:v>43474</c:v>
                      </c:pt>
                      <c:pt idx="870">
                        <c:v>43525</c:v>
                      </c:pt>
                      <c:pt idx="871">
                        <c:v>43575</c:v>
                      </c:pt>
                      <c:pt idx="872">
                        <c:v>43625</c:v>
                      </c:pt>
                      <c:pt idx="873">
                        <c:v>43674</c:v>
                      </c:pt>
                      <c:pt idx="874">
                        <c:v>43724</c:v>
                      </c:pt>
                      <c:pt idx="875">
                        <c:v>43774</c:v>
                      </c:pt>
                      <c:pt idx="876">
                        <c:v>43825</c:v>
                      </c:pt>
                      <c:pt idx="877">
                        <c:v>43875</c:v>
                      </c:pt>
                      <c:pt idx="878">
                        <c:v>43924</c:v>
                      </c:pt>
                      <c:pt idx="879">
                        <c:v>43974</c:v>
                      </c:pt>
                      <c:pt idx="880">
                        <c:v>44025</c:v>
                      </c:pt>
                      <c:pt idx="881">
                        <c:v>44075</c:v>
                      </c:pt>
                      <c:pt idx="882">
                        <c:v>44124</c:v>
                      </c:pt>
                      <c:pt idx="883">
                        <c:v>44175</c:v>
                      </c:pt>
                      <c:pt idx="884">
                        <c:v>44224</c:v>
                      </c:pt>
                      <c:pt idx="885">
                        <c:v>44274</c:v>
                      </c:pt>
                      <c:pt idx="886">
                        <c:v>44324</c:v>
                      </c:pt>
                      <c:pt idx="887">
                        <c:v>44375</c:v>
                      </c:pt>
                      <c:pt idx="888">
                        <c:v>44425</c:v>
                      </c:pt>
                      <c:pt idx="889">
                        <c:v>44475</c:v>
                      </c:pt>
                      <c:pt idx="890">
                        <c:v>44525</c:v>
                      </c:pt>
                      <c:pt idx="891">
                        <c:v>44575</c:v>
                      </c:pt>
                      <c:pt idx="892">
                        <c:v>44624</c:v>
                      </c:pt>
                      <c:pt idx="893">
                        <c:v>44676</c:v>
                      </c:pt>
                      <c:pt idx="894">
                        <c:v>44724</c:v>
                      </c:pt>
                      <c:pt idx="895">
                        <c:v>44774</c:v>
                      </c:pt>
                      <c:pt idx="896">
                        <c:v>44824</c:v>
                      </c:pt>
                      <c:pt idx="897">
                        <c:v>44874</c:v>
                      </c:pt>
                      <c:pt idx="898">
                        <c:v>44925</c:v>
                      </c:pt>
                      <c:pt idx="899">
                        <c:v>44975</c:v>
                      </c:pt>
                      <c:pt idx="900">
                        <c:v>45024</c:v>
                      </c:pt>
                      <c:pt idx="901">
                        <c:v>45074</c:v>
                      </c:pt>
                      <c:pt idx="902">
                        <c:v>45125</c:v>
                      </c:pt>
                      <c:pt idx="903">
                        <c:v>45174</c:v>
                      </c:pt>
                      <c:pt idx="904">
                        <c:v>45224</c:v>
                      </c:pt>
                      <c:pt idx="905">
                        <c:v>45274</c:v>
                      </c:pt>
                      <c:pt idx="906">
                        <c:v>45324</c:v>
                      </c:pt>
                      <c:pt idx="907">
                        <c:v>45375</c:v>
                      </c:pt>
                      <c:pt idx="908">
                        <c:v>45425</c:v>
                      </c:pt>
                      <c:pt idx="909">
                        <c:v>45475</c:v>
                      </c:pt>
                      <c:pt idx="910">
                        <c:v>45524</c:v>
                      </c:pt>
                      <c:pt idx="911">
                        <c:v>45575</c:v>
                      </c:pt>
                      <c:pt idx="912">
                        <c:v>45625</c:v>
                      </c:pt>
                      <c:pt idx="913">
                        <c:v>45675</c:v>
                      </c:pt>
                      <c:pt idx="914">
                        <c:v>45725</c:v>
                      </c:pt>
                      <c:pt idx="915">
                        <c:v>45775</c:v>
                      </c:pt>
                      <c:pt idx="916">
                        <c:v>45825</c:v>
                      </c:pt>
                      <c:pt idx="917">
                        <c:v>45874</c:v>
                      </c:pt>
                      <c:pt idx="918">
                        <c:v>45924</c:v>
                      </c:pt>
                      <c:pt idx="919">
                        <c:v>45974</c:v>
                      </c:pt>
                      <c:pt idx="920">
                        <c:v>46025</c:v>
                      </c:pt>
                      <c:pt idx="921">
                        <c:v>46074</c:v>
                      </c:pt>
                      <c:pt idx="922">
                        <c:v>46124</c:v>
                      </c:pt>
                      <c:pt idx="923">
                        <c:v>46175</c:v>
                      </c:pt>
                      <c:pt idx="924">
                        <c:v>46225</c:v>
                      </c:pt>
                      <c:pt idx="925">
                        <c:v>46274</c:v>
                      </c:pt>
                      <c:pt idx="926">
                        <c:v>46324</c:v>
                      </c:pt>
                      <c:pt idx="927">
                        <c:v>46375</c:v>
                      </c:pt>
                      <c:pt idx="928">
                        <c:v>46425</c:v>
                      </c:pt>
                      <c:pt idx="929">
                        <c:v>46475</c:v>
                      </c:pt>
                      <c:pt idx="930">
                        <c:v>46525</c:v>
                      </c:pt>
                      <c:pt idx="931">
                        <c:v>46575</c:v>
                      </c:pt>
                      <c:pt idx="932">
                        <c:v>46625</c:v>
                      </c:pt>
                      <c:pt idx="933">
                        <c:v>46675</c:v>
                      </c:pt>
                      <c:pt idx="934">
                        <c:v>46724</c:v>
                      </c:pt>
                      <c:pt idx="935">
                        <c:v>46775</c:v>
                      </c:pt>
                      <c:pt idx="936">
                        <c:v>46824</c:v>
                      </c:pt>
                      <c:pt idx="937">
                        <c:v>46874</c:v>
                      </c:pt>
                      <c:pt idx="938">
                        <c:v>46925</c:v>
                      </c:pt>
                      <c:pt idx="939">
                        <c:v>46974</c:v>
                      </c:pt>
                      <c:pt idx="940">
                        <c:v>47026</c:v>
                      </c:pt>
                      <c:pt idx="941">
                        <c:v>47074</c:v>
                      </c:pt>
                      <c:pt idx="942">
                        <c:v>47125</c:v>
                      </c:pt>
                      <c:pt idx="943">
                        <c:v>47175</c:v>
                      </c:pt>
                      <c:pt idx="944">
                        <c:v>47224</c:v>
                      </c:pt>
                      <c:pt idx="945">
                        <c:v>47274</c:v>
                      </c:pt>
                      <c:pt idx="946">
                        <c:v>47324</c:v>
                      </c:pt>
                      <c:pt idx="947">
                        <c:v>47375</c:v>
                      </c:pt>
                      <c:pt idx="948">
                        <c:v>47425</c:v>
                      </c:pt>
                      <c:pt idx="949">
                        <c:v>47474</c:v>
                      </c:pt>
                      <c:pt idx="950">
                        <c:v>47524</c:v>
                      </c:pt>
                      <c:pt idx="951">
                        <c:v>47574</c:v>
                      </c:pt>
                      <c:pt idx="952">
                        <c:v>47624</c:v>
                      </c:pt>
                      <c:pt idx="953">
                        <c:v>47674</c:v>
                      </c:pt>
                      <c:pt idx="954">
                        <c:v>47724</c:v>
                      </c:pt>
                      <c:pt idx="955">
                        <c:v>47775</c:v>
                      </c:pt>
                      <c:pt idx="956">
                        <c:v>47824</c:v>
                      </c:pt>
                      <c:pt idx="957">
                        <c:v>47875</c:v>
                      </c:pt>
                      <c:pt idx="958">
                        <c:v>47925</c:v>
                      </c:pt>
                      <c:pt idx="959">
                        <c:v>47975</c:v>
                      </c:pt>
                      <c:pt idx="960">
                        <c:v>48024</c:v>
                      </c:pt>
                      <c:pt idx="961">
                        <c:v>48074</c:v>
                      </c:pt>
                      <c:pt idx="962">
                        <c:v>48124</c:v>
                      </c:pt>
                      <c:pt idx="963">
                        <c:v>48174</c:v>
                      </c:pt>
                      <c:pt idx="964">
                        <c:v>48225</c:v>
                      </c:pt>
                      <c:pt idx="965">
                        <c:v>48275</c:v>
                      </c:pt>
                      <c:pt idx="966">
                        <c:v>48324</c:v>
                      </c:pt>
                      <c:pt idx="967">
                        <c:v>48374</c:v>
                      </c:pt>
                      <c:pt idx="968">
                        <c:v>48425</c:v>
                      </c:pt>
                      <c:pt idx="969">
                        <c:v>48474</c:v>
                      </c:pt>
                      <c:pt idx="970">
                        <c:v>48524</c:v>
                      </c:pt>
                      <c:pt idx="971">
                        <c:v>48574</c:v>
                      </c:pt>
                      <c:pt idx="972">
                        <c:v>48625</c:v>
                      </c:pt>
                      <c:pt idx="973">
                        <c:v>48674</c:v>
                      </c:pt>
                      <c:pt idx="974">
                        <c:v>48724</c:v>
                      </c:pt>
                      <c:pt idx="975">
                        <c:v>48775</c:v>
                      </c:pt>
                      <c:pt idx="976">
                        <c:v>48824</c:v>
                      </c:pt>
                      <c:pt idx="977">
                        <c:v>48874</c:v>
                      </c:pt>
                      <c:pt idx="978">
                        <c:v>48924</c:v>
                      </c:pt>
                      <c:pt idx="979">
                        <c:v>48974</c:v>
                      </c:pt>
                      <c:pt idx="980">
                        <c:v>49024</c:v>
                      </c:pt>
                      <c:pt idx="981">
                        <c:v>49075</c:v>
                      </c:pt>
                      <c:pt idx="982">
                        <c:v>49125</c:v>
                      </c:pt>
                      <c:pt idx="983">
                        <c:v>49177</c:v>
                      </c:pt>
                      <c:pt idx="984">
                        <c:v>49224</c:v>
                      </c:pt>
                      <c:pt idx="985">
                        <c:v>49274</c:v>
                      </c:pt>
                      <c:pt idx="986">
                        <c:v>49325</c:v>
                      </c:pt>
                      <c:pt idx="987">
                        <c:v>49375</c:v>
                      </c:pt>
                      <c:pt idx="988">
                        <c:v>49425</c:v>
                      </c:pt>
                      <c:pt idx="989">
                        <c:v>49475</c:v>
                      </c:pt>
                      <c:pt idx="990">
                        <c:v>49524</c:v>
                      </c:pt>
                      <c:pt idx="991">
                        <c:v>49574</c:v>
                      </c:pt>
                      <c:pt idx="992">
                        <c:v>49625</c:v>
                      </c:pt>
                      <c:pt idx="993">
                        <c:v>49674</c:v>
                      </c:pt>
                      <c:pt idx="994">
                        <c:v>49724</c:v>
                      </c:pt>
                      <c:pt idx="995">
                        <c:v>49775</c:v>
                      </c:pt>
                      <c:pt idx="996">
                        <c:v>49824</c:v>
                      </c:pt>
                      <c:pt idx="997">
                        <c:v>49874</c:v>
                      </c:pt>
                      <c:pt idx="998">
                        <c:v>49924</c:v>
                      </c:pt>
                      <c:pt idx="999">
                        <c:v>49975</c:v>
                      </c:pt>
                      <c:pt idx="1000">
                        <c:v>50024</c:v>
                      </c:pt>
                      <c:pt idx="1001">
                        <c:v>50074</c:v>
                      </c:pt>
                      <c:pt idx="1002">
                        <c:v>50124</c:v>
                      </c:pt>
                      <c:pt idx="1003">
                        <c:v>50175</c:v>
                      </c:pt>
                      <c:pt idx="1004">
                        <c:v>50225</c:v>
                      </c:pt>
                      <c:pt idx="1005">
                        <c:v>50275</c:v>
                      </c:pt>
                      <c:pt idx="1006">
                        <c:v>50325</c:v>
                      </c:pt>
                      <c:pt idx="1007">
                        <c:v>50374</c:v>
                      </c:pt>
                      <c:pt idx="1008">
                        <c:v>50425</c:v>
                      </c:pt>
                      <c:pt idx="1009">
                        <c:v>50475</c:v>
                      </c:pt>
                      <c:pt idx="1010">
                        <c:v>50524</c:v>
                      </c:pt>
                      <c:pt idx="1011">
                        <c:v>50574</c:v>
                      </c:pt>
                      <c:pt idx="1012">
                        <c:v>50625</c:v>
                      </c:pt>
                      <c:pt idx="1013">
                        <c:v>50674</c:v>
                      </c:pt>
                      <c:pt idx="1014">
                        <c:v>50724</c:v>
                      </c:pt>
                      <c:pt idx="1015">
                        <c:v>50774</c:v>
                      </c:pt>
                      <c:pt idx="1016">
                        <c:v>50824</c:v>
                      </c:pt>
                      <c:pt idx="1017">
                        <c:v>50874</c:v>
                      </c:pt>
                      <c:pt idx="1018">
                        <c:v>50924</c:v>
                      </c:pt>
                      <c:pt idx="1019">
                        <c:v>50974</c:v>
                      </c:pt>
                      <c:pt idx="1020">
                        <c:v>51025</c:v>
                      </c:pt>
                      <c:pt idx="1021">
                        <c:v>51075</c:v>
                      </c:pt>
                      <c:pt idx="1022">
                        <c:v>51124</c:v>
                      </c:pt>
                      <c:pt idx="1023">
                        <c:v>51175</c:v>
                      </c:pt>
                      <c:pt idx="1024">
                        <c:v>51226</c:v>
                      </c:pt>
                      <c:pt idx="1025">
                        <c:v>51274</c:v>
                      </c:pt>
                      <c:pt idx="1026">
                        <c:v>51324</c:v>
                      </c:pt>
                      <c:pt idx="1027">
                        <c:v>51374</c:v>
                      </c:pt>
                      <c:pt idx="1028">
                        <c:v>51425</c:v>
                      </c:pt>
                      <c:pt idx="1029">
                        <c:v>51475</c:v>
                      </c:pt>
                      <c:pt idx="1030">
                        <c:v>51524</c:v>
                      </c:pt>
                      <c:pt idx="1031">
                        <c:v>51574</c:v>
                      </c:pt>
                      <c:pt idx="1032">
                        <c:v>51624</c:v>
                      </c:pt>
                      <c:pt idx="1033">
                        <c:v>51674</c:v>
                      </c:pt>
                      <c:pt idx="1034">
                        <c:v>51724</c:v>
                      </c:pt>
                      <c:pt idx="1035">
                        <c:v>51774</c:v>
                      </c:pt>
                      <c:pt idx="1036">
                        <c:v>51824</c:v>
                      </c:pt>
                      <c:pt idx="1037">
                        <c:v>51874</c:v>
                      </c:pt>
                      <c:pt idx="1038">
                        <c:v>51925</c:v>
                      </c:pt>
                      <c:pt idx="1039">
                        <c:v>51974</c:v>
                      </c:pt>
                      <c:pt idx="1040">
                        <c:v>52025</c:v>
                      </c:pt>
                      <c:pt idx="1041">
                        <c:v>52075</c:v>
                      </c:pt>
                      <c:pt idx="1042">
                        <c:v>52125</c:v>
                      </c:pt>
                      <c:pt idx="1043">
                        <c:v>52174</c:v>
                      </c:pt>
                      <c:pt idx="1044">
                        <c:v>52224</c:v>
                      </c:pt>
                      <c:pt idx="1045">
                        <c:v>52275</c:v>
                      </c:pt>
                      <c:pt idx="1046">
                        <c:v>52324</c:v>
                      </c:pt>
                      <c:pt idx="1047">
                        <c:v>52374</c:v>
                      </c:pt>
                      <c:pt idx="1048">
                        <c:v>52424</c:v>
                      </c:pt>
                      <c:pt idx="1049">
                        <c:v>52474</c:v>
                      </c:pt>
                      <c:pt idx="1050">
                        <c:v>52524</c:v>
                      </c:pt>
                      <c:pt idx="1051">
                        <c:v>52574</c:v>
                      </c:pt>
                      <c:pt idx="1052">
                        <c:v>52624</c:v>
                      </c:pt>
                      <c:pt idx="1053">
                        <c:v>52674</c:v>
                      </c:pt>
                      <c:pt idx="1054">
                        <c:v>52725</c:v>
                      </c:pt>
                      <c:pt idx="1055">
                        <c:v>52775</c:v>
                      </c:pt>
                      <c:pt idx="1056">
                        <c:v>52825</c:v>
                      </c:pt>
                      <c:pt idx="1057">
                        <c:v>52874</c:v>
                      </c:pt>
                      <c:pt idx="1058">
                        <c:v>52927</c:v>
                      </c:pt>
                      <c:pt idx="1059">
                        <c:v>52974</c:v>
                      </c:pt>
                      <c:pt idx="1060">
                        <c:v>53025</c:v>
                      </c:pt>
                      <c:pt idx="1061">
                        <c:v>53075</c:v>
                      </c:pt>
                      <c:pt idx="1062">
                        <c:v>53124</c:v>
                      </c:pt>
                      <c:pt idx="1063">
                        <c:v>53174</c:v>
                      </c:pt>
                      <c:pt idx="1064">
                        <c:v>53225</c:v>
                      </c:pt>
                      <c:pt idx="1065">
                        <c:v>53274</c:v>
                      </c:pt>
                      <c:pt idx="1066">
                        <c:v>53325</c:v>
                      </c:pt>
                      <c:pt idx="1067">
                        <c:v>53374</c:v>
                      </c:pt>
                      <c:pt idx="1068">
                        <c:v>53424</c:v>
                      </c:pt>
                      <c:pt idx="1069">
                        <c:v>53475</c:v>
                      </c:pt>
                      <c:pt idx="1070">
                        <c:v>53524</c:v>
                      </c:pt>
                      <c:pt idx="1071">
                        <c:v>53574</c:v>
                      </c:pt>
                      <c:pt idx="1072">
                        <c:v>53624</c:v>
                      </c:pt>
                      <c:pt idx="1073">
                        <c:v>53675</c:v>
                      </c:pt>
                      <c:pt idx="1074">
                        <c:v>53724</c:v>
                      </c:pt>
                      <c:pt idx="1075">
                        <c:v>53775</c:v>
                      </c:pt>
                      <c:pt idx="1076">
                        <c:v>53826</c:v>
                      </c:pt>
                      <c:pt idx="1077">
                        <c:v>53875</c:v>
                      </c:pt>
                      <c:pt idx="1078">
                        <c:v>53924</c:v>
                      </c:pt>
                      <c:pt idx="1079">
                        <c:v>53974</c:v>
                      </c:pt>
                      <c:pt idx="1080">
                        <c:v>54026</c:v>
                      </c:pt>
                      <c:pt idx="1081">
                        <c:v>54074</c:v>
                      </c:pt>
                      <c:pt idx="1082">
                        <c:v>54125</c:v>
                      </c:pt>
                      <c:pt idx="1083">
                        <c:v>54175</c:v>
                      </c:pt>
                      <c:pt idx="1084">
                        <c:v>54225</c:v>
                      </c:pt>
                      <c:pt idx="1085">
                        <c:v>54275</c:v>
                      </c:pt>
                      <c:pt idx="1086">
                        <c:v>54324</c:v>
                      </c:pt>
                      <c:pt idx="1087">
                        <c:v>54375</c:v>
                      </c:pt>
                      <c:pt idx="1088">
                        <c:v>54425</c:v>
                      </c:pt>
                      <c:pt idx="1089">
                        <c:v>54474</c:v>
                      </c:pt>
                      <c:pt idx="1090">
                        <c:v>54525</c:v>
                      </c:pt>
                      <c:pt idx="1091">
                        <c:v>54574</c:v>
                      </c:pt>
                      <c:pt idx="1092">
                        <c:v>54624</c:v>
                      </c:pt>
                      <c:pt idx="1093">
                        <c:v>54675</c:v>
                      </c:pt>
                      <c:pt idx="1094">
                        <c:v>54724</c:v>
                      </c:pt>
                      <c:pt idx="1095">
                        <c:v>54775</c:v>
                      </c:pt>
                      <c:pt idx="1096">
                        <c:v>54824</c:v>
                      </c:pt>
                      <c:pt idx="1097">
                        <c:v>54875</c:v>
                      </c:pt>
                      <c:pt idx="1098">
                        <c:v>54925</c:v>
                      </c:pt>
                      <c:pt idx="1099">
                        <c:v>54975</c:v>
                      </c:pt>
                      <c:pt idx="1100">
                        <c:v>55024</c:v>
                      </c:pt>
                      <c:pt idx="1101">
                        <c:v>55074</c:v>
                      </c:pt>
                      <c:pt idx="1102">
                        <c:v>55124</c:v>
                      </c:pt>
                      <c:pt idx="1103">
                        <c:v>55174</c:v>
                      </c:pt>
                      <c:pt idx="1104">
                        <c:v>55224</c:v>
                      </c:pt>
                      <c:pt idx="1105">
                        <c:v>55275</c:v>
                      </c:pt>
                      <c:pt idx="1106">
                        <c:v>55325</c:v>
                      </c:pt>
                      <c:pt idx="1107">
                        <c:v>55375</c:v>
                      </c:pt>
                      <c:pt idx="1108">
                        <c:v>55425</c:v>
                      </c:pt>
                      <c:pt idx="1109">
                        <c:v>55475</c:v>
                      </c:pt>
                      <c:pt idx="1110">
                        <c:v>55524</c:v>
                      </c:pt>
                      <c:pt idx="1111">
                        <c:v>55574</c:v>
                      </c:pt>
                      <c:pt idx="1112">
                        <c:v>55625</c:v>
                      </c:pt>
                      <c:pt idx="1113">
                        <c:v>55674</c:v>
                      </c:pt>
                      <c:pt idx="1114">
                        <c:v>55725</c:v>
                      </c:pt>
                      <c:pt idx="1115">
                        <c:v>55775</c:v>
                      </c:pt>
                      <c:pt idx="1116">
                        <c:v>55824</c:v>
                      </c:pt>
                      <c:pt idx="1117">
                        <c:v>55874</c:v>
                      </c:pt>
                      <c:pt idx="1118">
                        <c:v>55924</c:v>
                      </c:pt>
                      <c:pt idx="1119">
                        <c:v>55975</c:v>
                      </c:pt>
                      <c:pt idx="1120">
                        <c:v>56025</c:v>
                      </c:pt>
                      <c:pt idx="1121">
                        <c:v>56074</c:v>
                      </c:pt>
                      <c:pt idx="1122">
                        <c:v>56124</c:v>
                      </c:pt>
                      <c:pt idx="1123">
                        <c:v>56175</c:v>
                      </c:pt>
                      <c:pt idx="1124">
                        <c:v>56225</c:v>
                      </c:pt>
                      <c:pt idx="1125">
                        <c:v>56275</c:v>
                      </c:pt>
                      <c:pt idx="1126">
                        <c:v>56324</c:v>
                      </c:pt>
                      <c:pt idx="1127">
                        <c:v>56375</c:v>
                      </c:pt>
                      <c:pt idx="1128">
                        <c:v>56424</c:v>
                      </c:pt>
                      <c:pt idx="1129">
                        <c:v>56475</c:v>
                      </c:pt>
                      <c:pt idx="1130">
                        <c:v>56524</c:v>
                      </c:pt>
                      <c:pt idx="1131">
                        <c:v>56575</c:v>
                      </c:pt>
                      <c:pt idx="1132">
                        <c:v>56624</c:v>
                      </c:pt>
                      <c:pt idx="1133">
                        <c:v>56675</c:v>
                      </c:pt>
                      <c:pt idx="1134">
                        <c:v>56724</c:v>
                      </c:pt>
                      <c:pt idx="1135">
                        <c:v>56774</c:v>
                      </c:pt>
                      <c:pt idx="1136">
                        <c:v>56824</c:v>
                      </c:pt>
                      <c:pt idx="1137">
                        <c:v>56874</c:v>
                      </c:pt>
                      <c:pt idx="1138">
                        <c:v>56924</c:v>
                      </c:pt>
                      <c:pt idx="1139">
                        <c:v>56974</c:v>
                      </c:pt>
                      <c:pt idx="1140">
                        <c:v>57024</c:v>
                      </c:pt>
                      <c:pt idx="1141">
                        <c:v>57075</c:v>
                      </c:pt>
                      <c:pt idx="1142">
                        <c:v>57125</c:v>
                      </c:pt>
                      <c:pt idx="1143">
                        <c:v>57175</c:v>
                      </c:pt>
                      <c:pt idx="1144">
                        <c:v>57224</c:v>
                      </c:pt>
                      <c:pt idx="1145">
                        <c:v>57275</c:v>
                      </c:pt>
                      <c:pt idx="1146">
                        <c:v>57324</c:v>
                      </c:pt>
                      <c:pt idx="1147">
                        <c:v>57375</c:v>
                      </c:pt>
                      <c:pt idx="1148">
                        <c:v>57424</c:v>
                      </c:pt>
                      <c:pt idx="1149">
                        <c:v>57475</c:v>
                      </c:pt>
                      <c:pt idx="1150">
                        <c:v>57525</c:v>
                      </c:pt>
                      <c:pt idx="1151">
                        <c:v>57575</c:v>
                      </c:pt>
                      <c:pt idx="1152">
                        <c:v>57625</c:v>
                      </c:pt>
                      <c:pt idx="1153">
                        <c:v>57674</c:v>
                      </c:pt>
                      <c:pt idx="1154">
                        <c:v>57725</c:v>
                      </c:pt>
                      <c:pt idx="1155">
                        <c:v>57774</c:v>
                      </c:pt>
                      <c:pt idx="1156">
                        <c:v>57826</c:v>
                      </c:pt>
                      <c:pt idx="1157">
                        <c:v>57875</c:v>
                      </c:pt>
                      <c:pt idx="1158">
                        <c:v>57925</c:v>
                      </c:pt>
                      <c:pt idx="1159">
                        <c:v>57974</c:v>
                      </c:pt>
                      <c:pt idx="1160">
                        <c:v>58024</c:v>
                      </c:pt>
                      <c:pt idx="1161">
                        <c:v>58074</c:v>
                      </c:pt>
                      <c:pt idx="1162">
                        <c:v>58124</c:v>
                      </c:pt>
                      <c:pt idx="1163">
                        <c:v>58174</c:v>
                      </c:pt>
                      <c:pt idx="1164">
                        <c:v>58225</c:v>
                      </c:pt>
                      <c:pt idx="1165">
                        <c:v>58275</c:v>
                      </c:pt>
                      <c:pt idx="1166">
                        <c:v>58325</c:v>
                      </c:pt>
                      <c:pt idx="1167">
                        <c:v>58375</c:v>
                      </c:pt>
                      <c:pt idx="1168">
                        <c:v>58425</c:v>
                      </c:pt>
                      <c:pt idx="1169">
                        <c:v>58474</c:v>
                      </c:pt>
                      <c:pt idx="1170">
                        <c:v>58524</c:v>
                      </c:pt>
                      <c:pt idx="1171">
                        <c:v>58575</c:v>
                      </c:pt>
                      <c:pt idx="1172">
                        <c:v>58625</c:v>
                      </c:pt>
                      <c:pt idx="1173">
                        <c:v>58674</c:v>
                      </c:pt>
                      <c:pt idx="1174">
                        <c:v>58725</c:v>
                      </c:pt>
                      <c:pt idx="1175">
                        <c:v>58775</c:v>
                      </c:pt>
                      <c:pt idx="1176">
                        <c:v>58825</c:v>
                      </c:pt>
                      <c:pt idx="1177">
                        <c:v>58874</c:v>
                      </c:pt>
                      <c:pt idx="1178">
                        <c:v>58924</c:v>
                      </c:pt>
                      <c:pt idx="1179">
                        <c:v>58974</c:v>
                      </c:pt>
                      <c:pt idx="1180">
                        <c:v>59025</c:v>
                      </c:pt>
                      <c:pt idx="1181">
                        <c:v>59075</c:v>
                      </c:pt>
                      <c:pt idx="1182">
                        <c:v>59124</c:v>
                      </c:pt>
                      <c:pt idx="1183">
                        <c:v>59175</c:v>
                      </c:pt>
                      <c:pt idx="1184">
                        <c:v>59225</c:v>
                      </c:pt>
                      <c:pt idx="1185">
                        <c:v>59275</c:v>
                      </c:pt>
                      <c:pt idx="1186">
                        <c:v>59325</c:v>
                      </c:pt>
                      <c:pt idx="1187">
                        <c:v>59375</c:v>
                      </c:pt>
                      <c:pt idx="1188">
                        <c:v>59425</c:v>
                      </c:pt>
                      <c:pt idx="1189">
                        <c:v>59475</c:v>
                      </c:pt>
                      <c:pt idx="1190">
                        <c:v>59524</c:v>
                      </c:pt>
                      <c:pt idx="1191">
                        <c:v>59574</c:v>
                      </c:pt>
                      <c:pt idx="1192">
                        <c:v>59625</c:v>
                      </c:pt>
                      <c:pt idx="1193">
                        <c:v>59674</c:v>
                      </c:pt>
                      <c:pt idx="1194">
                        <c:v>59725</c:v>
                      </c:pt>
                      <c:pt idx="1195">
                        <c:v>59774</c:v>
                      </c:pt>
                      <c:pt idx="1196">
                        <c:v>59824</c:v>
                      </c:pt>
                      <c:pt idx="1197">
                        <c:v>59875</c:v>
                      </c:pt>
                      <c:pt idx="1198">
                        <c:v>59925</c:v>
                      </c:pt>
                      <c:pt idx="1199">
                        <c:v>59975</c:v>
                      </c:pt>
                      <c:pt idx="1200">
                        <c:v>60025</c:v>
                      </c:pt>
                      <c:pt idx="1201">
                        <c:v>60074</c:v>
                      </c:pt>
                      <c:pt idx="1202">
                        <c:v>60124</c:v>
                      </c:pt>
                      <c:pt idx="1203">
                        <c:v>60175</c:v>
                      </c:pt>
                      <c:pt idx="1204">
                        <c:v>60225</c:v>
                      </c:pt>
                      <c:pt idx="1205">
                        <c:v>60275</c:v>
                      </c:pt>
                      <c:pt idx="1206">
                        <c:v>60324</c:v>
                      </c:pt>
                      <c:pt idx="1207">
                        <c:v>60374</c:v>
                      </c:pt>
                      <c:pt idx="1208">
                        <c:v>60425</c:v>
                      </c:pt>
                      <c:pt idx="1209">
                        <c:v>60475</c:v>
                      </c:pt>
                      <c:pt idx="1210">
                        <c:v>60524</c:v>
                      </c:pt>
                      <c:pt idx="1211">
                        <c:v>60574</c:v>
                      </c:pt>
                      <c:pt idx="1212">
                        <c:v>60625</c:v>
                      </c:pt>
                      <c:pt idx="1213">
                        <c:v>60675</c:v>
                      </c:pt>
                      <c:pt idx="1214">
                        <c:v>60724</c:v>
                      </c:pt>
                      <c:pt idx="1215">
                        <c:v>60775</c:v>
                      </c:pt>
                      <c:pt idx="1216">
                        <c:v>60825</c:v>
                      </c:pt>
                      <c:pt idx="1217">
                        <c:v>60875</c:v>
                      </c:pt>
                      <c:pt idx="1218">
                        <c:v>60927</c:v>
                      </c:pt>
                      <c:pt idx="1219">
                        <c:v>60975</c:v>
                      </c:pt>
                      <c:pt idx="1220">
                        <c:v>61025</c:v>
                      </c:pt>
                      <c:pt idx="1221">
                        <c:v>61074</c:v>
                      </c:pt>
                      <c:pt idx="1222">
                        <c:v>61124</c:v>
                      </c:pt>
                      <c:pt idx="1223">
                        <c:v>61174</c:v>
                      </c:pt>
                      <c:pt idx="1224">
                        <c:v>61225</c:v>
                      </c:pt>
                      <c:pt idx="1225">
                        <c:v>61274</c:v>
                      </c:pt>
                      <c:pt idx="1226">
                        <c:v>61324</c:v>
                      </c:pt>
                      <c:pt idx="1227">
                        <c:v>61374</c:v>
                      </c:pt>
                      <c:pt idx="1228">
                        <c:v>61425</c:v>
                      </c:pt>
                      <c:pt idx="1229">
                        <c:v>61474</c:v>
                      </c:pt>
                      <c:pt idx="1230">
                        <c:v>61525</c:v>
                      </c:pt>
                      <c:pt idx="1231">
                        <c:v>61574</c:v>
                      </c:pt>
                      <c:pt idx="1232">
                        <c:v>61625</c:v>
                      </c:pt>
                      <c:pt idx="1233">
                        <c:v>61674</c:v>
                      </c:pt>
                      <c:pt idx="1234">
                        <c:v>61725</c:v>
                      </c:pt>
                      <c:pt idx="1235">
                        <c:v>61774</c:v>
                      </c:pt>
                      <c:pt idx="1236">
                        <c:v>61828</c:v>
                      </c:pt>
                      <c:pt idx="1237">
                        <c:v>61874</c:v>
                      </c:pt>
                      <c:pt idx="1238">
                        <c:v>61924</c:v>
                      </c:pt>
                      <c:pt idx="1239">
                        <c:v>61974</c:v>
                      </c:pt>
                      <c:pt idx="1240">
                        <c:v>62025</c:v>
                      </c:pt>
                      <c:pt idx="1241">
                        <c:v>62075</c:v>
                      </c:pt>
                      <c:pt idx="1242">
                        <c:v>62124</c:v>
                      </c:pt>
                      <c:pt idx="1243">
                        <c:v>62175</c:v>
                      </c:pt>
                      <c:pt idx="1244">
                        <c:v>62224</c:v>
                      </c:pt>
                      <c:pt idx="1245">
                        <c:v>62275</c:v>
                      </c:pt>
                      <c:pt idx="1246">
                        <c:v>62324</c:v>
                      </c:pt>
                      <c:pt idx="1247">
                        <c:v>62375</c:v>
                      </c:pt>
                      <c:pt idx="1248">
                        <c:v>62425</c:v>
                      </c:pt>
                      <c:pt idx="1249">
                        <c:v>62474</c:v>
                      </c:pt>
                      <c:pt idx="1250">
                        <c:v>62525</c:v>
                      </c:pt>
                      <c:pt idx="1251">
                        <c:v>62575</c:v>
                      </c:pt>
                      <c:pt idx="1252">
                        <c:v>62625</c:v>
                      </c:pt>
                      <c:pt idx="1253">
                        <c:v>62675</c:v>
                      </c:pt>
                      <c:pt idx="1254">
                        <c:v>62724</c:v>
                      </c:pt>
                      <c:pt idx="1255">
                        <c:v>62775</c:v>
                      </c:pt>
                      <c:pt idx="1256">
                        <c:v>62824</c:v>
                      </c:pt>
                      <c:pt idx="1257">
                        <c:v>62874</c:v>
                      </c:pt>
                      <c:pt idx="1258">
                        <c:v>62924</c:v>
                      </c:pt>
                      <c:pt idx="1259">
                        <c:v>62974</c:v>
                      </c:pt>
                      <c:pt idx="1260">
                        <c:v>63024</c:v>
                      </c:pt>
                      <c:pt idx="1261">
                        <c:v>63075</c:v>
                      </c:pt>
                      <c:pt idx="1262">
                        <c:v>63125</c:v>
                      </c:pt>
                      <c:pt idx="1263">
                        <c:v>63175</c:v>
                      </c:pt>
                      <c:pt idx="1264">
                        <c:v>63224</c:v>
                      </c:pt>
                      <c:pt idx="1265">
                        <c:v>63274</c:v>
                      </c:pt>
                      <c:pt idx="1266">
                        <c:v>63324</c:v>
                      </c:pt>
                      <c:pt idx="1267">
                        <c:v>63375</c:v>
                      </c:pt>
                      <c:pt idx="1268">
                        <c:v>63425</c:v>
                      </c:pt>
                      <c:pt idx="1269">
                        <c:v>63474</c:v>
                      </c:pt>
                      <c:pt idx="1270">
                        <c:v>63525</c:v>
                      </c:pt>
                      <c:pt idx="1271">
                        <c:v>63575</c:v>
                      </c:pt>
                      <c:pt idx="1272">
                        <c:v>63624</c:v>
                      </c:pt>
                      <c:pt idx="1273">
                        <c:v>63675</c:v>
                      </c:pt>
                      <c:pt idx="1274">
                        <c:v>63725</c:v>
                      </c:pt>
                      <c:pt idx="1275">
                        <c:v>63775</c:v>
                      </c:pt>
                      <c:pt idx="1276">
                        <c:v>63824</c:v>
                      </c:pt>
                      <c:pt idx="1277">
                        <c:v>63875</c:v>
                      </c:pt>
                      <c:pt idx="1278">
                        <c:v>63925</c:v>
                      </c:pt>
                      <c:pt idx="1279">
                        <c:v>63974</c:v>
                      </c:pt>
                      <c:pt idx="1280">
                        <c:v>64024</c:v>
                      </c:pt>
                      <c:pt idx="1281">
                        <c:v>64074</c:v>
                      </c:pt>
                      <c:pt idx="1282">
                        <c:v>64125</c:v>
                      </c:pt>
                      <c:pt idx="1283">
                        <c:v>64175</c:v>
                      </c:pt>
                      <c:pt idx="1284">
                        <c:v>64225</c:v>
                      </c:pt>
                      <c:pt idx="1285">
                        <c:v>64275</c:v>
                      </c:pt>
                      <c:pt idx="1286">
                        <c:v>64324</c:v>
                      </c:pt>
                      <c:pt idx="1287">
                        <c:v>64374</c:v>
                      </c:pt>
                      <c:pt idx="1288">
                        <c:v>64425</c:v>
                      </c:pt>
                      <c:pt idx="1289">
                        <c:v>64474</c:v>
                      </c:pt>
                      <c:pt idx="1290">
                        <c:v>64525</c:v>
                      </c:pt>
                      <c:pt idx="1291">
                        <c:v>64575</c:v>
                      </c:pt>
                      <c:pt idx="1292">
                        <c:v>64624</c:v>
                      </c:pt>
                      <c:pt idx="1293">
                        <c:v>64675</c:v>
                      </c:pt>
                      <c:pt idx="1294">
                        <c:v>64724</c:v>
                      </c:pt>
                      <c:pt idx="1295">
                        <c:v>64774</c:v>
                      </c:pt>
                      <c:pt idx="1296">
                        <c:v>64825</c:v>
                      </c:pt>
                      <c:pt idx="1297">
                        <c:v>64875</c:v>
                      </c:pt>
                      <c:pt idx="1298">
                        <c:v>64925</c:v>
                      </c:pt>
                      <c:pt idx="1299">
                        <c:v>64975</c:v>
                      </c:pt>
                      <c:pt idx="1300">
                        <c:v>65025</c:v>
                      </c:pt>
                      <c:pt idx="1301">
                        <c:v>65075</c:v>
                      </c:pt>
                      <c:pt idx="1302">
                        <c:v>65124</c:v>
                      </c:pt>
                      <c:pt idx="1303">
                        <c:v>65174</c:v>
                      </c:pt>
                      <c:pt idx="1304">
                        <c:v>65225</c:v>
                      </c:pt>
                      <c:pt idx="1305">
                        <c:v>65274</c:v>
                      </c:pt>
                      <c:pt idx="1306">
                        <c:v>65324</c:v>
                      </c:pt>
                      <c:pt idx="1307">
                        <c:v>65374</c:v>
                      </c:pt>
                      <c:pt idx="1308">
                        <c:v>65425</c:v>
                      </c:pt>
                      <c:pt idx="1309">
                        <c:v>65474</c:v>
                      </c:pt>
                      <c:pt idx="1310">
                        <c:v>65524</c:v>
                      </c:pt>
                      <c:pt idx="1311">
                        <c:v>65575</c:v>
                      </c:pt>
                      <c:pt idx="1312">
                        <c:v>65625</c:v>
                      </c:pt>
                      <c:pt idx="1313">
                        <c:v>65675</c:v>
                      </c:pt>
                      <c:pt idx="1314">
                        <c:v>65724</c:v>
                      </c:pt>
                      <c:pt idx="1315">
                        <c:v>65775</c:v>
                      </c:pt>
                      <c:pt idx="1316">
                        <c:v>65825</c:v>
                      </c:pt>
                      <c:pt idx="1317">
                        <c:v>65875</c:v>
                      </c:pt>
                      <c:pt idx="1318">
                        <c:v>65925</c:v>
                      </c:pt>
                      <c:pt idx="1319">
                        <c:v>65974</c:v>
                      </c:pt>
                      <c:pt idx="1320">
                        <c:v>66024</c:v>
                      </c:pt>
                      <c:pt idx="1321">
                        <c:v>66075</c:v>
                      </c:pt>
                      <c:pt idx="1322">
                        <c:v>66125</c:v>
                      </c:pt>
                      <c:pt idx="1323">
                        <c:v>66174</c:v>
                      </c:pt>
                      <c:pt idx="1324">
                        <c:v>66224</c:v>
                      </c:pt>
                      <c:pt idx="1325">
                        <c:v>66275</c:v>
                      </c:pt>
                      <c:pt idx="1326">
                        <c:v>66324</c:v>
                      </c:pt>
                      <c:pt idx="1327">
                        <c:v>66374</c:v>
                      </c:pt>
                      <c:pt idx="1328">
                        <c:v>66425</c:v>
                      </c:pt>
                      <c:pt idx="1329">
                        <c:v>66475</c:v>
                      </c:pt>
                      <c:pt idx="1330">
                        <c:v>66525</c:v>
                      </c:pt>
                      <c:pt idx="1331">
                        <c:v>66575</c:v>
                      </c:pt>
                      <c:pt idx="1332">
                        <c:v>66624</c:v>
                      </c:pt>
                      <c:pt idx="1333">
                        <c:v>66675</c:v>
                      </c:pt>
                      <c:pt idx="1334">
                        <c:v>66725</c:v>
                      </c:pt>
                      <c:pt idx="1335">
                        <c:v>66774</c:v>
                      </c:pt>
                      <c:pt idx="1336">
                        <c:v>66824</c:v>
                      </c:pt>
                      <c:pt idx="1337">
                        <c:v>66874</c:v>
                      </c:pt>
                      <c:pt idx="1338">
                        <c:v>66925</c:v>
                      </c:pt>
                      <c:pt idx="1339">
                        <c:v>66974</c:v>
                      </c:pt>
                      <c:pt idx="1340">
                        <c:v>67024</c:v>
                      </c:pt>
                      <c:pt idx="1341">
                        <c:v>67074</c:v>
                      </c:pt>
                      <c:pt idx="1342">
                        <c:v>67124</c:v>
                      </c:pt>
                      <c:pt idx="1343">
                        <c:v>67175</c:v>
                      </c:pt>
                      <c:pt idx="1344">
                        <c:v>67225</c:v>
                      </c:pt>
                      <c:pt idx="1345">
                        <c:v>67275</c:v>
                      </c:pt>
                      <c:pt idx="1346">
                        <c:v>67325</c:v>
                      </c:pt>
                      <c:pt idx="1347">
                        <c:v>67375</c:v>
                      </c:pt>
                      <c:pt idx="1348">
                        <c:v>67424</c:v>
                      </c:pt>
                      <c:pt idx="1349">
                        <c:v>67474</c:v>
                      </c:pt>
                      <c:pt idx="1350">
                        <c:v>67524</c:v>
                      </c:pt>
                      <c:pt idx="1351">
                        <c:v>67574</c:v>
                      </c:pt>
                      <c:pt idx="1352">
                        <c:v>67624</c:v>
                      </c:pt>
                      <c:pt idx="1353">
                        <c:v>67674</c:v>
                      </c:pt>
                      <c:pt idx="1354">
                        <c:v>67724</c:v>
                      </c:pt>
                      <c:pt idx="1355">
                        <c:v>67774</c:v>
                      </c:pt>
                      <c:pt idx="1356">
                        <c:v>67824</c:v>
                      </c:pt>
                      <c:pt idx="1357">
                        <c:v>67874</c:v>
                      </c:pt>
                      <c:pt idx="1358">
                        <c:v>67924</c:v>
                      </c:pt>
                      <c:pt idx="1359">
                        <c:v>67974</c:v>
                      </c:pt>
                      <c:pt idx="1360">
                        <c:v>68024</c:v>
                      </c:pt>
                      <c:pt idx="1361">
                        <c:v>68075</c:v>
                      </c:pt>
                      <c:pt idx="1362">
                        <c:v>68125</c:v>
                      </c:pt>
                      <c:pt idx="1363">
                        <c:v>68175</c:v>
                      </c:pt>
                      <c:pt idx="1364">
                        <c:v>68225</c:v>
                      </c:pt>
                      <c:pt idx="1365">
                        <c:v>68274</c:v>
                      </c:pt>
                      <c:pt idx="1366">
                        <c:v>68325</c:v>
                      </c:pt>
                      <c:pt idx="1367">
                        <c:v>68375</c:v>
                      </c:pt>
                      <c:pt idx="1368">
                        <c:v>68426</c:v>
                      </c:pt>
                      <c:pt idx="1369">
                        <c:v>68474</c:v>
                      </c:pt>
                      <c:pt idx="1370">
                        <c:v>68525</c:v>
                      </c:pt>
                      <c:pt idx="1371">
                        <c:v>68579</c:v>
                      </c:pt>
                      <c:pt idx="1372">
                        <c:v>68624</c:v>
                      </c:pt>
                      <c:pt idx="1373">
                        <c:v>68674</c:v>
                      </c:pt>
                      <c:pt idx="1374">
                        <c:v>68725</c:v>
                      </c:pt>
                      <c:pt idx="1375">
                        <c:v>68775</c:v>
                      </c:pt>
                      <c:pt idx="1376">
                        <c:v>68824</c:v>
                      </c:pt>
                      <c:pt idx="1377">
                        <c:v>68876</c:v>
                      </c:pt>
                      <c:pt idx="1378">
                        <c:v>68925</c:v>
                      </c:pt>
                      <c:pt idx="1379">
                        <c:v>68975</c:v>
                      </c:pt>
                      <c:pt idx="1380">
                        <c:v>69025</c:v>
                      </c:pt>
                      <c:pt idx="1381">
                        <c:v>69075</c:v>
                      </c:pt>
                      <c:pt idx="1382">
                        <c:v>69124</c:v>
                      </c:pt>
                      <c:pt idx="1383">
                        <c:v>69175</c:v>
                      </c:pt>
                      <c:pt idx="1384">
                        <c:v>69224</c:v>
                      </c:pt>
                      <c:pt idx="1385">
                        <c:v>69274</c:v>
                      </c:pt>
                      <c:pt idx="1386">
                        <c:v>69324</c:v>
                      </c:pt>
                      <c:pt idx="1387">
                        <c:v>69375</c:v>
                      </c:pt>
                      <c:pt idx="1388">
                        <c:v>69425</c:v>
                      </c:pt>
                      <c:pt idx="1389">
                        <c:v>69475</c:v>
                      </c:pt>
                      <c:pt idx="1390">
                        <c:v>69525</c:v>
                      </c:pt>
                      <c:pt idx="1391">
                        <c:v>69574</c:v>
                      </c:pt>
                      <c:pt idx="1392">
                        <c:v>69625</c:v>
                      </c:pt>
                      <c:pt idx="1393">
                        <c:v>69675</c:v>
                      </c:pt>
                      <c:pt idx="1394">
                        <c:v>69725</c:v>
                      </c:pt>
                      <c:pt idx="1395">
                        <c:v>69775</c:v>
                      </c:pt>
                      <c:pt idx="1396">
                        <c:v>69825</c:v>
                      </c:pt>
                      <c:pt idx="1397">
                        <c:v>69876</c:v>
                      </c:pt>
                      <c:pt idx="1398">
                        <c:v>69924</c:v>
                      </c:pt>
                      <c:pt idx="1399">
                        <c:v>69975</c:v>
                      </c:pt>
                      <c:pt idx="1400">
                        <c:v>70024</c:v>
                      </c:pt>
                      <c:pt idx="1401">
                        <c:v>70075</c:v>
                      </c:pt>
                      <c:pt idx="1402">
                        <c:v>70125</c:v>
                      </c:pt>
                      <c:pt idx="1403">
                        <c:v>70175</c:v>
                      </c:pt>
                      <c:pt idx="1404">
                        <c:v>70224</c:v>
                      </c:pt>
                      <c:pt idx="1405">
                        <c:v>70275</c:v>
                      </c:pt>
                      <c:pt idx="1406">
                        <c:v>70326</c:v>
                      </c:pt>
                      <c:pt idx="1407">
                        <c:v>70375</c:v>
                      </c:pt>
                      <c:pt idx="1408">
                        <c:v>70425</c:v>
                      </c:pt>
                      <c:pt idx="1409">
                        <c:v>70474</c:v>
                      </c:pt>
                      <c:pt idx="1410">
                        <c:v>70524</c:v>
                      </c:pt>
                      <c:pt idx="1411">
                        <c:v>70575</c:v>
                      </c:pt>
                      <c:pt idx="1412">
                        <c:v>70625</c:v>
                      </c:pt>
                      <c:pt idx="1413">
                        <c:v>70675</c:v>
                      </c:pt>
                      <c:pt idx="1414">
                        <c:v>70724</c:v>
                      </c:pt>
                      <c:pt idx="1415">
                        <c:v>70776</c:v>
                      </c:pt>
                      <c:pt idx="1416">
                        <c:v>70825</c:v>
                      </c:pt>
                      <c:pt idx="1417">
                        <c:v>70874</c:v>
                      </c:pt>
                      <c:pt idx="1418">
                        <c:v>70925</c:v>
                      </c:pt>
                      <c:pt idx="1419">
                        <c:v>70974</c:v>
                      </c:pt>
                      <c:pt idx="1420">
                        <c:v>71024</c:v>
                      </c:pt>
                      <c:pt idx="1421">
                        <c:v>71074</c:v>
                      </c:pt>
                      <c:pt idx="1422">
                        <c:v>71126</c:v>
                      </c:pt>
                      <c:pt idx="1423">
                        <c:v>71175</c:v>
                      </c:pt>
                      <c:pt idx="1424">
                        <c:v>71225</c:v>
                      </c:pt>
                      <c:pt idx="1425">
                        <c:v>71274</c:v>
                      </c:pt>
                      <c:pt idx="1426">
                        <c:v>71324</c:v>
                      </c:pt>
                      <c:pt idx="1427">
                        <c:v>71374</c:v>
                      </c:pt>
                      <c:pt idx="1428">
                        <c:v>71424</c:v>
                      </c:pt>
                      <c:pt idx="1429">
                        <c:v>71474</c:v>
                      </c:pt>
                      <c:pt idx="1430">
                        <c:v>71524</c:v>
                      </c:pt>
                      <c:pt idx="1431">
                        <c:v>71575</c:v>
                      </c:pt>
                      <c:pt idx="1432">
                        <c:v>71624</c:v>
                      </c:pt>
                      <c:pt idx="1433">
                        <c:v>71675</c:v>
                      </c:pt>
                      <c:pt idx="1434">
                        <c:v>71725</c:v>
                      </c:pt>
                      <c:pt idx="1435">
                        <c:v>71774</c:v>
                      </c:pt>
                      <c:pt idx="1436">
                        <c:v>71824</c:v>
                      </c:pt>
                      <c:pt idx="1437">
                        <c:v>71875</c:v>
                      </c:pt>
                      <c:pt idx="1438">
                        <c:v>71924</c:v>
                      </c:pt>
                      <c:pt idx="1439">
                        <c:v>71975</c:v>
                      </c:pt>
                      <c:pt idx="1440">
                        <c:v>72025</c:v>
                      </c:pt>
                      <c:pt idx="1441">
                        <c:v>72074</c:v>
                      </c:pt>
                      <c:pt idx="1442">
                        <c:v>72124</c:v>
                      </c:pt>
                      <c:pt idx="1443">
                        <c:v>72174</c:v>
                      </c:pt>
                      <c:pt idx="1444">
                        <c:v>72225</c:v>
                      </c:pt>
                      <c:pt idx="1445">
                        <c:v>72275</c:v>
                      </c:pt>
                      <c:pt idx="1446">
                        <c:v>72328</c:v>
                      </c:pt>
                      <c:pt idx="1447">
                        <c:v>72375</c:v>
                      </c:pt>
                      <c:pt idx="1448">
                        <c:v>72424</c:v>
                      </c:pt>
                      <c:pt idx="1449">
                        <c:v>72475</c:v>
                      </c:pt>
                      <c:pt idx="1450">
                        <c:v>72524</c:v>
                      </c:pt>
                      <c:pt idx="1451">
                        <c:v>72575</c:v>
                      </c:pt>
                      <c:pt idx="1452">
                        <c:v>72624</c:v>
                      </c:pt>
                      <c:pt idx="1453">
                        <c:v>72674</c:v>
                      </c:pt>
                      <c:pt idx="1454">
                        <c:v>72725</c:v>
                      </c:pt>
                      <c:pt idx="1455">
                        <c:v>72775</c:v>
                      </c:pt>
                      <c:pt idx="1456">
                        <c:v>72824</c:v>
                      </c:pt>
                      <c:pt idx="1457">
                        <c:v>72875</c:v>
                      </c:pt>
                      <c:pt idx="1458">
                        <c:v>72925</c:v>
                      </c:pt>
                      <c:pt idx="1459">
                        <c:v>72975</c:v>
                      </c:pt>
                      <c:pt idx="1460">
                        <c:v>73025</c:v>
                      </c:pt>
                      <c:pt idx="1461">
                        <c:v>73075</c:v>
                      </c:pt>
                      <c:pt idx="1462">
                        <c:v>73126</c:v>
                      </c:pt>
                      <c:pt idx="1463">
                        <c:v>73175</c:v>
                      </c:pt>
                      <c:pt idx="1464">
                        <c:v>73225</c:v>
                      </c:pt>
                      <c:pt idx="1465">
                        <c:v>73275</c:v>
                      </c:pt>
                      <c:pt idx="1466">
                        <c:v>73327</c:v>
                      </c:pt>
                      <c:pt idx="1467">
                        <c:v>73374</c:v>
                      </c:pt>
                      <c:pt idx="1468">
                        <c:v>73425</c:v>
                      </c:pt>
                      <c:pt idx="1469">
                        <c:v>73475</c:v>
                      </c:pt>
                      <c:pt idx="1470">
                        <c:v>73524</c:v>
                      </c:pt>
                      <c:pt idx="1471">
                        <c:v>73574</c:v>
                      </c:pt>
                      <c:pt idx="1472">
                        <c:v>73624</c:v>
                      </c:pt>
                      <c:pt idx="1473">
                        <c:v>73674</c:v>
                      </c:pt>
                      <c:pt idx="1474">
                        <c:v>73724</c:v>
                      </c:pt>
                      <c:pt idx="1475">
                        <c:v>73774</c:v>
                      </c:pt>
                      <c:pt idx="1476">
                        <c:v>73825</c:v>
                      </c:pt>
                      <c:pt idx="1477">
                        <c:v>73874</c:v>
                      </c:pt>
                      <c:pt idx="1478">
                        <c:v>73925</c:v>
                      </c:pt>
                      <c:pt idx="1479">
                        <c:v>73975</c:v>
                      </c:pt>
                      <c:pt idx="1480">
                        <c:v>74025</c:v>
                      </c:pt>
                      <c:pt idx="1481">
                        <c:v>74075</c:v>
                      </c:pt>
                      <c:pt idx="1482">
                        <c:v>74125</c:v>
                      </c:pt>
                      <c:pt idx="1483">
                        <c:v>74174</c:v>
                      </c:pt>
                      <c:pt idx="1484">
                        <c:v>74224</c:v>
                      </c:pt>
                      <c:pt idx="1485">
                        <c:v>74276</c:v>
                      </c:pt>
                      <c:pt idx="1486">
                        <c:v>74332</c:v>
                      </c:pt>
                      <c:pt idx="1487">
                        <c:v>74375</c:v>
                      </c:pt>
                      <c:pt idx="1488">
                        <c:v>74425</c:v>
                      </c:pt>
                      <c:pt idx="1489">
                        <c:v>74475</c:v>
                      </c:pt>
                      <c:pt idx="1490">
                        <c:v>74525</c:v>
                      </c:pt>
                      <c:pt idx="1491">
                        <c:v>74574</c:v>
                      </c:pt>
                      <c:pt idx="1492">
                        <c:v>74624</c:v>
                      </c:pt>
                      <c:pt idx="1493">
                        <c:v>74674</c:v>
                      </c:pt>
                      <c:pt idx="1494">
                        <c:v>74725</c:v>
                      </c:pt>
                      <c:pt idx="1495">
                        <c:v>74775</c:v>
                      </c:pt>
                      <c:pt idx="1496">
                        <c:v>74825</c:v>
                      </c:pt>
                      <c:pt idx="1497">
                        <c:v>74875</c:v>
                      </c:pt>
                      <c:pt idx="1498">
                        <c:v>74924</c:v>
                      </c:pt>
                      <c:pt idx="1499">
                        <c:v>74975</c:v>
                      </c:pt>
                      <c:pt idx="1500">
                        <c:v>75025</c:v>
                      </c:pt>
                      <c:pt idx="1501">
                        <c:v>75074</c:v>
                      </c:pt>
                      <c:pt idx="1502">
                        <c:v>75125</c:v>
                      </c:pt>
                      <c:pt idx="1503">
                        <c:v>75174</c:v>
                      </c:pt>
                      <c:pt idx="1504">
                        <c:v>75225</c:v>
                      </c:pt>
                      <c:pt idx="1505">
                        <c:v>75274</c:v>
                      </c:pt>
                      <c:pt idx="1506">
                        <c:v>75326</c:v>
                      </c:pt>
                      <c:pt idx="1507">
                        <c:v>75375</c:v>
                      </c:pt>
                      <c:pt idx="1508">
                        <c:v>75425</c:v>
                      </c:pt>
                      <c:pt idx="1509">
                        <c:v>75475</c:v>
                      </c:pt>
                      <c:pt idx="1510">
                        <c:v>75524</c:v>
                      </c:pt>
                      <c:pt idx="1511">
                        <c:v>75575</c:v>
                      </c:pt>
                      <c:pt idx="1512">
                        <c:v>75624</c:v>
                      </c:pt>
                      <c:pt idx="1513">
                        <c:v>75674</c:v>
                      </c:pt>
                      <c:pt idx="1514">
                        <c:v>75724</c:v>
                      </c:pt>
                      <c:pt idx="1515">
                        <c:v>75775</c:v>
                      </c:pt>
                      <c:pt idx="1516">
                        <c:v>75825</c:v>
                      </c:pt>
                      <c:pt idx="1517">
                        <c:v>75876</c:v>
                      </c:pt>
                      <c:pt idx="1518">
                        <c:v>75924</c:v>
                      </c:pt>
                      <c:pt idx="1519">
                        <c:v>75974</c:v>
                      </c:pt>
                      <c:pt idx="1520">
                        <c:v>76025</c:v>
                      </c:pt>
                      <c:pt idx="1521">
                        <c:v>76075</c:v>
                      </c:pt>
                      <c:pt idx="1522">
                        <c:v>76125</c:v>
                      </c:pt>
                      <c:pt idx="1523">
                        <c:v>76175</c:v>
                      </c:pt>
                      <c:pt idx="1524">
                        <c:v>76225</c:v>
                      </c:pt>
                      <c:pt idx="1525">
                        <c:v>76274</c:v>
                      </c:pt>
                      <c:pt idx="1526">
                        <c:v>76324</c:v>
                      </c:pt>
                      <c:pt idx="1527">
                        <c:v>76374</c:v>
                      </c:pt>
                      <c:pt idx="1528">
                        <c:v>76426</c:v>
                      </c:pt>
                      <c:pt idx="1529">
                        <c:v>76474</c:v>
                      </c:pt>
                      <c:pt idx="1530">
                        <c:v>76524</c:v>
                      </c:pt>
                      <c:pt idx="1531">
                        <c:v>76574</c:v>
                      </c:pt>
                      <c:pt idx="1532">
                        <c:v>76625</c:v>
                      </c:pt>
                      <c:pt idx="1533">
                        <c:v>76675</c:v>
                      </c:pt>
                      <c:pt idx="1534">
                        <c:v>76725</c:v>
                      </c:pt>
                      <c:pt idx="1535">
                        <c:v>76775</c:v>
                      </c:pt>
                      <c:pt idx="1536">
                        <c:v>76825</c:v>
                      </c:pt>
                      <c:pt idx="1537">
                        <c:v>76874</c:v>
                      </c:pt>
                      <c:pt idx="1538">
                        <c:v>76924</c:v>
                      </c:pt>
                      <c:pt idx="1539">
                        <c:v>76975</c:v>
                      </c:pt>
                      <c:pt idx="1540">
                        <c:v>77025</c:v>
                      </c:pt>
                      <c:pt idx="1541">
                        <c:v>77074</c:v>
                      </c:pt>
                      <c:pt idx="1542">
                        <c:v>77124</c:v>
                      </c:pt>
                      <c:pt idx="1543">
                        <c:v>77174</c:v>
                      </c:pt>
                      <c:pt idx="1544">
                        <c:v>77225</c:v>
                      </c:pt>
                      <c:pt idx="1545">
                        <c:v>77275</c:v>
                      </c:pt>
                      <c:pt idx="1546">
                        <c:v>77325</c:v>
                      </c:pt>
                      <c:pt idx="1547">
                        <c:v>77374</c:v>
                      </c:pt>
                      <c:pt idx="1548">
                        <c:v>77424</c:v>
                      </c:pt>
                      <c:pt idx="1549">
                        <c:v>77475</c:v>
                      </c:pt>
                      <c:pt idx="1550">
                        <c:v>77525</c:v>
                      </c:pt>
                      <c:pt idx="1551">
                        <c:v>77574</c:v>
                      </c:pt>
                      <c:pt idx="1552">
                        <c:v>77624</c:v>
                      </c:pt>
                      <c:pt idx="1553">
                        <c:v>77675</c:v>
                      </c:pt>
                      <c:pt idx="1554">
                        <c:v>77725</c:v>
                      </c:pt>
                      <c:pt idx="1555">
                        <c:v>77774</c:v>
                      </c:pt>
                      <c:pt idx="1556">
                        <c:v>77824</c:v>
                      </c:pt>
                      <c:pt idx="1557">
                        <c:v>77874</c:v>
                      </c:pt>
                      <c:pt idx="1558">
                        <c:v>77924</c:v>
                      </c:pt>
                      <c:pt idx="1559">
                        <c:v>77975</c:v>
                      </c:pt>
                      <c:pt idx="1560">
                        <c:v>78025</c:v>
                      </c:pt>
                      <c:pt idx="1561">
                        <c:v>78074</c:v>
                      </c:pt>
                      <c:pt idx="1562">
                        <c:v>78124</c:v>
                      </c:pt>
                      <c:pt idx="1563">
                        <c:v>78174</c:v>
                      </c:pt>
                      <c:pt idx="1564">
                        <c:v>78225</c:v>
                      </c:pt>
                      <c:pt idx="1565">
                        <c:v>78275</c:v>
                      </c:pt>
                      <c:pt idx="1566">
                        <c:v>78324</c:v>
                      </c:pt>
                      <c:pt idx="1567">
                        <c:v>78374</c:v>
                      </c:pt>
                      <c:pt idx="1568">
                        <c:v>78424</c:v>
                      </c:pt>
                      <c:pt idx="1569">
                        <c:v>78474</c:v>
                      </c:pt>
                      <c:pt idx="1570">
                        <c:v>78524</c:v>
                      </c:pt>
                      <c:pt idx="1571">
                        <c:v>78574</c:v>
                      </c:pt>
                      <c:pt idx="1572">
                        <c:v>78625</c:v>
                      </c:pt>
                      <c:pt idx="1573">
                        <c:v>78674</c:v>
                      </c:pt>
                      <c:pt idx="1574">
                        <c:v>78724</c:v>
                      </c:pt>
                      <c:pt idx="1575">
                        <c:v>78775</c:v>
                      </c:pt>
                      <c:pt idx="1576">
                        <c:v>78824</c:v>
                      </c:pt>
                      <c:pt idx="1577">
                        <c:v>78874</c:v>
                      </c:pt>
                      <c:pt idx="1578">
                        <c:v>78924</c:v>
                      </c:pt>
                      <c:pt idx="1579">
                        <c:v>78974</c:v>
                      </c:pt>
                      <c:pt idx="1580">
                        <c:v>79024</c:v>
                      </c:pt>
                      <c:pt idx="1581">
                        <c:v>79075</c:v>
                      </c:pt>
                      <c:pt idx="1582">
                        <c:v>79125</c:v>
                      </c:pt>
                      <c:pt idx="1583">
                        <c:v>79175</c:v>
                      </c:pt>
                      <c:pt idx="1584">
                        <c:v>79224</c:v>
                      </c:pt>
                      <c:pt idx="1585">
                        <c:v>79274</c:v>
                      </c:pt>
                      <c:pt idx="1586">
                        <c:v>79324</c:v>
                      </c:pt>
                      <c:pt idx="1587">
                        <c:v>79375</c:v>
                      </c:pt>
                      <c:pt idx="1588">
                        <c:v>79425</c:v>
                      </c:pt>
                      <c:pt idx="1589">
                        <c:v>79474</c:v>
                      </c:pt>
                      <c:pt idx="1590">
                        <c:v>79524</c:v>
                      </c:pt>
                      <c:pt idx="1591">
                        <c:v>79575</c:v>
                      </c:pt>
                      <c:pt idx="1592">
                        <c:v>79625</c:v>
                      </c:pt>
                      <c:pt idx="1593">
                        <c:v>79674</c:v>
                      </c:pt>
                      <c:pt idx="1594">
                        <c:v>79725</c:v>
                      </c:pt>
                      <c:pt idx="1595">
                        <c:v>79775</c:v>
                      </c:pt>
                      <c:pt idx="1596">
                        <c:v>79824</c:v>
                      </c:pt>
                      <c:pt idx="1597">
                        <c:v>79874</c:v>
                      </c:pt>
                      <c:pt idx="1598">
                        <c:v>79924</c:v>
                      </c:pt>
                      <c:pt idx="1599">
                        <c:v>79974</c:v>
                      </c:pt>
                      <c:pt idx="1600">
                        <c:v>80025</c:v>
                      </c:pt>
                      <c:pt idx="1601">
                        <c:v>80075</c:v>
                      </c:pt>
                      <c:pt idx="1602">
                        <c:v>80125</c:v>
                      </c:pt>
                      <c:pt idx="1603">
                        <c:v>80174</c:v>
                      </c:pt>
                      <c:pt idx="1604">
                        <c:v>80224</c:v>
                      </c:pt>
                      <c:pt idx="1605">
                        <c:v>80275</c:v>
                      </c:pt>
                      <c:pt idx="1606">
                        <c:v>80326</c:v>
                      </c:pt>
                      <c:pt idx="1607">
                        <c:v>80374</c:v>
                      </c:pt>
                      <c:pt idx="1608">
                        <c:v>80424</c:v>
                      </c:pt>
                      <c:pt idx="1609">
                        <c:v>80474</c:v>
                      </c:pt>
                      <c:pt idx="1610">
                        <c:v>80524</c:v>
                      </c:pt>
                      <c:pt idx="1611">
                        <c:v>80574</c:v>
                      </c:pt>
                      <c:pt idx="1612">
                        <c:v>80625</c:v>
                      </c:pt>
                      <c:pt idx="1613">
                        <c:v>80675</c:v>
                      </c:pt>
                      <c:pt idx="1614">
                        <c:v>80725</c:v>
                      </c:pt>
                      <c:pt idx="1615">
                        <c:v>80774</c:v>
                      </c:pt>
                      <c:pt idx="1616">
                        <c:v>80824</c:v>
                      </c:pt>
                      <c:pt idx="1617">
                        <c:v>80874</c:v>
                      </c:pt>
                      <c:pt idx="1618">
                        <c:v>80925</c:v>
                      </c:pt>
                      <c:pt idx="1619">
                        <c:v>80975</c:v>
                      </c:pt>
                      <c:pt idx="1620">
                        <c:v>81024</c:v>
                      </c:pt>
                      <c:pt idx="1621">
                        <c:v>81074</c:v>
                      </c:pt>
                      <c:pt idx="1622">
                        <c:v>81124</c:v>
                      </c:pt>
                      <c:pt idx="1623">
                        <c:v>81175</c:v>
                      </c:pt>
                      <c:pt idx="1624">
                        <c:v>81225</c:v>
                      </c:pt>
                      <c:pt idx="1625">
                        <c:v>81275</c:v>
                      </c:pt>
                      <c:pt idx="1626">
                        <c:v>81327</c:v>
                      </c:pt>
                      <c:pt idx="1627">
                        <c:v>81374</c:v>
                      </c:pt>
                      <c:pt idx="1628">
                        <c:v>81424</c:v>
                      </c:pt>
                      <c:pt idx="1629">
                        <c:v>81474</c:v>
                      </c:pt>
                      <c:pt idx="1630">
                        <c:v>81524</c:v>
                      </c:pt>
                      <c:pt idx="1631">
                        <c:v>81575</c:v>
                      </c:pt>
                      <c:pt idx="1632">
                        <c:v>81625</c:v>
                      </c:pt>
                      <c:pt idx="1633">
                        <c:v>81674</c:v>
                      </c:pt>
                      <c:pt idx="1634">
                        <c:v>81724</c:v>
                      </c:pt>
                      <c:pt idx="1635">
                        <c:v>81774</c:v>
                      </c:pt>
                      <c:pt idx="1636">
                        <c:v>81825</c:v>
                      </c:pt>
                      <c:pt idx="1637">
                        <c:v>81875</c:v>
                      </c:pt>
                      <c:pt idx="1638">
                        <c:v>81924</c:v>
                      </c:pt>
                      <c:pt idx="1639">
                        <c:v>81974</c:v>
                      </c:pt>
                      <c:pt idx="1640">
                        <c:v>82024</c:v>
                      </c:pt>
                      <c:pt idx="1641">
                        <c:v>82074</c:v>
                      </c:pt>
                      <c:pt idx="1642">
                        <c:v>82124</c:v>
                      </c:pt>
                      <c:pt idx="1643">
                        <c:v>82177</c:v>
                      </c:pt>
                      <c:pt idx="1644">
                        <c:v>82224</c:v>
                      </c:pt>
                      <c:pt idx="1645">
                        <c:v>82274</c:v>
                      </c:pt>
                      <c:pt idx="1646">
                        <c:v>82328</c:v>
                      </c:pt>
                      <c:pt idx="1647">
                        <c:v>82375</c:v>
                      </c:pt>
                      <c:pt idx="1648">
                        <c:v>82425</c:v>
                      </c:pt>
                      <c:pt idx="1649">
                        <c:v>82480</c:v>
                      </c:pt>
                      <c:pt idx="1650">
                        <c:v>82524</c:v>
                      </c:pt>
                      <c:pt idx="1651">
                        <c:v>82574</c:v>
                      </c:pt>
                      <c:pt idx="1652">
                        <c:v>82624</c:v>
                      </c:pt>
                      <c:pt idx="1653">
                        <c:v>82675</c:v>
                      </c:pt>
                      <c:pt idx="1654">
                        <c:v>82724</c:v>
                      </c:pt>
                      <c:pt idx="1655">
                        <c:v>82776</c:v>
                      </c:pt>
                      <c:pt idx="1656">
                        <c:v>82824</c:v>
                      </c:pt>
                      <c:pt idx="1657">
                        <c:v>82874</c:v>
                      </c:pt>
                      <c:pt idx="1658">
                        <c:v>82925</c:v>
                      </c:pt>
                      <c:pt idx="1659">
                        <c:v>82975</c:v>
                      </c:pt>
                      <c:pt idx="1660">
                        <c:v>83024</c:v>
                      </c:pt>
                      <c:pt idx="1661">
                        <c:v>83074</c:v>
                      </c:pt>
                      <c:pt idx="1662">
                        <c:v>83124</c:v>
                      </c:pt>
                      <c:pt idx="1663">
                        <c:v>83174</c:v>
                      </c:pt>
                      <c:pt idx="1664">
                        <c:v>83225</c:v>
                      </c:pt>
                      <c:pt idx="1665">
                        <c:v>83275</c:v>
                      </c:pt>
                      <c:pt idx="1666">
                        <c:v>83325</c:v>
                      </c:pt>
                      <c:pt idx="1667">
                        <c:v>83375</c:v>
                      </c:pt>
                      <c:pt idx="1668">
                        <c:v>83425</c:v>
                      </c:pt>
                      <c:pt idx="1669">
                        <c:v>83474</c:v>
                      </c:pt>
                      <c:pt idx="1670">
                        <c:v>83524</c:v>
                      </c:pt>
                      <c:pt idx="1671">
                        <c:v>83574</c:v>
                      </c:pt>
                      <c:pt idx="1672">
                        <c:v>83624</c:v>
                      </c:pt>
                      <c:pt idx="1673">
                        <c:v>83674</c:v>
                      </c:pt>
                      <c:pt idx="1674">
                        <c:v>83724</c:v>
                      </c:pt>
                      <c:pt idx="1675">
                        <c:v>83774</c:v>
                      </c:pt>
                      <c:pt idx="1676">
                        <c:v>83825</c:v>
                      </c:pt>
                      <c:pt idx="1677">
                        <c:v>83875</c:v>
                      </c:pt>
                      <c:pt idx="1678">
                        <c:v>83926</c:v>
                      </c:pt>
                      <c:pt idx="1679">
                        <c:v>83974</c:v>
                      </c:pt>
                      <c:pt idx="1680">
                        <c:v>84024</c:v>
                      </c:pt>
                      <c:pt idx="1681">
                        <c:v>84074</c:v>
                      </c:pt>
                      <c:pt idx="1682">
                        <c:v>84124</c:v>
                      </c:pt>
                      <c:pt idx="1683">
                        <c:v>84174</c:v>
                      </c:pt>
                      <c:pt idx="1684">
                        <c:v>84225</c:v>
                      </c:pt>
                      <c:pt idx="1685">
                        <c:v>84275</c:v>
                      </c:pt>
                      <c:pt idx="1686">
                        <c:v>84324</c:v>
                      </c:pt>
                      <c:pt idx="1687">
                        <c:v>84377</c:v>
                      </c:pt>
                      <c:pt idx="1688">
                        <c:v>84425</c:v>
                      </c:pt>
                      <c:pt idx="1689">
                        <c:v>84475</c:v>
                      </c:pt>
                      <c:pt idx="1690">
                        <c:v>84525</c:v>
                      </c:pt>
                      <c:pt idx="1691">
                        <c:v>84575</c:v>
                      </c:pt>
                      <c:pt idx="1692">
                        <c:v>84625</c:v>
                      </c:pt>
                      <c:pt idx="1693">
                        <c:v>84674</c:v>
                      </c:pt>
                      <c:pt idx="1694">
                        <c:v>84724</c:v>
                      </c:pt>
                      <c:pt idx="1695">
                        <c:v>84774</c:v>
                      </c:pt>
                      <c:pt idx="1696">
                        <c:v>84824</c:v>
                      </c:pt>
                      <c:pt idx="1697">
                        <c:v>84874</c:v>
                      </c:pt>
                      <c:pt idx="1698">
                        <c:v>84924</c:v>
                      </c:pt>
                      <c:pt idx="1699">
                        <c:v>84975</c:v>
                      </c:pt>
                      <c:pt idx="1700">
                        <c:v>85024</c:v>
                      </c:pt>
                      <c:pt idx="1701">
                        <c:v>85074</c:v>
                      </c:pt>
                      <c:pt idx="1702">
                        <c:v>85124</c:v>
                      </c:pt>
                      <c:pt idx="1703">
                        <c:v>85175</c:v>
                      </c:pt>
                      <c:pt idx="1704">
                        <c:v>85224</c:v>
                      </c:pt>
                      <c:pt idx="1705">
                        <c:v>85274</c:v>
                      </c:pt>
                      <c:pt idx="1706">
                        <c:v>85325</c:v>
                      </c:pt>
                      <c:pt idx="1707">
                        <c:v>85374</c:v>
                      </c:pt>
                      <c:pt idx="1708">
                        <c:v>85424</c:v>
                      </c:pt>
                      <c:pt idx="1709">
                        <c:v>85475</c:v>
                      </c:pt>
                      <c:pt idx="1710">
                        <c:v>85525</c:v>
                      </c:pt>
                      <c:pt idx="1711">
                        <c:v>85574</c:v>
                      </c:pt>
                      <c:pt idx="1712">
                        <c:v>85625</c:v>
                      </c:pt>
                      <c:pt idx="1713">
                        <c:v>85675</c:v>
                      </c:pt>
                      <c:pt idx="1714">
                        <c:v>85724</c:v>
                      </c:pt>
                      <c:pt idx="1715">
                        <c:v>85775</c:v>
                      </c:pt>
                      <c:pt idx="1716">
                        <c:v>85825</c:v>
                      </c:pt>
                      <c:pt idx="1717">
                        <c:v>85875</c:v>
                      </c:pt>
                      <c:pt idx="1718">
                        <c:v>85925</c:v>
                      </c:pt>
                      <c:pt idx="1719">
                        <c:v>85975</c:v>
                      </c:pt>
                      <c:pt idx="1720">
                        <c:v>86025</c:v>
                      </c:pt>
                      <c:pt idx="1721">
                        <c:v>86074</c:v>
                      </c:pt>
                      <c:pt idx="1722">
                        <c:v>86125</c:v>
                      </c:pt>
                      <c:pt idx="1723">
                        <c:v>86174</c:v>
                      </c:pt>
                      <c:pt idx="1724">
                        <c:v>86225</c:v>
                      </c:pt>
                      <c:pt idx="1725">
                        <c:v>86275</c:v>
                      </c:pt>
                      <c:pt idx="1726">
                        <c:v>86325</c:v>
                      </c:pt>
                      <c:pt idx="1727">
                        <c:v>86375</c:v>
                      </c:pt>
                      <c:pt idx="1728">
                        <c:v>86425</c:v>
                      </c:pt>
                      <c:pt idx="1729">
                        <c:v>86475</c:v>
                      </c:pt>
                      <c:pt idx="1730">
                        <c:v>86525</c:v>
                      </c:pt>
                      <c:pt idx="1731">
                        <c:v>86574</c:v>
                      </c:pt>
                      <c:pt idx="1732">
                        <c:v>86625</c:v>
                      </c:pt>
                      <c:pt idx="1733">
                        <c:v>86674</c:v>
                      </c:pt>
                      <c:pt idx="1734">
                        <c:v>86725</c:v>
                      </c:pt>
                      <c:pt idx="1735">
                        <c:v>86775</c:v>
                      </c:pt>
                      <c:pt idx="1736">
                        <c:v>86825</c:v>
                      </c:pt>
                      <c:pt idx="1737">
                        <c:v>86875</c:v>
                      </c:pt>
                      <c:pt idx="1738">
                        <c:v>86925</c:v>
                      </c:pt>
                      <c:pt idx="1739">
                        <c:v>86975</c:v>
                      </c:pt>
                      <c:pt idx="1740">
                        <c:v>87024</c:v>
                      </c:pt>
                      <c:pt idx="1741">
                        <c:v>87074</c:v>
                      </c:pt>
                      <c:pt idx="1742">
                        <c:v>87124</c:v>
                      </c:pt>
                      <c:pt idx="1743">
                        <c:v>87174</c:v>
                      </c:pt>
                      <c:pt idx="1744">
                        <c:v>87224</c:v>
                      </c:pt>
                      <c:pt idx="1745">
                        <c:v>87274</c:v>
                      </c:pt>
                      <c:pt idx="1746">
                        <c:v>87325</c:v>
                      </c:pt>
                      <c:pt idx="1747">
                        <c:v>87375</c:v>
                      </c:pt>
                      <c:pt idx="1748">
                        <c:v>87424</c:v>
                      </c:pt>
                      <c:pt idx="1749">
                        <c:v>87474</c:v>
                      </c:pt>
                      <c:pt idx="1750">
                        <c:v>87524</c:v>
                      </c:pt>
                      <c:pt idx="1751">
                        <c:v>87574</c:v>
                      </c:pt>
                      <c:pt idx="1752">
                        <c:v>87625</c:v>
                      </c:pt>
                      <c:pt idx="1753">
                        <c:v>87674</c:v>
                      </c:pt>
                      <c:pt idx="1754">
                        <c:v>87725</c:v>
                      </c:pt>
                      <c:pt idx="1755">
                        <c:v>87775</c:v>
                      </c:pt>
                      <c:pt idx="1756">
                        <c:v>87824</c:v>
                      </c:pt>
                      <c:pt idx="1757">
                        <c:v>87875</c:v>
                      </c:pt>
                      <c:pt idx="1758">
                        <c:v>87924</c:v>
                      </c:pt>
                      <c:pt idx="1759">
                        <c:v>87974</c:v>
                      </c:pt>
                      <c:pt idx="1760">
                        <c:v>88024</c:v>
                      </c:pt>
                      <c:pt idx="1761">
                        <c:v>88074</c:v>
                      </c:pt>
                      <c:pt idx="1762">
                        <c:v>88125</c:v>
                      </c:pt>
                      <c:pt idx="1763">
                        <c:v>88174</c:v>
                      </c:pt>
                      <c:pt idx="1764">
                        <c:v>88225</c:v>
                      </c:pt>
                      <c:pt idx="1765">
                        <c:v>88275</c:v>
                      </c:pt>
                      <c:pt idx="1766">
                        <c:v>88325</c:v>
                      </c:pt>
                      <c:pt idx="1767">
                        <c:v>88374</c:v>
                      </c:pt>
                      <c:pt idx="1768">
                        <c:v>88424</c:v>
                      </c:pt>
                      <c:pt idx="1769">
                        <c:v>88474</c:v>
                      </c:pt>
                      <c:pt idx="1770">
                        <c:v>88525</c:v>
                      </c:pt>
                      <c:pt idx="1771">
                        <c:v>88574</c:v>
                      </c:pt>
                      <c:pt idx="1772">
                        <c:v>88624</c:v>
                      </c:pt>
                      <c:pt idx="1773">
                        <c:v>88675</c:v>
                      </c:pt>
                      <c:pt idx="1774">
                        <c:v>88724</c:v>
                      </c:pt>
                      <c:pt idx="1775">
                        <c:v>88775</c:v>
                      </c:pt>
                      <c:pt idx="1776">
                        <c:v>88825</c:v>
                      </c:pt>
                      <c:pt idx="1777">
                        <c:v>88875</c:v>
                      </c:pt>
                      <c:pt idx="1778">
                        <c:v>88925</c:v>
                      </c:pt>
                      <c:pt idx="1779">
                        <c:v>88975</c:v>
                      </c:pt>
                      <c:pt idx="1780">
                        <c:v>89024</c:v>
                      </c:pt>
                      <c:pt idx="1781">
                        <c:v>89074</c:v>
                      </c:pt>
                      <c:pt idx="1782">
                        <c:v>89124</c:v>
                      </c:pt>
                      <c:pt idx="1783">
                        <c:v>89175</c:v>
                      </c:pt>
                      <c:pt idx="1784">
                        <c:v>89225</c:v>
                      </c:pt>
                      <c:pt idx="1785">
                        <c:v>89275</c:v>
                      </c:pt>
                      <c:pt idx="1786">
                        <c:v>89324</c:v>
                      </c:pt>
                      <c:pt idx="1787">
                        <c:v>89375</c:v>
                      </c:pt>
                      <c:pt idx="1788">
                        <c:v>89425</c:v>
                      </c:pt>
                      <c:pt idx="1789">
                        <c:v>89475</c:v>
                      </c:pt>
                      <c:pt idx="1790">
                        <c:v>89525</c:v>
                      </c:pt>
                      <c:pt idx="1791">
                        <c:v>89574</c:v>
                      </c:pt>
                      <c:pt idx="1792">
                        <c:v>89625</c:v>
                      </c:pt>
                      <c:pt idx="1793">
                        <c:v>89675</c:v>
                      </c:pt>
                      <c:pt idx="1794">
                        <c:v>89724</c:v>
                      </c:pt>
                      <c:pt idx="1795">
                        <c:v>89775</c:v>
                      </c:pt>
                      <c:pt idx="1796">
                        <c:v>89826</c:v>
                      </c:pt>
                      <c:pt idx="1797">
                        <c:v>89875</c:v>
                      </c:pt>
                      <c:pt idx="1798">
                        <c:v>89925</c:v>
                      </c:pt>
                      <c:pt idx="1799">
                        <c:v>89975</c:v>
                      </c:pt>
                      <c:pt idx="1800">
                        <c:v>90025</c:v>
                      </c:pt>
                      <c:pt idx="1801">
                        <c:v>90075</c:v>
                      </c:pt>
                      <c:pt idx="1802">
                        <c:v>90124</c:v>
                      </c:pt>
                      <c:pt idx="1803">
                        <c:v>90174</c:v>
                      </c:pt>
                      <c:pt idx="1804">
                        <c:v>90225</c:v>
                      </c:pt>
                      <c:pt idx="1805">
                        <c:v>90274</c:v>
                      </c:pt>
                      <c:pt idx="1806">
                        <c:v>90325</c:v>
                      </c:pt>
                      <c:pt idx="1807">
                        <c:v>90375</c:v>
                      </c:pt>
                      <c:pt idx="1808">
                        <c:v>90425</c:v>
                      </c:pt>
                      <c:pt idx="1809">
                        <c:v>90474</c:v>
                      </c:pt>
                      <c:pt idx="1810">
                        <c:v>90525</c:v>
                      </c:pt>
                      <c:pt idx="1811">
                        <c:v>90575</c:v>
                      </c:pt>
                      <c:pt idx="1812">
                        <c:v>90624</c:v>
                      </c:pt>
                      <c:pt idx="1813">
                        <c:v>90675</c:v>
                      </c:pt>
                      <c:pt idx="1814">
                        <c:v>90725</c:v>
                      </c:pt>
                      <c:pt idx="1815">
                        <c:v>90775</c:v>
                      </c:pt>
                      <c:pt idx="1816">
                        <c:v>90825</c:v>
                      </c:pt>
                      <c:pt idx="1817">
                        <c:v>90875</c:v>
                      </c:pt>
                      <c:pt idx="1818">
                        <c:v>90924</c:v>
                      </c:pt>
                      <c:pt idx="1819">
                        <c:v>90975</c:v>
                      </c:pt>
                      <c:pt idx="1820">
                        <c:v>91025</c:v>
                      </c:pt>
                      <c:pt idx="1821">
                        <c:v>91074</c:v>
                      </c:pt>
                      <c:pt idx="1822">
                        <c:v>91125</c:v>
                      </c:pt>
                      <c:pt idx="1823">
                        <c:v>91175</c:v>
                      </c:pt>
                      <c:pt idx="1824">
                        <c:v>91225</c:v>
                      </c:pt>
                      <c:pt idx="1825">
                        <c:v>91274</c:v>
                      </c:pt>
                      <c:pt idx="1826">
                        <c:v>91325</c:v>
                      </c:pt>
                      <c:pt idx="1827">
                        <c:v>91374</c:v>
                      </c:pt>
                      <c:pt idx="1828">
                        <c:v>91425</c:v>
                      </c:pt>
                      <c:pt idx="1829">
                        <c:v>91475</c:v>
                      </c:pt>
                      <c:pt idx="1830">
                        <c:v>91524</c:v>
                      </c:pt>
                      <c:pt idx="1831">
                        <c:v>91576</c:v>
                      </c:pt>
                      <c:pt idx="1832">
                        <c:v>91624</c:v>
                      </c:pt>
                      <c:pt idx="1833">
                        <c:v>91674</c:v>
                      </c:pt>
                      <c:pt idx="1834">
                        <c:v>91725</c:v>
                      </c:pt>
                      <c:pt idx="1835">
                        <c:v>91775</c:v>
                      </c:pt>
                      <c:pt idx="1836">
                        <c:v>91825</c:v>
                      </c:pt>
                      <c:pt idx="1837">
                        <c:v>91875</c:v>
                      </c:pt>
                      <c:pt idx="1838">
                        <c:v>91924</c:v>
                      </c:pt>
                      <c:pt idx="1839">
                        <c:v>91974</c:v>
                      </c:pt>
                      <c:pt idx="1840">
                        <c:v>92024</c:v>
                      </c:pt>
                      <c:pt idx="1841">
                        <c:v>92075</c:v>
                      </c:pt>
                      <c:pt idx="1842">
                        <c:v>92125</c:v>
                      </c:pt>
                      <c:pt idx="1843">
                        <c:v>92174</c:v>
                      </c:pt>
                      <c:pt idx="1844">
                        <c:v>92224</c:v>
                      </c:pt>
                      <c:pt idx="1845">
                        <c:v>92275</c:v>
                      </c:pt>
                      <c:pt idx="1846">
                        <c:v>92326</c:v>
                      </c:pt>
                      <c:pt idx="1847">
                        <c:v>92378</c:v>
                      </c:pt>
                      <c:pt idx="1848">
                        <c:v>92424</c:v>
                      </c:pt>
                      <c:pt idx="1849">
                        <c:v>92474</c:v>
                      </c:pt>
                      <c:pt idx="1850">
                        <c:v>92525</c:v>
                      </c:pt>
                      <c:pt idx="1851">
                        <c:v>92575</c:v>
                      </c:pt>
                      <c:pt idx="1852">
                        <c:v>92625</c:v>
                      </c:pt>
                      <c:pt idx="1853">
                        <c:v>92674</c:v>
                      </c:pt>
                      <c:pt idx="1854">
                        <c:v>92724</c:v>
                      </c:pt>
                      <c:pt idx="1855">
                        <c:v>92775</c:v>
                      </c:pt>
                      <c:pt idx="1856">
                        <c:v>92825</c:v>
                      </c:pt>
                      <c:pt idx="1857">
                        <c:v>92874</c:v>
                      </c:pt>
                      <c:pt idx="1858">
                        <c:v>92924</c:v>
                      </c:pt>
                      <c:pt idx="1859">
                        <c:v>92974</c:v>
                      </c:pt>
                      <c:pt idx="1860">
                        <c:v>93025</c:v>
                      </c:pt>
                      <c:pt idx="1861">
                        <c:v>93074</c:v>
                      </c:pt>
                      <c:pt idx="1862">
                        <c:v>93124</c:v>
                      </c:pt>
                      <c:pt idx="1863">
                        <c:v>93174</c:v>
                      </c:pt>
                      <c:pt idx="1864">
                        <c:v>93224</c:v>
                      </c:pt>
                      <c:pt idx="1865">
                        <c:v>93274</c:v>
                      </c:pt>
                      <c:pt idx="1866">
                        <c:v>93325</c:v>
                      </c:pt>
                      <c:pt idx="1867">
                        <c:v>93375</c:v>
                      </c:pt>
                      <c:pt idx="1868">
                        <c:v>93425</c:v>
                      </c:pt>
                      <c:pt idx="1869">
                        <c:v>93475</c:v>
                      </c:pt>
                      <c:pt idx="1870">
                        <c:v>93525</c:v>
                      </c:pt>
                      <c:pt idx="1871">
                        <c:v>93574</c:v>
                      </c:pt>
                      <c:pt idx="1872">
                        <c:v>93624</c:v>
                      </c:pt>
                      <c:pt idx="1873">
                        <c:v>93677</c:v>
                      </c:pt>
                      <c:pt idx="1874">
                        <c:v>93724</c:v>
                      </c:pt>
                      <c:pt idx="1875">
                        <c:v>93774</c:v>
                      </c:pt>
                      <c:pt idx="1876">
                        <c:v>93825</c:v>
                      </c:pt>
                      <c:pt idx="1877">
                        <c:v>93874</c:v>
                      </c:pt>
                      <c:pt idx="1878">
                        <c:v>93924</c:v>
                      </c:pt>
                      <c:pt idx="1879">
                        <c:v>93975</c:v>
                      </c:pt>
                      <c:pt idx="1880">
                        <c:v>94024</c:v>
                      </c:pt>
                      <c:pt idx="1881">
                        <c:v>94074</c:v>
                      </c:pt>
                      <c:pt idx="1882">
                        <c:v>94124</c:v>
                      </c:pt>
                      <c:pt idx="1883">
                        <c:v>94174</c:v>
                      </c:pt>
                      <c:pt idx="1884">
                        <c:v>94225</c:v>
                      </c:pt>
                      <c:pt idx="1885">
                        <c:v>94275</c:v>
                      </c:pt>
                      <c:pt idx="1886">
                        <c:v>94325</c:v>
                      </c:pt>
                      <c:pt idx="1887">
                        <c:v>94375</c:v>
                      </c:pt>
                      <c:pt idx="1888">
                        <c:v>94425</c:v>
                      </c:pt>
                      <c:pt idx="1889">
                        <c:v>94475</c:v>
                      </c:pt>
                      <c:pt idx="1890">
                        <c:v>94525</c:v>
                      </c:pt>
                      <c:pt idx="1891">
                        <c:v>94574</c:v>
                      </c:pt>
                      <c:pt idx="1892">
                        <c:v>94625</c:v>
                      </c:pt>
                      <c:pt idx="1893">
                        <c:v>94674</c:v>
                      </c:pt>
                      <c:pt idx="1894">
                        <c:v>94724</c:v>
                      </c:pt>
                      <c:pt idx="1895">
                        <c:v>94775</c:v>
                      </c:pt>
                      <c:pt idx="1896">
                        <c:v>94825</c:v>
                      </c:pt>
                      <c:pt idx="1897">
                        <c:v>94874</c:v>
                      </c:pt>
                      <c:pt idx="1898">
                        <c:v>94924</c:v>
                      </c:pt>
                      <c:pt idx="1899">
                        <c:v>94975</c:v>
                      </c:pt>
                      <c:pt idx="1900">
                        <c:v>95025</c:v>
                      </c:pt>
                      <c:pt idx="1901">
                        <c:v>95074</c:v>
                      </c:pt>
                      <c:pt idx="1902">
                        <c:v>95124</c:v>
                      </c:pt>
                      <c:pt idx="1903">
                        <c:v>95174</c:v>
                      </c:pt>
                      <c:pt idx="1904">
                        <c:v>95224</c:v>
                      </c:pt>
                      <c:pt idx="1905">
                        <c:v>95274</c:v>
                      </c:pt>
                      <c:pt idx="1906">
                        <c:v>95324</c:v>
                      </c:pt>
                      <c:pt idx="1907">
                        <c:v>95375</c:v>
                      </c:pt>
                      <c:pt idx="1908">
                        <c:v>95424</c:v>
                      </c:pt>
                      <c:pt idx="1909">
                        <c:v>95475</c:v>
                      </c:pt>
                      <c:pt idx="1910">
                        <c:v>95525</c:v>
                      </c:pt>
                      <c:pt idx="1911">
                        <c:v>95574</c:v>
                      </c:pt>
                      <c:pt idx="1912">
                        <c:v>95625</c:v>
                      </c:pt>
                      <c:pt idx="1913">
                        <c:v>95675</c:v>
                      </c:pt>
                      <c:pt idx="1914">
                        <c:v>95724</c:v>
                      </c:pt>
                      <c:pt idx="1915">
                        <c:v>95775</c:v>
                      </c:pt>
                      <c:pt idx="1916">
                        <c:v>95824</c:v>
                      </c:pt>
                      <c:pt idx="1917">
                        <c:v>95874</c:v>
                      </c:pt>
                      <c:pt idx="1918">
                        <c:v>95924</c:v>
                      </c:pt>
                      <c:pt idx="1919">
                        <c:v>95974</c:v>
                      </c:pt>
                      <c:pt idx="1920">
                        <c:v>96025</c:v>
                      </c:pt>
                      <c:pt idx="1921">
                        <c:v>96075</c:v>
                      </c:pt>
                      <c:pt idx="1922">
                        <c:v>96125</c:v>
                      </c:pt>
                      <c:pt idx="1923">
                        <c:v>96174</c:v>
                      </c:pt>
                      <c:pt idx="1924">
                        <c:v>96225</c:v>
                      </c:pt>
                      <c:pt idx="1925">
                        <c:v>96275</c:v>
                      </c:pt>
                      <c:pt idx="1926">
                        <c:v>96325</c:v>
                      </c:pt>
                      <c:pt idx="1927">
                        <c:v>96375</c:v>
                      </c:pt>
                      <c:pt idx="1928">
                        <c:v>96425</c:v>
                      </c:pt>
                      <c:pt idx="1929">
                        <c:v>96475</c:v>
                      </c:pt>
                      <c:pt idx="1930">
                        <c:v>96525</c:v>
                      </c:pt>
                      <c:pt idx="1931">
                        <c:v>96574</c:v>
                      </c:pt>
                      <c:pt idx="1932">
                        <c:v>96625</c:v>
                      </c:pt>
                      <c:pt idx="1933">
                        <c:v>96675</c:v>
                      </c:pt>
                      <c:pt idx="1934">
                        <c:v>96724</c:v>
                      </c:pt>
                      <c:pt idx="1935">
                        <c:v>96774</c:v>
                      </c:pt>
                      <c:pt idx="1936">
                        <c:v>96824</c:v>
                      </c:pt>
                      <c:pt idx="1937">
                        <c:v>96875</c:v>
                      </c:pt>
                      <c:pt idx="1938">
                        <c:v>96925</c:v>
                      </c:pt>
                      <c:pt idx="1939">
                        <c:v>96974</c:v>
                      </c:pt>
                      <c:pt idx="1940">
                        <c:v>97025</c:v>
                      </c:pt>
                      <c:pt idx="1941">
                        <c:v>97075</c:v>
                      </c:pt>
                      <c:pt idx="1942">
                        <c:v>97124</c:v>
                      </c:pt>
                      <c:pt idx="1943">
                        <c:v>97174</c:v>
                      </c:pt>
                      <c:pt idx="1944">
                        <c:v>97224</c:v>
                      </c:pt>
                      <c:pt idx="1945">
                        <c:v>97274</c:v>
                      </c:pt>
                      <c:pt idx="1946">
                        <c:v>97324</c:v>
                      </c:pt>
                      <c:pt idx="1947">
                        <c:v>97374</c:v>
                      </c:pt>
                      <c:pt idx="1948">
                        <c:v>97425</c:v>
                      </c:pt>
                      <c:pt idx="1949">
                        <c:v>97475</c:v>
                      </c:pt>
                      <c:pt idx="1950">
                        <c:v>97525</c:v>
                      </c:pt>
                      <c:pt idx="1951">
                        <c:v>97575</c:v>
                      </c:pt>
                      <c:pt idx="1952">
                        <c:v>97624</c:v>
                      </c:pt>
                      <c:pt idx="1953">
                        <c:v>97674</c:v>
                      </c:pt>
                      <c:pt idx="1954">
                        <c:v>97724</c:v>
                      </c:pt>
                      <c:pt idx="1955">
                        <c:v>97775</c:v>
                      </c:pt>
                      <c:pt idx="1956">
                        <c:v>97824</c:v>
                      </c:pt>
                      <c:pt idx="1957">
                        <c:v>97875</c:v>
                      </c:pt>
                      <c:pt idx="1958">
                        <c:v>97925</c:v>
                      </c:pt>
                      <c:pt idx="1959">
                        <c:v>97975</c:v>
                      </c:pt>
                      <c:pt idx="1960">
                        <c:v>98025</c:v>
                      </c:pt>
                      <c:pt idx="1961">
                        <c:v>98074</c:v>
                      </c:pt>
                      <c:pt idx="1962">
                        <c:v>98124</c:v>
                      </c:pt>
                      <c:pt idx="1963">
                        <c:v>98176</c:v>
                      </c:pt>
                      <c:pt idx="1964">
                        <c:v>98225</c:v>
                      </c:pt>
                      <c:pt idx="1965">
                        <c:v>98274</c:v>
                      </c:pt>
                      <c:pt idx="1966">
                        <c:v>98325</c:v>
                      </c:pt>
                      <c:pt idx="1967">
                        <c:v>98375</c:v>
                      </c:pt>
                      <c:pt idx="1968">
                        <c:v>98425</c:v>
                      </c:pt>
                      <c:pt idx="1969">
                        <c:v>98475</c:v>
                      </c:pt>
                      <c:pt idx="1970">
                        <c:v>98525</c:v>
                      </c:pt>
                      <c:pt idx="1971">
                        <c:v>98575</c:v>
                      </c:pt>
                      <c:pt idx="1972">
                        <c:v>98625</c:v>
                      </c:pt>
                      <c:pt idx="1973">
                        <c:v>98675</c:v>
                      </c:pt>
                      <c:pt idx="1974">
                        <c:v>98724</c:v>
                      </c:pt>
                      <c:pt idx="1975">
                        <c:v>98774</c:v>
                      </c:pt>
                      <c:pt idx="1976">
                        <c:v>98829</c:v>
                      </c:pt>
                      <c:pt idx="1977">
                        <c:v>98874</c:v>
                      </c:pt>
                      <c:pt idx="1978">
                        <c:v>98924</c:v>
                      </c:pt>
                      <c:pt idx="1979">
                        <c:v>98974</c:v>
                      </c:pt>
                      <c:pt idx="1980">
                        <c:v>99024</c:v>
                      </c:pt>
                      <c:pt idx="1981">
                        <c:v>99075</c:v>
                      </c:pt>
                      <c:pt idx="1982">
                        <c:v>99125</c:v>
                      </c:pt>
                      <c:pt idx="1983">
                        <c:v>99174</c:v>
                      </c:pt>
                      <c:pt idx="1984">
                        <c:v>99224</c:v>
                      </c:pt>
                      <c:pt idx="1985">
                        <c:v>99274</c:v>
                      </c:pt>
                      <c:pt idx="1986">
                        <c:v>99325</c:v>
                      </c:pt>
                      <c:pt idx="1987">
                        <c:v>99374</c:v>
                      </c:pt>
                      <c:pt idx="1988">
                        <c:v>99425</c:v>
                      </c:pt>
                      <c:pt idx="1989">
                        <c:v>99474</c:v>
                      </c:pt>
                      <c:pt idx="1990">
                        <c:v>99525</c:v>
                      </c:pt>
                      <c:pt idx="1991">
                        <c:v>99574</c:v>
                      </c:pt>
                      <c:pt idx="1992">
                        <c:v>99625</c:v>
                      </c:pt>
                      <c:pt idx="1993">
                        <c:v>99675</c:v>
                      </c:pt>
                      <c:pt idx="1994">
                        <c:v>99725</c:v>
                      </c:pt>
                      <c:pt idx="1995">
                        <c:v>99774</c:v>
                      </c:pt>
                      <c:pt idx="1996">
                        <c:v>99824</c:v>
                      </c:pt>
                      <c:pt idx="1997">
                        <c:v>99875</c:v>
                      </c:pt>
                      <c:pt idx="1998">
                        <c:v>99924</c:v>
                      </c:pt>
                      <c:pt idx="1999">
                        <c:v>99974</c:v>
                      </c:pt>
                      <c:pt idx="2000">
                        <c:v>100024</c:v>
                      </c:pt>
                      <c:pt idx="2001">
                        <c:v>100074</c:v>
                      </c:pt>
                      <c:pt idx="2002">
                        <c:v>100125</c:v>
                      </c:pt>
                      <c:pt idx="2003">
                        <c:v>100175</c:v>
                      </c:pt>
                      <c:pt idx="2004">
                        <c:v>100224</c:v>
                      </c:pt>
                      <c:pt idx="2005">
                        <c:v>100274</c:v>
                      </c:pt>
                      <c:pt idx="2006">
                        <c:v>100324</c:v>
                      </c:pt>
                      <c:pt idx="2007">
                        <c:v>100375</c:v>
                      </c:pt>
                      <c:pt idx="2008">
                        <c:v>100424</c:v>
                      </c:pt>
                      <c:pt idx="2009">
                        <c:v>100475</c:v>
                      </c:pt>
                      <c:pt idx="2010">
                        <c:v>100525</c:v>
                      </c:pt>
                      <c:pt idx="2011">
                        <c:v>100575</c:v>
                      </c:pt>
                      <c:pt idx="2012">
                        <c:v>100624</c:v>
                      </c:pt>
                      <c:pt idx="2013">
                        <c:v>100675</c:v>
                      </c:pt>
                      <c:pt idx="2014">
                        <c:v>100724</c:v>
                      </c:pt>
                      <c:pt idx="2015">
                        <c:v>100774</c:v>
                      </c:pt>
                      <c:pt idx="2016">
                        <c:v>100824</c:v>
                      </c:pt>
                      <c:pt idx="2017">
                        <c:v>100876</c:v>
                      </c:pt>
                      <c:pt idx="2018">
                        <c:v>100925</c:v>
                      </c:pt>
                      <c:pt idx="2019">
                        <c:v>100975</c:v>
                      </c:pt>
                      <c:pt idx="2020">
                        <c:v>101025</c:v>
                      </c:pt>
                      <c:pt idx="2021">
                        <c:v>101075</c:v>
                      </c:pt>
                      <c:pt idx="2022">
                        <c:v>101124</c:v>
                      </c:pt>
                      <c:pt idx="2023">
                        <c:v>101175</c:v>
                      </c:pt>
                      <c:pt idx="2024">
                        <c:v>101224</c:v>
                      </c:pt>
                      <c:pt idx="2025">
                        <c:v>101274</c:v>
                      </c:pt>
                      <c:pt idx="2026">
                        <c:v>101325</c:v>
                      </c:pt>
                      <c:pt idx="2027">
                        <c:v>101375</c:v>
                      </c:pt>
                      <c:pt idx="2028">
                        <c:v>101425</c:v>
                      </c:pt>
                      <c:pt idx="2029">
                        <c:v>101475</c:v>
                      </c:pt>
                      <c:pt idx="2030">
                        <c:v>101525</c:v>
                      </c:pt>
                      <c:pt idx="2031">
                        <c:v>101575</c:v>
                      </c:pt>
                      <c:pt idx="2032">
                        <c:v>101625</c:v>
                      </c:pt>
                      <c:pt idx="2033">
                        <c:v>101674</c:v>
                      </c:pt>
                      <c:pt idx="2034">
                        <c:v>101725</c:v>
                      </c:pt>
                      <c:pt idx="2035">
                        <c:v>101774</c:v>
                      </c:pt>
                      <c:pt idx="2036">
                        <c:v>101825</c:v>
                      </c:pt>
                      <c:pt idx="2037">
                        <c:v>101875</c:v>
                      </c:pt>
                      <c:pt idx="2038">
                        <c:v>101925</c:v>
                      </c:pt>
                      <c:pt idx="2039">
                        <c:v>101975</c:v>
                      </c:pt>
                      <c:pt idx="2040">
                        <c:v>102024</c:v>
                      </c:pt>
                      <c:pt idx="2041">
                        <c:v>102074</c:v>
                      </c:pt>
                      <c:pt idx="2042">
                        <c:v>102124</c:v>
                      </c:pt>
                      <c:pt idx="2043">
                        <c:v>102175</c:v>
                      </c:pt>
                      <c:pt idx="2044">
                        <c:v>102225</c:v>
                      </c:pt>
                      <c:pt idx="2045">
                        <c:v>102275</c:v>
                      </c:pt>
                      <c:pt idx="2046">
                        <c:v>102325</c:v>
                      </c:pt>
                      <c:pt idx="2047">
                        <c:v>102374</c:v>
                      </c:pt>
                      <c:pt idx="2048">
                        <c:v>102424</c:v>
                      </c:pt>
                      <c:pt idx="2049">
                        <c:v>102475</c:v>
                      </c:pt>
                      <c:pt idx="2050">
                        <c:v>102524</c:v>
                      </c:pt>
                      <c:pt idx="2051">
                        <c:v>102575</c:v>
                      </c:pt>
                      <c:pt idx="2052">
                        <c:v>102624</c:v>
                      </c:pt>
                      <c:pt idx="2053">
                        <c:v>102674</c:v>
                      </c:pt>
                      <c:pt idx="2054">
                        <c:v>102724</c:v>
                      </c:pt>
                      <c:pt idx="2055">
                        <c:v>102775</c:v>
                      </c:pt>
                      <c:pt idx="2056">
                        <c:v>102825</c:v>
                      </c:pt>
                      <c:pt idx="2057">
                        <c:v>102874</c:v>
                      </c:pt>
                      <c:pt idx="2058">
                        <c:v>102925</c:v>
                      </c:pt>
                      <c:pt idx="2059">
                        <c:v>102975</c:v>
                      </c:pt>
                      <c:pt idx="2060">
                        <c:v>103024</c:v>
                      </c:pt>
                      <c:pt idx="2061">
                        <c:v>103074</c:v>
                      </c:pt>
                      <c:pt idx="2062">
                        <c:v>103124</c:v>
                      </c:pt>
                      <c:pt idx="2063">
                        <c:v>103174</c:v>
                      </c:pt>
                      <c:pt idx="2064">
                        <c:v>103224</c:v>
                      </c:pt>
                      <c:pt idx="2065">
                        <c:v>103275</c:v>
                      </c:pt>
                      <c:pt idx="2066">
                        <c:v>103325</c:v>
                      </c:pt>
                      <c:pt idx="2067">
                        <c:v>103374</c:v>
                      </c:pt>
                      <c:pt idx="2068">
                        <c:v>103424</c:v>
                      </c:pt>
                      <c:pt idx="2069">
                        <c:v>103474</c:v>
                      </c:pt>
                      <c:pt idx="2070">
                        <c:v>103525</c:v>
                      </c:pt>
                      <c:pt idx="2071">
                        <c:v>103574</c:v>
                      </c:pt>
                      <c:pt idx="2072">
                        <c:v>103625</c:v>
                      </c:pt>
                      <c:pt idx="2073">
                        <c:v>103674</c:v>
                      </c:pt>
                      <c:pt idx="2074">
                        <c:v>103724</c:v>
                      </c:pt>
                      <c:pt idx="2075">
                        <c:v>103775</c:v>
                      </c:pt>
                      <c:pt idx="2076">
                        <c:v>103825</c:v>
                      </c:pt>
                      <c:pt idx="2077">
                        <c:v>103878</c:v>
                      </c:pt>
                      <c:pt idx="2078">
                        <c:v>103925</c:v>
                      </c:pt>
                      <c:pt idx="2079">
                        <c:v>103974</c:v>
                      </c:pt>
                      <c:pt idx="2080">
                        <c:v>104024</c:v>
                      </c:pt>
                      <c:pt idx="2081">
                        <c:v>104074</c:v>
                      </c:pt>
                      <c:pt idx="2082">
                        <c:v>104125</c:v>
                      </c:pt>
                      <c:pt idx="2083">
                        <c:v>104175</c:v>
                      </c:pt>
                      <c:pt idx="2084">
                        <c:v>104225</c:v>
                      </c:pt>
                      <c:pt idx="2085">
                        <c:v>104274</c:v>
                      </c:pt>
                      <c:pt idx="2086">
                        <c:v>104325</c:v>
                      </c:pt>
                      <c:pt idx="2087">
                        <c:v>104374</c:v>
                      </c:pt>
                      <c:pt idx="2088">
                        <c:v>104425</c:v>
                      </c:pt>
                      <c:pt idx="2089">
                        <c:v>104474</c:v>
                      </c:pt>
                      <c:pt idx="2090">
                        <c:v>104525</c:v>
                      </c:pt>
                      <c:pt idx="2091">
                        <c:v>104575</c:v>
                      </c:pt>
                      <c:pt idx="2092">
                        <c:v>104625</c:v>
                      </c:pt>
                      <c:pt idx="2093">
                        <c:v>104674</c:v>
                      </c:pt>
                      <c:pt idx="2094">
                        <c:v>104725</c:v>
                      </c:pt>
                      <c:pt idx="2095">
                        <c:v>104774</c:v>
                      </c:pt>
                      <c:pt idx="2096">
                        <c:v>104825</c:v>
                      </c:pt>
                      <c:pt idx="2097">
                        <c:v>104874</c:v>
                      </c:pt>
                      <c:pt idx="2098">
                        <c:v>104925</c:v>
                      </c:pt>
                      <c:pt idx="2099">
                        <c:v>104974</c:v>
                      </c:pt>
                      <c:pt idx="2100">
                        <c:v>105024</c:v>
                      </c:pt>
                      <c:pt idx="2101">
                        <c:v>105074</c:v>
                      </c:pt>
                      <c:pt idx="2102">
                        <c:v>105125</c:v>
                      </c:pt>
                      <c:pt idx="2103">
                        <c:v>105175</c:v>
                      </c:pt>
                      <c:pt idx="2104">
                        <c:v>105225</c:v>
                      </c:pt>
                      <c:pt idx="2105">
                        <c:v>105274</c:v>
                      </c:pt>
                      <c:pt idx="2106">
                        <c:v>105325</c:v>
                      </c:pt>
                      <c:pt idx="2107">
                        <c:v>105374</c:v>
                      </c:pt>
                      <c:pt idx="2108">
                        <c:v>105424</c:v>
                      </c:pt>
                      <c:pt idx="2109">
                        <c:v>105474</c:v>
                      </c:pt>
                      <c:pt idx="2110">
                        <c:v>105524</c:v>
                      </c:pt>
                      <c:pt idx="2111">
                        <c:v>105574</c:v>
                      </c:pt>
                      <c:pt idx="2112">
                        <c:v>105624</c:v>
                      </c:pt>
                      <c:pt idx="2113">
                        <c:v>105675</c:v>
                      </c:pt>
                      <c:pt idx="2114">
                        <c:v>105725</c:v>
                      </c:pt>
                      <c:pt idx="2115">
                        <c:v>105775</c:v>
                      </c:pt>
                      <c:pt idx="2116">
                        <c:v>105824</c:v>
                      </c:pt>
                      <c:pt idx="2117">
                        <c:v>105875</c:v>
                      </c:pt>
                      <c:pt idx="2118">
                        <c:v>105925</c:v>
                      </c:pt>
                      <c:pt idx="2119">
                        <c:v>105974</c:v>
                      </c:pt>
                      <c:pt idx="2120">
                        <c:v>106025</c:v>
                      </c:pt>
                      <c:pt idx="2121">
                        <c:v>106075</c:v>
                      </c:pt>
                      <c:pt idx="2122">
                        <c:v>106125</c:v>
                      </c:pt>
                      <c:pt idx="2123">
                        <c:v>106175</c:v>
                      </c:pt>
                      <c:pt idx="2124">
                        <c:v>106224</c:v>
                      </c:pt>
                      <c:pt idx="2125">
                        <c:v>106275</c:v>
                      </c:pt>
                      <c:pt idx="2126">
                        <c:v>106325</c:v>
                      </c:pt>
                      <c:pt idx="2127">
                        <c:v>106375</c:v>
                      </c:pt>
                      <c:pt idx="2128">
                        <c:v>106425</c:v>
                      </c:pt>
                      <c:pt idx="2129">
                        <c:v>106475</c:v>
                      </c:pt>
                      <c:pt idx="2130">
                        <c:v>106525</c:v>
                      </c:pt>
                      <c:pt idx="2131">
                        <c:v>106574</c:v>
                      </c:pt>
                      <c:pt idx="2132">
                        <c:v>106625</c:v>
                      </c:pt>
                      <c:pt idx="2133">
                        <c:v>106674</c:v>
                      </c:pt>
                      <c:pt idx="2134">
                        <c:v>106725</c:v>
                      </c:pt>
                      <c:pt idx="2135">
                        <c:v>106775</c:v>
                      </c:pt>
                      <c:pt idx="2136">
                        <c:v>106825</c:v>
                      </c:pt>
                      <c:pt idx="2137">
                        <c:v>106875</c:v>
                      </c:pt>
                      <c:pt idx="2138">
                        <c:v>106924</c:v>
                      </c:pt>
                      <c:pt idx="2139">
                        <c:v>106974</c:v>
                      </c:pt>
                      <c:pt idx="2140">
                        <c:v>107025</c:v>
                      </c:pt>
                      <c:pt idx="2141">
                        <c:v>107075</c:v>
                      </c:pt>
                      <c:pt idx="2142">
                        <c:v>107124</c:v>
                      </c:pt>
                      <c:pt idx="2143">
                        <c:v>107175</c:v>
                      </c:pt>
                      <c:pt idx="2144">
                        <c:v>107225</c:v>
                      </c:pt>
                      <c:pt idx="2145">
                        <c:v>107275</c:v>
                      </c:pt>
                      <c:pt idx="2146">
                        <c:v>107324</c:v>
                      </c:pt>
                      <c:pt idx="2147">
                        <c:v>107375</c:v>
                      </c:pt>
                      <c:pt idx="2148">
                        <c:v>107424</c:v>
                      </c:pt>
                      <c:pt idx="2149">
                        <c:v>107475</c:v>
                      </c:pt>
                      <c:pt idx="2150">
                        <c:v>107524</c:v>
                      </c:pt>
                      <c:pt idx="2151">
                        <c:v>107575</c:v>
                      </c:pt>
                      <c:pt idx="2152">
                        <c:v>107625</c:v>
                      </c:pt>
                      <c:pt idx="2153">
                        <c:v>107675</c:v>
                      </c:pt>
                      <c:pt idx="2154">
                        <c:v>107724</c:v>
                      </c:pt>
                      <c:pt idx="2155">
                        <c:v>107774</c:v>
                      </c:pt>
                      <c:pt idx="2156">
                        <c:v>107824</c:v>
                      </c:pt>
                      <c:pt idx="2157">
                        <c:v>107875</c:v>
                      </c:pt>
                      <c:pt idx="2158">
                        <c:v>107924</c:v>
                      </c:pt>
                      <c:pt idx="2159">
                        <c:v>107974</c:v>
                      </c:pt>
                      <c:pt idx="2160">
                        <c:v>108025</c:v>
                      </c:pt>
                      <c:pt idx="2161">
                        <c:v>108075</c:v>
                      </c:pt>
                      <c:pt idx="2162">
                        <c:v>108124</c:v>
                      </c:pt>
                      <c:pt idx="2163">
                        <c:v>108174</c:v>
                      </c:pt>
                      <c:pt idx="2164">
                        <c:v>108224</c:v>
                      </c:pt>
                      <c:pt idx="2165">
                        <c:v>108274</c:v>
                      </c:pt>
                      <c:pt idx="2166">
                        <c:v>108325</c:v>
                      </c:pt>
                      <c:pt idx="2167">
                        <c:v>108375</c:v>
                      </c:pt>
                      <c:pt idx="2168">
                        <c:v>108425</c:v>
                      </c:pt>
                      <c:pt idx="2169">
                        <c:v>108475</c:v>
                      </c:pt>
                      <c:pt idx="2170">
                        <c:v>108525</c:v>
                      </c:pt>
                      <c:pt idx="2171">
                        <c:v>108575</c:v>
                      </c:pt>
                      <c:pt idx="2172">
                        <c:v>108625</c:v>
                      </c:pt>
                      <c:pt idx="2173">
                        <c:v>108675</c:v>
                      </c:pt>
                      <c:pt idx="2174">
                        <c:v>108724</c:v>
                      </c:pt>
                      <c:pt idx="2175">
                        <c:v>108775</c:v>
                      </c:pt>
                      <c:pt idx="2176">
                        <c:v>108824</c:v>
                      </c:pt>
                      <c:pt idx="2177">
                        <c:v>108875</c:v>
                      </c:pt>
                      <c:pt idx="2178">
                        <c:v>108925</c:v>
                      </c:pt>
                      <c:pt idx="2179">
                        <c:v>108975</c:v>
                      </c:pt>
                      <c:pt idx="2180">
                        <c:v>109024</c:v>
                      </c:pt>
                      <c:pt idx="2181">
                        <c:v>109075</c:v>
                      </c:pt>
                      <c:pt idx="2182">
                        <c:v>109125</c:v>
                      </c:pt>
                      <c:pt idx="2183">
                        <c:v>109175</c:v>
                      </c:pt>
                      <c:pt idx="2184">
                        <c:v>109225</c:v>
                      </c:pt>
                      <c:pt idx="2185">
                        <c:v>109274</c:v>
                      </c:pt>
                      <c:pt idx="2186">
                        <c:v>109324</c:v>
                      </c:pt>
                      <c:pt idx="2187">
                        <c:v>109378</c:v>
                      </c:pt>
                      <c:pt idx="2188">
                        <c:v>109425</c:v>
                      </c:pt>
                      <c:pt idx="2189">
                        <c:v>109475</c:v>
                      </c:pt>
                      <c:pt idx="2190">
                        <c:v>109525</c:v>
                      </c:pt>
                      <c:pt idx="2191">
                        <c:v>109575</c:v>
                      </c:pt>
                      <c:pt idx="2192">
                        <c:v>109625</c:v>
                      </c:pt>
                      <c:pt idx="2193">
                        <c:v>109674</c:v>
                      </c:pt>
                      <c:pt idx="2194">
                        <c:v>109725</c:v>
                      </c:pt>
                      <c:pt idx="2195">
                        <c:v>109775</c:v>
                      </c:pt>
                      <c:pt idx="2196">
                        <c:v>109824</c:v>
                      </c:pt>
                      <c:pt idx="2197">
                        <c:v>109875</c:v>
                      </c:pt>
                      <c:pt idx="2198">
                        <c:v>109925</c:v>
                      </c:pt>
                      <c:pt idx="2199">
                        <c:v>109974</c:v>
                      </c:pt>
                      <c:pt idx="2200">
                        <c:v>110024</c:v>
                      </c:pt>
                      <c:pt idx="2201">
                        <c:v>110074</c:v>
                      </c:pt>
                      <c:pt idx="2202">
                        <c:v>110125</c:v>
                      </c:pt>
                      <c:pt idx="2203">
                        <c:v>110175</c:v>
                      </c:pt>
                      <c:pt idx="2204">
                        <c:v>110225</c:v>
                      </c:pt>
                      <c:pt idx="2205">
                        <c:v>110274</c:v>
                      </c:pt>
                      <c:pt idx="2206">
                        <c:v>110324</c:v>
                      </c:pt>
                      <c:pt idx="2207">
                        <c:v>110376</c:v>
                      </c:pt>
                      <c:pt idx="2208">
                        <c:v>110424</c:v>
                      </c:pt>
                      <c:pt idx="2209">
                        <c:v>110474</c:v>
                      </c:pt>
                      <c:pt idx="2210">
                        <c:v>110524</c:v>
                      </c:pt>
                      <c:pt idx="2211">
                        <c:v>110575</c:v>
                      </c:pt>
                      <c:pt idx="2212">
                        <c:v>110625</c:v>
                      </c:pt>
                      <c:pt idx="2213">
                        <c:v>110674</c:v>
                      </c:pt>
                      <c:pt idx="2214">
                        <c:v>110725</c:v>
                      </c:pt>
                      <c:pt idx="2215">
                        <c:v>110775</c:v>
                      </c:pt>
                      <c:pt idx="2216">
                        <c:v>110824</c:v>
                      </c:pt>
                      <c:pt idx="2217">
                        <c:v>110878</c:v>
                      </c:pt>
                      <c:pt idx="2218">
                        <c:v>110925</c:v>
                      </c:pt>
                      <c:pt idx="2219">
                        <c:v>110974</c:v>
                      </c:pt>
                      <c:pt idx="2220">
                        <c:v>111024</c:v>
                      </c:pt>
                      <c:pt idx="2221">
                        <c:v>111074</c:v>
                      </c:pt>
                      <c:pt idx="2222">
                        <c:v>111124</c:v>
                      </c:pt>
                      <c:pt idx="2223">
                        <c:v>111174</c:v>
                      </c:pt>
                      <c:pt idx="2224">
                        <c:v>111224</c:v>
                      </c:pt>
                      <c:pt idx="2225">
                        <c:v>111274</c:v>
                      </c:pt>
                      <c:pt idx="2226">
                        <c:v>111325</c:v>
                      </c:pt>
                      <c:pt idx="2227">
                        <c:v>111375</c:v>
                      </c:pt>
                      <c:pt idx="2228">
                        <c:v>111424</c:v>
                      </c:pt>
                      <c:pt idx="2229">
                        <c:v>111474</c:v>
                      </c:pt>
                      <c:pt idx="2230">
                        <c:v>111525</c:v>
                      </c:pt>
                      <c:pt idx="2231">
                        <c:v>111575</c:v>
                      </c:pt>
                      <c:pt idx="2232">
                        <c:v>111625</c:v>
                      </c:pt>
                      <c:pt idx="2233">
                        <c:v>111675</c:v>
                      </c:pt>
                      <c:pt idx="2234">
                        <c:v>111725</c:v>
                      </c:pt>
                      <c:pt idx="2235">
                        <c:v>111774</c:v>
                      </c:pt>
                      <c:pt idx="2236">
                        <c:v>111825</c:v>
                      </c:pt>
                      <c:pt idx="2237">
                        <c:v>111874</c:v>
                      </c:pt>
                      <c:pt idx="2238">
                        <c:v>111924</c:v>
                      </c:pt>
                      <c:pt idx="2239">
                        <c:v>111976</c:v>
                      </c:pt>
                      <c:pt idx="2240">
                        <c:v>112025</c:v>
                      </c:pt>
                      <c:pt idx="2241">
                        <c:v>112075</c:v>
                      </c:pt>
                      <c:pt idx="2242">
                        <c:v>112124</c:v>
                      </c:pt>
                      <c:pt idx="2243">
                        <c:v>112174</c:v>
                      </c:pt>
                      <c:pt idx="2244">
                        <c:v>112225</c:v>
                      </c:pt>
                      <c:pt idx="2245">
                        <c:v>112274</c:v>
                      </c:pt>
                      <c:pt idx="2246">
                        <c:v>112324</c:v>
                      </c:pt>
                      <c:pt idx="2247">
                        <c:v>112374</c:v>
                      </c:pt>
                      <c:pt idx="2248">
                        <c:v>112425</c:v>
                      </c:pt>
                      <c:pt idx="2249">
                        <c:v>112475</c:v>
                      </c:pt>
                      <c:pt idx="2250">
                        <c:v>112525</c:v>
                      </c:pt>
                      <c:pt idx="2251">
                        <c:v>112575</c:v>
                      </c:pt>
                      <c:pt idx="2252">
                        <c:v>112625</c:v>
                      </c:pt>
                      <c:pt idx="2253">
                        <c:v>112674</c:v>
                      </c:pt>
                      <c:pt idx="2254">
                        <c:v>112725</c:v>
                      </c:pt>
                      <c:pt idx="2255">
                        <c:v>112775</c:v>
                      </c:pt>
                      <c:pt idx="2256">
                        <c:v>112824</c:v>
                      </c:pt>
                      <c:pt idx="2257">
                        <c:v>112874</c:v>
                      </c:pt>
                      <c:pt idx="2258">
                        <c:v>112924</c:v>
                      </c:pt>
                      <c:pt idx="2259">
                        <c:v>112975</c:v>
                      </c:pt>
                      <c:pt idx="2260">
                        <c:v>113025</c:v>
                      </c:pt>
                      <c:pt idx="2261">
                        <c:v>113075</c:v>
                      </c:pt>
                      <c:pt idx="2262">
                        <c:v>113125</c:v>
                      </c:pt>
                      <c:pt idx="2263">
                        <c:v>113175</c:v>
                      </c:pt>
                      <c:pt idx="2264">
                        <c:v>113225</c:v>
                      </c:pt>
                      <c:pt idx="2265">
                        <c:v>113275</c:v>
                      </c:pt>
                      <c:pt idx="2266">
                        <c:v>113325</c:v>
                      </c:pt>
                      <c:pt idx="2267">
                        <c:v>113374</c:v>
                      </c:pt>
                      <c:pt idx="2268">
                        <c:v>113424</c:v>
                      </c:pt>
                      <c:pt idx="2269">
                        <c:v>113475</c:v>
                      </c:pt>
                      <c:pt idx="2270">
                        <c:v>113525</c:v>
                      </c:pt>
                      <c:pt idx="2271">
                        <c:v>113574</c:v>
                      </c:pt>
                      <c:pt idx="2272">
                        <c:v>113625</c:v>
                      </c:pt>
                      <c:pt idx="2273">
                        <c:v>113675</c:v>
                      </c:pt>
                      <c:pt idx="2274">
                        <c:v>113725</c:v>
                      </c:pt>
                      <c:pt idx="2275">
                        <c:v>113774</c:v>
                      </c:pt>
                      <c:pt idx="2276">
                        <c:v>113824</c:v>
                      </c:pt>
                      <c:pt idx="2277">
                        <c:v>113875</c:v>
                      </c:pt>
                      <c:pt idx="2278">
                        <c:v>113924</c:v>
                      </c:pt>
                      <c:pt idx="2279">
                        <c:v>113975</c:v>
                      </c:pt>
                      <c:pt idx="2280">
                        <c:v>114025</c:v>
                      </c:pt>
                      <c:pt idx="2281">
                        <c:v>114074</c:v>
                      </c:pt>
                      <c:pt idx="2282">
                        <c:v>114124</c:v>
                      </c:pt>
                      <c:pt idx="2283">
                        <c:v>114175</c:v>
                      </c:pt>
                      <c:pt idx="2284">
                        <c:v>114225</c:v>
                      </c:pt>
                      <c:pt idx="2285">
                        <c:v>114274</c:v>
                      </c:pt>
                      <c:pt idx="2286">
                        <c:v>114325</c:v>
                      </c:pt>
                      <c:pt idx="2287">
                        <c:v>114374</c:v>
                      </c:pt>
                      <c:pt idx="2288">
                        <c:v>114425</c:v>
                      </c:pt>
                      <c:pt idx="2289">
                        <c:v>114475</c:v>
                      </c:pt>
                      <c:pt idx="2290">
                        <c:v>114524</c:v>
                      </c:pt>
                      <c:pt idx="2291">
                        <c:v>114575</c:v>
                      </c:pt>
                      <c:pt idx="2292">
                        <c:v>114625</c:v>
                      </c:pt>
                      <c:pt idx="2293">
                        <c:v>114675</c:v>
                      </c:pt>
                      <c:pt idx="2294">
                        <c:v>114725</c:v>
                      </c:pt>
                      <c:pt idx="2295">
                        <c:v>114774</c:v>
                      </c:pt>
                      <c:pt idx="2296">
                        <c:v>114824</c:v>
                      </c:pt>
                      <c:pt idx="2297">
                        <c:v>114875</c:v>
                      </c:pt>
                      <c:pt idx="2298">
                        <c:v>114924</c:v>
                      </c:pt>
                      <c:pt idx="2299">
                        <c:v>114975</c:v>
                      </c:pt>
                      <c:pt idx="2300">
                        <c:v>115025</c:v>
                      </c:pt>
                      <c:pt idx="2301">
                        <c:v>115075</c:v>
                      </c:pt>
                      <c:pt idx="2302">
                        <c:v>115124</c:v>
                      </c:pt>
                      <c:pt idx="2303">
                        <c:v>115175</c:v>
                      </c:pt>
                      <c:pt idx="2304">
                        <c:v>115225</c:v>
                      </c:pt>
                      <c:pt idx="2305">
                        <c:v>115274</c:v>
                      </c:pt>
                      <c:pt idx="2306">
                        <c:v>115324</c:v>
                      </c:pt>
                      <c:pt idx="2307">
                        <c:v>115374</c:v>
                      </c:pt>
                      <c:pt idx="2308">
                        <c:v>115424</c:v>
                      </c:pt>
                      <c:pt idx="2309">
                        <c:v>115475</c:v>
                      </c:pt>
                      <c:pt idx="2310">
                        <c:v>115525</c:v>
                      </c:pt>
                      <c:pt idx="2311">
                        <c:v>115575</c:v>
                      </c:pt>
                      <c:pt idx="2312">
                        <c:v>115625</c:v>
                      </c:pt>
                      <c:pt idx="2313">
                        <c:v>115675</c:v>
                      </c:pt>
                      <c:pt idx="2314">
                        <c:v>115725</c:v>
                      </c:pt>
                      <c:pt idx="2315">
                        <c:v>115775</c:v>
                      </c:pt>
                      <c:pt idx="2316">
                        <c:v>115824</c:v>
                      </c:pt>
                      <c:pt idx="2317">
                        <c:v>115874</c:v>
                      </c:pt>
                      <c:pt idx="2318">
                        <c:v>115924</c:v>
                      </c:pt>
                      <c:pt idx="2319">
                        <c:v>115975</c:v>
                      </c:pt>
                      <c:pt idx="2320">
                        <c:v>116024</c:v>
                      </c:pt>
                      <c:pt idx="2321">
                        <c:v>116074</c:v>
                      </c:pt>
                      <c:pt idx="2322">
                        <c:v>116124</c:v>
                      </c:pt>
                      <c:pt idx="2323">
                        <c:v>116174</c:v>
                      </c:pt>
                      <c:pt idx="2324">
                        <c:v>116225</c:v>
                      </c:pt>
                      <c:pt idx="2325">
                        <c:v>116274</c:v>
                      </c:pt>
                      <c:pt idx="2326">
                        <c:v>116325</c:v>
                      </c:pt>
                      <c:pt idx="2327">
                        <c:v>116375</c:v>
                      </c:pt>
                      <c:pt idx="2328">
                        <c:v>116424</c:v>
                      </c:pt>
                      <c:pt idx="2329">
                        <c:v>116474</c:v>
                      </c:pt>
                      <c:pt idx="2330">
                        <c:v>116524</c:v>
                      </c:pt>
                      <c:pt idx="2331">
                        <c:v>116574</c:v>
                      </c:pt>
                      <c:pt idx="2332">
                        <c:v>116624</c:v>
                      </c:pt>
                      <c:pt idx="2333">
                        <c:v>116675</c:v>
                      </c:pt>
                      <c:pt idx="2334">
                        <c:v>116724</c:v>
                      </c:pt>
                      <c:pt idx="2335">
                        <c:v>116774</c:v>
                      </c:pt>
                      <c:pt idx="2336">
                        <c:v>116825</c:v>
                      </c:pt>
                      <c:pt idx="2337">
                        <c:v>116875</c:v>
                      </c:pt>
                      <c:pt idx="2338">
                        <c:v>116925</c:v>
                      </c:pt>
                      <c:pt idx="2339">
                        <c:v>116975</c:v>
                      </c:pt>
                      <c:pt idx="2340">
                        <c:v>117025</c:v>
                      </c:pt>
                      <c:pt idx="2341">
                        <c:v>117074</c:v>
                      </c:pt>
                      <c:pt idx="2342">
                        <c:v>117125</c:v>
                      </c:pt>
                      <c:pt idx="2343">
                        <c:v>117175</c:v>
                      </c:pt>
                      <c:pt idx="2344">
                        <c:v>117225</c:v>
                      </c:pt>
                      <c:pt idx="2345">
                        <c:v>117275</c:v>
                      </c:pt>
                      <c:pt idx="2346">
                        <c:v>117324</c:v>
                      </c:pt>
                      <c:pt idx="2347">
                        <c:v>117377</c:v>
                      </c:pt>
                      <c:pt idx="2348">
                        <c:v>117424</c:v>
                      </c:pt>
                      <c:pt idx="2349">
                        <c:v>117475</c:v>
                      </c:pt>
                      <c:pt idx="2350">
                        <c:v>117525</c:v>
                      </c:pt>
                      <c:pt idx="2351">
                        <c:v>117575</c:v>
                      </c:pt>
                      <c:pt idx="2352">
                        <c:v>117625</c:v>
                      </c:pt>
                      <c:pt idx="2353">
                        <c:v>117675</c:v>
                      </c:pt>
                      <c:pt idx="2354">
                        <c:v>117725</c:v>
                      </c:pt>
                      <c:pt idx="2355">
                        <c:v>117775</c:v>
                      </c:pt>
                      <c:pt idx="2356">
                        <c:v>117825</c:v>
                      </c:pt>
                      <c:pt idx="2357">
                        <c:v>117875</c:v>
                      </c:pt>
                      <c:pt idx="2358">
                        <c:v>117924</c:v>
                      </c:pt>
                      <c:pt idx="2359">
                        <c:v>117974</c:v>
                      </c:pt>
                      <c:pt idx="2360">
                        <c:v>118024</c:v>
                      </c:pt>
                      <c:pt idx="2361">
                        <c:v>118074</c:v>
                      </c:pt>
                      <c:pt idx="2362">
                        <c:v>118124</c:v>
                      </c:pt>
                      <c:pt idx="2363">
                        <c:v>118175</c:v>
                      </c:pt>
                      <c:pt idx="2364">
                        <c:v>118224</c:v>
                      </c:pt>
                      <c:pt idx="2365">
                        <c:v>118275</c:v>
                      </c:pt>
                      <c:pt idx="2366">
                        <c:v>118325</c:v>
                      </c:pt>
                      <c:pt idx="2367">
                        <c:v>118374</c:v>
                      </c:pt>
                      <c:pt idx="2368">
                        <c:v>118424</c:v>
                      </c:pt>
                      <c:pt idx="2369">
                        <c:v>118474</c:v>
                      </c:pt>
                      <c:pt idx="2370">
                        <c:v>118524</c:v>
                      </c:pt>
                      <c:pt idx="2371">
                        <c:v>118575</c:v>
                      </c:pt>
                      <c:pt idx="2372">
                        <c:v>118624</c:v>
                      </c:pt>
                      <c:pt idx="2373">
                        <c:v>118675</c:v>
                      </c:pt>
                      <c:pt idx="2374">
                        <c:v>118725</c:v>
                      </c:pt>
                      <c:pt idx="2375">
                        <c:v>118775</c:v>
                      </c:pt>
                      <c:pt idx="2376">
                        <c:v>118825</c:v>
                      </c:pt>
                      <c:pt idx="2377">
                        <c:v>118874</c:v>
                      </c:pt>
                      <c:pt idx="2378">
                        <c:v>118924</c:v>
                      </c:pt>
                      <c:pt idx="2379">
                        <c:v>118975</c:v>
                      </c:pt>
                      <c:pt idx="2380">
                        <c:v>119024</c:v>
                      </c:pt>
                      <c:pt idx="2381">
                        <c:v>119074</c:v>
                      </c:pt>
                      <c:pt idx="2382">
                        <c:v>119124</c:v>
                      </c:pt>
                      <c:pt idx="2383">
                        <c:v>119174</c:v>
                      </c:pt>
                      <c:pt idx="2384">
                        <c:v>119225</c:v>
                      </c:pt>
                      <c:pt idx="2385">
                        <c:v>119274</c:v>
                      </c:pt>
                      <c:pt idx="2386">
                        <c:v>119325</c:v>
                      </c:pt>
                      <c:pt idx="2387">
                        <c:v>119375</c:v>
                      </c:pt>
                      <c:pt idx="2388">
                        <c:v>119425</c:v>
                      </c:pt>
                      <c:pt idx="2389">
                        <c:v>119475</c:v>
                      </c:pt>
                      <c:pt idx="2390">
                        <c:v>119525</c:v>
                      </c:pt>
                      <c:pt idx="2391">
                        <c:v>119575</c:v>
                      </c:pt>
                      <c:pt idx="2392">
                        <c:v>119625</c:v>
                      </c:pt>
                      <c:pt idx="2393">
                        <c:v>119675</c:v>
                      </c:pt>
                      <c:pt idx="2394">
                        <c:v>119724</c:v>
                      </c:pt>
                      <c:pt idx="2395">
                        <c:v>119775</c:v>
                      </c:pt>
                      <c:pt idx="2396">
                        <c:v>119825</c:v>
                      </c:pt>
                      <c:pt idx="2397">
                        <c:v>119874</c:v>
                      </c:pt>
                      <c:pt idx="2398">
                        <c:v>119925</c:v>
                      </c:pt>
                      <c:pt idx="2399">
                        <c:v>119975</c:v>
                      </c:pt>
                      <c:pt idx="2400">
                        <c:v>120024</c:v>
                      </c:pt>
                      <c:pt idx="2401">
                        <c:v>120075</c:v>
                      </c:pt>
                      <c:pt idx="2402">
                        <c:v>120125</c:v>
                      </c:pt>
                      <c:pt idx="2403">
                        <c:v>120175</c:v>
                      </c:pt>
                      <c:pt idx="2404">
                        <c:v>120225</c:v>
                      </c:pt>
                      <c:pt idx="2405">
                        <c:v>120274</c:v>
                      </c:pt>
                      <c:pt idx="2406">
                        <c:v>120325</c:v>
                      </c:pt>
                      <c:pt idx="2407">
                        <c:v>120375</c:v>
                      </c:pt>
                      <c:pt idx="2408">
                        <c:v>120424</c:v>
                      </c:pt>
                      <c:pt idx="2409">
                        <c:v>120474</c:v>
                      </c:pt>
                      <c:pt idx="2410">
                        <c:v>120524</c:v>
                      </c:pt>
                      <c:pt idx="2411">
                        <c:v>120574</c:v>
                      </c:pt>
                      <c:pt idx="2412">
                        <c:v>120625</c:v>
                      </c:pt>
                      <c:pt idx="2413">
                        <c:v>120674</c:v>
                      </c:pt>
                      <c:pt idx="2414">
                        <c:v>120725</c:v>
                      </c:pt>
                      <c:pt idx="2415">
                        <c:v>120774</c:v>
                      </c:pt>
                      <c:pt idx="2416">
                        <c:v>120824</c:v>
                      </c:pt>
                      <c:pt idx="2417">
                        <c:v>120877</c:v>
                      </c:pt>
                      <c:pt idx="2418">
                        <c:v>120924</c:v>
                      </c:pt>
                      <c:pt idx="2419">
                        <c:v>120975</c:v>
                      </c:pt>
                      <c:pt idx="2420">
                        <c:v>121025</c:v>
                      </c:pt>
                      <c:pt idx="2421">
                        <c:v>121074</c:v>
                      </c:pt>
                      <c:pt idx="2422">
                        <c:v>121124</c:v>
                      </c:pt>
                      <c:pt idx="2423">
                        <c:v>121174</c:v>
                      </c:pt>
                      <c:pt idx="2424">
                        <c:v>121225</c:v>
                      </c:pt>
                      <c:pt idx="2425">
                        <c:v>121274</c:v>
                      </c:pt>
                      <c:pt idx="2426">
                        <c:v>121325</c:v>
                      </c:pt>
                      <c:pt idx="2427">
                        <c:v>121375</c:v>
                      </c:pt>
                      <c:pt idx="2428">
                        <c:v>121425</c:v>
                      </c:pt>
                      <c:pt idx="2429">
                        <c:v>121475</c:v>
                      </c:pt>
                      <c:pt idx="2430">
                        <c:v>121524</c:v>
                      </c:pt>
                      <c:pt idx="2431">
                        <c:v>121575</c:v>
                      </c:pt>
                      <c:pt idx="2432">
                        <c:v>121624</c:v>
                      </c:pt>
                      <c:pt idx="2433">
                        <c:v>121675</c:v>
                      </c:pt>
                      <c:pt idx="2434">
                        <c:v>121725</c:v>
                      </c:pt>
                      <c:pt idx="2435">
                        <c:v>121775</c:v>
                      </c:pt>
                      <c:pt idx="2436">
                        <c:v>121825</c:v>
                      </c:pt>
                      <c:pt idx="2437">
                        <c:v>121875</c:v>
                      </c:pt>
                      <c:pt idx="2438">
                        <c:v>121925</c:v>
                      </c:pt>
                      <c:pt idx="2439">
                        <c:v>121975</c:v>
                      </c:pt>
                      <c:pt idx="2440">
                        <c:v>122025</c:v>
                      </c:pt>
                      <c:pt idx="2441">
                        <c:v>122074</c:v>
                      </c:pt>
                      <c:pt idx="2442">
                        <c:v>122124</c:v>
                      </c:pt>
                      <c:pt idx="2443">
                        <c:v>122174</c:v>
                      </c:pt>
                      <c:pt idx="2444">
                        <c:v>122225</c:v>
                      </c:pt>
                      <c:pt idx="2445">
                        <c:v>122275</c:v>
                      </c:pt>
                      <c:pt idx="2446">
                        <c:v>122325</c:v>
                      </c:pt>
                      <c:pt idx="2447">
                        <c:v>122375</c:v>
                      </c:pt>
                      <c:pt idx="2448">
                        <c:v>122425</c:v>
                      </c:pt>
                      <c:pt idx="2449">
                        <c:v>122474</c:v>
                      </c:pt>
                      <c:pt idx="2450">
                        <c:v>122524</c:v>
                      </c:pt>
                      <c:pt idx="2451">
                        <c:v>122575</c:v>
                      </c:pt>
                      <c:pt idx="2452">
                        <c:v>122624</c:v>
                      </c:pt>
                      <c:pt idx="2453">
                        <c:v>122675</c:v>
                      </c:pt>
                      <c:pt idx="2454">
                        <c:v>122725</c:v>
                      </c:pt>
                      <c:pt idx="2455">
                        <c:v>122774</c:v>
                      </c:pt>
                      <c:pt idx="2456">
                        <c:v>122824</c:v>
                      </c:pt>
                      <c:pt idx="2457">
                        <c:v>122875</c:v>
                      </c:pt>
                      <c:pt idx="2458">
                        <c:v>122925</c:v>
                      </c:pt>
                      <c:pt idx="2459">
                        <c:v>122975</c:v>
                      </c:pt>
                      <c:pt idx="2460">
                        <c:v>123025</c:v>
                      </c:pt>
                      <c:pt idx="2461">
                        <c:v>123074</c:v>
                      </c:pt>
                      <c:pt idx="2462">
                        <c:v>123124</c:v>
                      </c:pt>
                      <c:pt idx="2463">
                        <c:v>123174</c:v>
                      </c:pt>
                      <c:pt idx="2464">
                        <c:v>123225</c:v>
                      </c:pt>
                      <c:pt idx="2465">
                        <c:v>123275</c:v>
                      </c:pt>
                      <c:pt idx="2466">
                        <c:v>123325</c:v>
                      </c:pt>
                      <c:pt idx="2467">
                        <c:v>123374</c:v>
                      </c:pt>
                      <c:pt idx="2468">
                        <c:v>123424</c:v>
                      </c:pt>
                      <c:pt idx="2469">
                        <c:v>123474</c:v>
                      </c:pt>
                      <c:pt idx="2470">
                        <c:v>123525</c:v>
                      </c:pt>
                      <c:pt idx="2471">
                        <c:v>123575</c:v>
                      </c:pt>
                      <c:pt idx="2472">
                        <c:v>123625</c:v>
                      </c:pt>
                      <c:pt idx="2473">
                        <c:v>123674</c:v>
                      </c:pt>
                      <c:pt idx="2474">
                        <c:v>123725</c:v>
                      </c:pt>
                      <c:pt idx="2475">
                        <c:v>123775</c:v>
                      </c:pt>
                      <c:pt idx="2476">
                        <c:v>123825</c:v>
                      </c:pt>
                      <c:pt idx="2477">
                        <c:v>123874</c:v>
                      </c:pt>
                      <c:pt idx="2478">
                        <c:v>123925</c:v>
                      </c:pt>
                      <c:pt idx="2479">
                        <c:v>123975</c:v>
                      </c:pt>
                      <c:pt idx="2480">
                        <c:v>124024</c:v>
                      </c:pt>
                      <c:pt idx="2481">
                        <c:v>124074</c:v>
                      </c:pt>
                      <c:pt idx="2482">
                        <c:v>124125</c:v>
                      </c:pt>
                      <c:pt idx="2483">
                        <c:v>124174</c:v>
                      </c:pt>
                      <c:pt idx="2484">
                        <c:v>124225</c:v>
                      </c:pt>
                      <c:pt idx="2485">
                        <c:v>124274</c:v>
                      </c:pt>
                      <c:pt idx="2486">
                        <c:v>124325</c:v>
                      </c:pt>
                      <c:pt idx="2487">
                        <c:v>124375</c:v>
                      </c:pt>
                      <c:pt idx="2488">
                        <c:v>124424</c:v>
                      </c:pt>
                      <c:pt idx="2489">
                        <c:v>124474</c:v>
                      </c:pt>
                      <c:pt idx="2490">
                        <c:v>124524</c:v>
                      </c:pt>
                      <c:pt idx="2491">
                        <c:v>124575</c:v>
                      </c:pt>
                      <c:pt idx="2492">
                        <c:v>124625</c:v>
                      </c:pt>
                      <c:pt idx="2493">
                        <c:v>124675</c:v>
                      </c:pt>
                      <c:pt idx="2494">
                        <c:v>124725</c:v>
                      </c:pt>
                      <c:pt idx="2495">
                        <c:v>124774</c:v>
                      </c:pt>
                      <c:pt idx="2496">
                        <c:v>124825</c:v>
                      </c:pt>
                      <c:pt idx="2497">
                        <c:v>124874</c:v>
                      </c:pt>
                      <c:pt idx="2498">
                        <c:v>124924</c:v>
                      </c:pt>
                      <c:pt idx="2499">
                        <c:v>124975</c:v>
                      </c:pt>
                      <c:pt idx="2500">
                        <c:v>125025</c:v>
                      </c:pt>
                      <c:pt idx="2501">
                        <c:v>125075</c:v>
                      </c:pt>
                      <c:pt idx="2502">
                        <c:v>125125</c:v>
                      </c:pt>
                      <c:pt idx="2503">
                        <c:v>125175</c:v>
                      </c:pt>
                      <c:pt idx="2504">
                        <c:v>125224</c:v>
                      </c:pt>
                      <c:pt idx="2505">
                        <c:v>125274</c:v>
                      </c:pt>
                      <c:pt idx="2506">
                        <c:v>125325</c:v>
                      </c:pt>
                      <c:pt idx="2507">
                        <c:v>125374</c:v>
                      </c:pt>
                      <c:pt idx="2508">
                        <c:v>125425</c:v>
                      </c:pt>
                      <c:pt idx="2509">
                        <c:v>125475</c:v>
                      </c:pt>
                      <c:pt idx="2510">
                        <c:v>125525</c:v>
                      </c:pt>
                      <c:pt idx="2511">
                        <c:v>125575</c:v>
                      </c:pt>
                      <c:pt idx="2512">
                        <c:v>125624</c:v>
                      </c:pt>
                      <c:pt idx="2513">
                        <c:v>125674</c:v>
                      </c:pt>
                      <c:pt idx="2514">
                        <c:v>125725</c:v>
                      </c:pt>
                      <c:pt idx="2515">
                        <c:v>125774</c:v>
                      </c:pt>
                      <c:pt idx="2516">
                        <c:v>125825</c:v>
                      </c:pt>
                      <c:pt idx="2517">
                        <c:v>125875</c:v>
                      </c:pt>
                      <c:pt idx="2518">
                        <c:v>125924</c:v>
                      </c:pt>
                      <c:pt idx="2519">
                        <c:v>125974</c:v>
                      </c:pt>
                      <c:pt idx="2520">
                        <c:v>126025</c:v>
                      </c:pt>
                      <c:pt idx="2521">
                        <c:v>126075</c:v>
                      </c:pt>
                      <c:pt idx="2522">
                        <c:v>126125</c:v>
                      </c:pt>
                      <c:pt idx="2523">
                        <c:v>126175</c:v>
                      </c:pt>
                      <c:pt idx="2524">
                        <c:v>126225</c:v>
                      </c:pt>
                      <c:pt idx="2525">
                        <c:v>126275</c:v>
                      </c:pt>
                      <c:pt idx="2526">
                        <c:v>126324</c:v>
                      </c:pt>
                      <c:pt idx="2527">
                        <c:v>126374</c:v>
                      </c:pt>
                      <c:pt idx="2528">
                        <c:v>126424</c:v>
                      </c:pt>
                      <c:pt idx="2529">
                        <c:v>126475</c:v>
                      </c:pt>
                      <c:pt idx="2530">
                        <c:v>126524</c:v>
                      </c:pt>
                      <c:pt idx="2531">
                        <c:v>126574</c:v>
                      </c:pt>
                      <c:pt idx="2532">
                        <c:v>126625</c:v>
                      </c:pt>
                      <c:pt idx="2533">
                        <c:v>126675</c:v>
                      </c:pt>
                      <c:pt idx="2534">
                        <c:v>126725</c:v>
                      </c:pt>
                      <c:pt idx="2535">
                        <c:v>126775</c:v>
                      </c:pt>
                      <c:pt idx="2536">
                        <c:v>126824</c:v>
                      </c:pt>
                      <c:pt idx="2537">
                        <c:v>126875</c:v>
                      </c:pt>
                      <c:pt idx="2538">
                        <c:v>126925</c:v>
                      </c:pt>
                      <c:pt idx="2539">
                        <c:v>126974</c:v>
                      </c:pt>
                      <c:pt idx="2540">
                        <c:v>127024</c:v>
                      </c:pt>
                      <c:pt idx="2541">
                        <c:v>127075</c:v>
                      </c:pt>
                      <c:pt idx="2542">
                        <c:v>127125</c:v>
                      </c:pt>
                      <c:pt idx="2543">
                        <c:v>127174</c:v>
                      </c:pt>
                      <c:pt idx="2544">
                        <c:v>127224</c:v>
                      </c:pt>
                      <c:pt idx="2545">
                        <c:v>127275</c:v>
                      </c:pt>
                      <c:pt idx="2546">
                        <c:v>127325</c:v>
                      </c:pt>
                      <c:pt idx="2547">
                        <c:v>127375</c:v>
                      </c:pt>
                      <c:pt idx="2548">
                        <c:v>127424</c:v>
                      </c:pt>
                      <c:pt idx="2549">
                        <c:v>127475</c:v>
                      </c:pt>
                      <c:pt idx="2550">
                        <c:v>127524</c:v>
                      </c:pt>
                      <c:pt idx="2551">
                        <c:v>127575</c:v>
                      </c:pt>
                      <c:pt idx="2552">
                        <c:v>127625</c:v>
                      </c:pt>
                      <c:pt idx="2553">
                        <c:v>127674</c:v>
                      </c:pt>
                      <c:pt idx="2554">
                        <c:v>127725</c:v>
                      </c:pt>
                      <c:pt idx="2555">
                        <c:v>127774</c:v>
                      </c:pt>
                      <c:pt idx="2556">
                        <c:v>127825</c:v>
                      </c:pt>
                      <c:pt idx="2557">
                        <c:v>127874</c:v>
                      </c:pt>
                      <c:pt idx="2558">
                        <c:v>127924</c:v>
                      </c:pt>
                      <c:pt idx="2559">
                        <c:v>127976</c:v>
                      </c:pt>
                      <c:pt idx="2560">
                        <c:v>128025</c:v>
                      </c:pt>
                      <c:pt idx="2561">
                        <c:v>128075</c:v>
                      </c:pt>
                      <c:pt idx="2562">
                        <c:v>128124</c:v>
                      </c:pt>
                      <c:pt idx="2563">
                        <c:v>128174</c:v>
                      </c:pt>
                      <c:pt idx="2564">
                        <c:v>128225</c:v>
                      </c:pt>
                      <c:pt idx="2565">
                        <c:v>128275</c:v>
                      </c:pt>
                      <c:pt idx="2566">
                        <c:v>128324</c:v>
                      </c:pt>
                      <c:pt idx="2567">
                        <c:v>128375</c:v>
                      </c:pt>
                      <c:pt idx="2568">
                        <c:v>128424</c:v>
                      </c:pt>
                      <c:pt idx="2569">
                        <c:v>128475</c:v>
                      </c:pt>
                      <c:pt idx="2570">
                        <c:v>128524</c:v>
                      </c:pt>
                      <c:pt idx="2571">
                        <c:v>128574</c:v>
                      </c:pt>
                      <c:pt idx="2572">
                        <c:v>128625</c:v>
                      </c:pt>
                      <c:pt idx="2573">
                        <c:v>128676</c:v>
                      </c:pt>
                      <c:pt idx="2574">
                        <c:v>128725</c:v>
                      </c:pt>
                      <c:pt idx="2575">
                        <c:v>128775</c:v>
                      </c:pt>
                      <c:pt idx="2576">
                        <c:v>128824</c:v>
                      </c:pt>
                      <c:pt idx="2577">
                        <c:v>128874</c:v>
                      </c:pt>
                      <c:pt idx="2578">
                        <c:v>128924</c:v>
                      </c:pt>
                      <c:pt idx="2579">
                        <c:v>128974</c:v>
                      </c:pt>
                      <c:pt idx="2580">
                        <c:v>129025</c:v>
                      </c:pt>
                      <c:pt idx="2581">
                        <c:v>129075</c:v>
                      </c:pt>
                      <c:pt idx="2582">
                        <c:v>129125</c:v>
                      </c:pt>
                      <c:pt idx="2583">
                        <c:v>129174</c:v>
                      </c:pt>
                      <c:pt idx="2584">
                        <c:v>129224</c:v>
                      </c:pt>
                      <c:pt idx="2585">
                        <c:v>129274</c:v>
                      </c:pt>
                      <c:pt idx="2586">
                        <c:v>129325</c:v>
                      </c:pt>
                      <c:pt idx="2587">
                        <c:v>129374</c:v>
                      </c:pt>
                      <c:pt idx="2588">
                        <c:v>129424</c:v>
                      </c:pt>
                      <c:pt idx="2589">
                        <c:v>129474</c:v>
                      </c:pt>
                      <c:pt idx="2590">
                        <c:v>129525</c:v>
                      </c:pt>
                      <c:pt idx="2591">
                        <c:v>129575</c:v>
                      </c:pt>
                      <c:pt idx="2592">
                        <c:v>129625</c:v>
                      </c:pt>
                      <c:pt idx="2593">
                        <c:v>129674</c:v>
                      </c:pt>
                      <c:pt idx="2594">
                        <c:v>129724</c:v>
                      </c:pt>
                      <c:pt idx="2595">
                        <c:v>129775</c:v>
                      </c:pt>
                      <c:pt idx="2596">
                        <c:v>129824</c:v>
                      </c:pt>
                      <c:pt idx="2597">
                        <c:v>129875</c:v>
                      </c:pt>
                      <c:pt idx="2598">
                        <c:v>129925</c:v>
                      </c:pt>
                      <c:pt idx="2599">
                        <c:v>129974</c:v>
                      </c:pt>
                      <c:pt idx="2600">
                        <c:v>130025</c:v>
                      </c:pt>
                      <c:pt idx="2601">
                        <c:v>130075</c:v>
                      </c:pt>
                      <c:pt idx="2602">
                        <c:v>130124</c:v>
                      </c:pt>
                      <c:pt idx="2603">
                        <c:v>130174</c:v>
                      </c:pt>
                      <c:pt idx="2604">
                        <c:v>130224</c:v>
                      </c:pt>
                      <c:pt idx="2605">
                        <c:v>130274</c:v>
                      </c:pt>
                      <c:pt idx="2606">
                        <c:v>130324</c:v>
                      </c:pt>
                      <c:pt idx="2607">
                        <c:v>130375</c:v>
                      </c:pt>
                      <c:pt idx="2608">
                        <c:v>130425</c:v>
                      </c:pt>
                      <c:pt idx="2609">
                        <c:v>130474</c:v>
                      </c:pt>
                      <c:pt idx="2610">
                        <c:v>130525</c:v>
                      </c:pt>
                      <c:pt idx="2611">
                        <c:v>130574</c:v>
                      </c:pt>
                      <c:pt idx="2612">
                        <c:v>130625</c:v>
                      </c:pt>
                      <c:pt idx="2613">
                        <c:v>130675</c:v>
                      </c:pt>
                      <c:pt idx="2614">
                        <c:v>130725</c:v>
                      </c:pt>
                      <c:pt idx="2615">
                        <c:v>130774</c:v>
                      </c:pt>
                      <c:pt idx="2616">
                        <c:v>130825</c:v>
                      </c:pt>
                      <c:pt idx="2617">
                        <c:v>130875</c:v>
                      </c:pt>
                      <c:pt idx="2618">
                        <c:v>130925</c:v>
                      </c:pt>
                      <c:pt idx="2619">
                        <c:v>130975</c:v>
                      </c:pt>
                      <c:pt idx="2620">
                        <c:v>131024</c:v>
                      </c:pt>
                      <c:pt idx="2621">
                        <c:v>131074</c:v>
                      </c:pt>
                      <c:pt idx="2622">
                        <c:v>131125</c:v>
                      </c:pt>
                      <c:pt idx="2623">
                        <c:v>131175</c:v>
                      </c:pt>
                      <c:pt idx="2624">
                        <c:v>131225</c:v>
                      </c:pt>
                      <c:pt idx="2625">
                        <c:v>131275</c:v>
                      </c:pt>
                      <c:pt idx="2626">
                        <c:v>131324</c:v>
                      </c:pt>
                      <c:pt idx="2627">
                        <c:v>131375</c:v>
                      </c:pt>
                      <c:pt idx="2628">
                        <c:v>131424</c:v>
                      </c:pt>
                      <c:pt idx="2629">
                        <c:v>131475</c:v>
                      </c:pt>
                      <c:pt idx="2630">
                        <c:v>131525</c:v>
                      </c:pt>
                      <c:pt idx="2631">
                        <c:v>131574</c:v>
                      </c:pt>
                      <c:pt idx="2632">
                        <c:v>131625</c:v>
                      </c:pt>
                      <c:pt idx="2633">
                        <c:v>131675</c:v>
                      </c:pt>
                      <c:pt idx="2634">
                        <c:v>131725</c:v>
                      </c:pt>
                      <c:pt idx="2635">
                        <c:v>131775</c:v>
                      </c:pt>
                      <c:pt idx="2636">
                        <c:v>131824</c:v>
                      </c:pt>
                      <c:pt idx="2637">
                        <c:v>131874</c:v>
                      </c:pt>
                      <c:pt idx="2638">
                        <c:v>131924</c:v>
                      </c:pt>
                      <c:pt idx="2639">
                        <c:v>131975</c:v>
                      </c:pt>
                      <c:pt idx="2640">
                        <c:v>132025</c:v>
                      </c:pt>
                      <c:pt idx="2641">
                        <c:v>132075</c:v>
                      </c:pt>
                      <c:pt idx="2642">
                        <c:v>132124</c:v>
                      </c:pt>
                      <c:pt idx="2643">
                        <c:v>132174</c:v>
                      </c:pt>
                      <c:pt idx="2644">
                        <c:v>132224</c:v>
                      </c:pt>
                      <c:pt idx="2645">
                        <c:v>132274</c:v>
                      </c:pt>
                      <c:pt idx="2646">
                        <c:v>132324</c:v>
                      </c:pt>
                      <c:pt idx="2647">
                        <c:v>132374</c:v>
                      </c:pt>
                      <c:pt idx="2648">
                        <c:v>132425</c:v>
                      </c:pt>
                      <c:pt idx="2649">
                        <c:v>132475</c:v>
                      </c:pt>
                      <c:pt idx="2650">
                        <c:v>132525</c:v>
                      </c:pt>
                      <c:pt idx="2651">
                        <c:v>132575</c:v>
                      </c:pt>
                      <c:pt idx="2652">
                        <c:v>132624</c:v>
                      </c:pt>
                      <c:pt idx="2653">
                        <c:v>132674</c:v>
                      </c:pt>
                      <c:pt idx="2654">
                        <c:v>132724</c:v>
                      </c:pt>
                      <c:pt idx="2655">
                        <c:v>132774</c:v>
                      </c:pt>
                      <c:pt idx="2656">
                        <c:v>132824</c:v>
                      </c:pt>
                      <c:pt idx="2657">
                        <c:v>132875</c:v>
                      </c:pt>
                      <c:pt idx="2658">
                        <c:v>132925</c:v>
                      </c:pt>
                      <c:pt idx="2659">
                        <c:v>132975</c:v>
                      </c:pt>
                      <c:pt idx="2660">
                        <c:v>133024</c:v>
                      </c:pt>
                      <c:pt idx="2661">
                        <c:v>133074</c:v>
                      </c:pt>
                      <c:pt idx="2662">
                        <c:v>133124</c:v>
                      </c:pt>
                      <c:pt idx="2663">
                        <c:v>133174</c:v>
                      </c:pt>
                      <c:pt idx="2664">
                        <c:v>133224</c:v>
                      </c:pt>
                      <c:pt idx="2665">
                        <c:v>133275</c:v>
                      </c:pt>
                      <c:pt idx="2666">
                        <c:v>133325</c:v>
                      </c:pt>
                      <c:pt idx="2667">
                        <c:v>133375</c:v>
                      </c:pt>
                      <c:pt idx="2668">
                        <c:v>133425</c:v>
                      </c:pt>
                      <c:pt idx="2669">
                        <c:v>133474</c:v>
                      </c:pt>
                      <c:pt idx="2670">
                        <c:v>133524</c:v>
                      </c:pt>
                      <c:pt idx="2671">
                        <c:v>133574</c:v>
                      </c:pt>
                      <c:pt idx="2672">
                        <c:v>133625</c:v>
                      </c:pt>
                      <c:pt idx="2673">
                        <c:v>133674</c:v>
                      </c:pt>
                      <c:pt idx="2674">
                        <c:v>133724</c:v>
                      </c:pt>
                      <c:pt idx="2675">
                        <c:v>133775</c:v>
                      </c:pt>
                      <c:pt idx="2676">
                        <c:v>133825</c:v>
                      </c:pt>
                      <c:pt idx="2677">
                        <c:v>133875</c:v>
                      </c:pt>
                      <c:pt idx="2678">
                        <c:v>133925</c:v>
                      </c:pt>
                      <c:pt idx="2679">
                        <c:v>133974</c:v>
                      </c:pt>
                      <c:pt idx="2680">
                        <c:v>134025</c:v>
                      </c:pt>
                      <c:pt idx="2681">
                        <c:v>134074</c:v>
                      </c:pt>
                      <c:pt idx="2682">
                        <c:v>134125</c:v>
                      </c:pt>
                      <c:pt idx="2683">
                        <c:v>134175</c:v>
                      </c:pt>
                      <c:pt idx="2684">
                        <c:v>134224</c:v>
                      </c:pt>
                      <c:pt idx="2685">
                        <c:v>134276</c:v>
                      </c:pt>
                      <c:pt idx="2686">
                        <c:v>134325</c:v>
                      </c:pt>
                      <c:pt idx="2687">
                        <c:v>134375</c:v>
                      </c:pt>
                      <c:pt idx="2688">
                        <c:v>134425</c:v>
                      </c:pt>
                      <c:pt idx="2689">
                        <c:v>134475</c:v>
                      </c:pt>
                      <c:pt idx="2690">
                        <c:v>134525</c:v>
                      </c:pt>
                      <c:pt idx="2691">
                        <c:v>134574</c:v>
                      </c:pt>
                      <c:pt idx="2692">
                        <c:v>134624</c:v>
                      </c:pt>
                      <c:pt idx="2693">
                        <c:v>134674</c:v>
                      </c:pt>
                      <c:pt idx="2694">
                        <c:v>134725</c:v>
                      </c:pt>
                      <c:pt idx="2695">
                        <c:v>134774</c:v>
                      </c:pt>
                      <c:pt idx="2696">
                        <c:v>134824</c:v>
                      </c:pt>
                      <c:pt idx="2697">
                        <c:v>134876</c:v>
                      </c:pt>
                      <c:pt idx="2698">
                        <c:v>134925</c:v>
                      </c:pt>
                      <c:pt idx="2699">
                        <c:v>134974</c:v>
                      </c:pt>
                      <c:pt idx="2700">
                        <c:v>135024</c:v>
                      </c:pt>
                      <c:pt idx="2701">
                        <c:v>135074</c:v>
                      </c:pt>
                      <c:pt idx="2702">
                        <c:v>135125</c:v>
                      </c:pt>
                      <c:pt idx="2703">
                        <c:v>135174</c:v>
                      </c:pt>
                      <c:pt idx="2704">
                        <c:v>135224</c:v>
                      </c:pt>
                      <c:pt idx="2705">
                        <c:v>135274</c:v>
                      </c:pt>
                      <c:pt idx="2706">
                        <c:v>135325</c:v>
                      </c:pt>
                      <c:pt idx="2707">
                        <c:v>135374</c:v>
                      </c:pt>
                      <c:pt idx="2708">
                        <c:v>135424</c:v>
                      </c:pt>
                      <c:pt idx="2709">
                        <c:v>135474</c:v>
                      </c:pt>
                      <c:pt idx="2710">
                        <c:v>135524</c:v>
                      </c:pt>
                      <c:pt idx="2711">
                        <c:v>135575</c:v>
                      </c:pt>
                      <c:pt idx="2712">
                        <c:v>135624</c:v>
                      </c:pt>
                      <c:pt idx="2713">
                        <c:v>135675</c:v>
                      </c:pt>
                      <c:pt idx="2714">
                        <c:v>135725</c:v>
                      </c:pt>
                      <c:pt idx="2715">
                        <c:v>135775</c:v>
                      </c:pt>
                      <c:pt idx="2716">
                        <c:v>135824</c:v>
                      </c:pt>
                      <c:pt idx="2717">
                        <c:v>135875</c:v>
                      </c:pt>
                      <c:pt idx="2718">
                        <c:v>135924</c:v>
                      </c:pt>
                      <c:pt idx="2719">
                        <c:v>135975</c:v>
                      </c:pt>
                      <c:pt idx="2720">
                        <c:v>136025</c:v>
                      </c:pt>
                      <c:pt idx="2721">
                        <c:v>136074</c:v>
                      </c:pt>
                      <c:pt idx="2722">
                        <c:v>136124</c:v>
                      </c:pt>
                      <c:pt idx="2723">
                        <c:v>136174</c:v>
                      </c:pt>
                      <c:pt idx="2724">
                        <c:v>136224</c:v>
                      </c:pt>
                      <c:pt idx="2725">
                        <c:v>136275</c:v>
                      </c:pt>
                      <c:pt idx="2726">
                        <c:v>136325</c:v>
                      </c:pt>
                      <c:pt idx="2727">
                        <c:v>136375</c:v>
                      </c:pt>
                      <c:pt idx="2728">
                        <c:v>136429</c:v>
                      </c:pt>
                      <c:pt idx="2729">
                        <c:v>136474</c:v>
                      </c:pt>
                      <c:pt idx="2730">
                        <c:v>136524</c:v>
                      </c:pt>
                      <c:pt idx="2731">
                        <c:v>136574</c:v>
                      </c:pt>
                      <c:pt idx="2732">
                        <c:v>136624</c:v>
                      </c:pt>
                      <c:pt idx="2733">
                        <c:v>136674</c:v>
                      </c:pt>
                      <c:pt idx="2734">
                        <c:v>136725</c:v>
                      </c:pt>
                      <c:pt idx="2735">
                        <c:v>136774</c:v>
                      </c:pt>
                      <c:pt idx="2736">
                        <c:v>136824</c:v>
                      </c:pt>
                      <c:pt idx="2737">
                        <c:v>136874</c:v>
                      </c:pt>
                      <c:pt idx="2738">
                        <c:v>136924</c:v>
                      </c:pt>
                      <c:pt idx="2739">
                        <c:v>136976</c:v>
                      </c:pt>
                      <c:pt idx="2740">
                        <c:v>137024</c:v>
                      </c:pt>
                      <c:pt idx="2741">
                        <c:v>137074</c:v>
                      </c:pt>
                      <c:pt idx="2742">
                        <c:v>137125</c:v>
                      </c:pt>
                      <c:pt idx="2743">
                        <c:v>137175</c:v>
                      </c:pt>
                      <c:pt idx="2744">
                        <c:v>137224</c:v>
                      </c:pt>
                      <c:pt idx="2745">
                        <c:v>137274</c:v>
                      </c:pt>
                      <c:pt idx="2746">
                        <c:v>137324</c:v>
                      </c:pt>
                      <c:pt idx="2747">
                        <c:v>137375</c:v>
                      </c:pt>
                      <c:pt idx="2748">
                        <c:v>137425</c:v>
                      </c:pt>
                      <c:pt idx="2749">
                        <c:v>137475</c:v>
                      </c:pt>
                      <c:pt idx="2750">
                        <c:v>137525</c:v>
                      </c:pt>
                      <c:pt idx="2751">
                        <c:v>137575</c:v>
                      </c:pt>
                      <c:pt idx="2752">
                        <c:v>137624</c:v>
                      </c:pt>
                      <c:pt idx="2753">
                        <c:v>137675</c:v>
                      </c:pt>
                      <c:pt idx="2754">
                        <c:v>137725</c:v>
                      </c:pt>
                      <c:pt idx="2755">
                        <c:v>137774</c:v>
                      </c:pt>
                      <c:pt idx="2756">
                        <c:v>137825</c:v>
                      </c:pt>
                      <c:pt idx="2757">
                        <c:v>137874</c:v>
                      </c:pt>
                      <c:pt idx="2758">
                        <c:v>137925</c:v>
                      </c:pt>
                      <c:pt idx="2759">
                        <c:v>137974</c:v>
                      </c:pt>
                      <c:pt idx="2760">
                        <c:v>138024</c:v>
                      </c:pt>
                      <c:pt idx="2761">
                        <c:v>138074</c:v>
                      </c:pt>
                      <c:pt idx="2762">
                        <c:v>138125</c:v>
                      </c:pt>
                      <c:pt idx="2763">
                        <c:v>138174</c:v>
                      </c:pt>
                      <c:pt idx="2764">
                        <c:v>138225</c:v>
                      </c:pt>
                      <c:pt idx="2765">
                        <c:v>138274</c:v>
                      </c:pt>
                      <c:pt idx="2766">
                        <c:v>138325</c:v>
                      </c:pt>
                      <c:pt idx="2767">
                        <c:v>138375</c:v>
                      </c:pt>
                      <c:pt idx="2768">
                        <c:v>138426</c:v>
                      </c:pt>
                      <c:pt idx="2769">
                        <c:v>138474</c:v>
                      </c:pt>
                      <c:pt idx="2770">
                        <c:v>138524</c:v>
                      </c:pt>
                      <c:pt idx="2771">
                        <c:v>138575</c:v>
                      </c:pt>
                      <c:pt idx="2772">
                        <c:v>138625</c:v>
                      </c:pt>
                      <c:pt idx="2773">
                        <c:v>138675</c:v>
                      </c:pt>
                      <c:pt idx="2774">
                        <c:v>138725</c:v>
                      </c:pt>
                      <c:pt idx="2775">
                        <c:v>138775</c:v>
                      </c:pt>
                      <c:pt idx="2776">
                        <c:v>138825</c:v>
                      </c:pt>
                      <c:pt idx="2777">
                        <c:v>138874</c:v>
                      </c:pt>
                      <c:pt idx="2778">
                        <c:v>138924</c:v>
                      </c:pt>
                      <c:pt idx="2779">
                        <c:v>138974</c:v>
                      </c:pt>
                      <c:pt idx="2780">
                        <c:v>139025</c:v>
                      </c:pt>
                      <c:pt idx="2781">
                        <c:v>139075</c:v>
                      </c:pt>
                      <c:pt idx="2782">
                        <c:v>139124</c:v>
                      </c:pt>
                      <c:pt idx="2783">
                        <c:v>139174</c:v>
                      </c:pt>
                      <c:pt idx="2784">
                        <c:v>139225</c:v>
                      </c:pt>
                      <c:pt idx="2785">
                        <c:v>139274</c:v>
                      </c:pt>
                      <c:pt idx="2786">
                        <c:v>139324</c:v>
                      </c:pt>
                      <c:pt idx="2787">
                        <c:v>139375</c:v>
                      </c:pt>
                      <c:pt idx="2788">
                        <c:v>139426</c:v>
                      </c:pt>
                      <c:pt idx="2789">
                        <c:v>139474</c:v>
                      </c:pt>
                      <c:pt idx="2790">
                        <c:v>139524</c:v>
                      </c:pt>
                      <c:pt idx="2791">
                        <c:v>139574</c:v>
                      </c:pt>
                      <c:pt idx="2792">
                        <c:v>139625</c:v>
                      </c:pt>
                      <c:pt idx="2793">
                        <c:v>139675</c:v>
                      </c:pt>
                      <c:pt idx="2794">
                        <c:v>139725</c:v>
                      </c:pt>
                      <c:pt idx="2795">
                        <c:v>139775</c:v>
                      </c:pt>
                      <c:pt idx="2796">
                        <c:v>139825</c:v>
                      </c:pt>
                      <c:pt idx="2797">
                        <c:v>139874</c:v>
                      </c:pt>
                      <c:pt idx="2798">
                        <c:v>139924</c:v>
                      </c:pt>
                      <c:pt idx="2799">
                        <c:v>139974</c:v>
                      </c:pt>
                      <c:pt idx="2800">
                        <c:v>140024</c:v>
                      </c:pt>
                      <c:pt idx="2801">
                        <c:v>140074</c:v>
                      </c:pt>
                      <c:pt idx="2802">
                        <c:v>140124</c:v>
                      </c:pt>
                      <c:pt idx="2803">
                        <c:v>140174</c:v>
                      </c:pt>
                      <c:pt idx="2804">
                        <c:v>140225</c:v>
                      </c:pt>
                      <c:pt idx="2805">
                        <c:v>140275</c:v>
                      </c:pt>
                      <c:pt idx="2806">
                        <c:v>140325</c:v>
                      </c:pt>
                      <c:pt idx="2807">
                        <c:v>140375</c:v>
                      </c:pt>
                      <c:pt idx="2808">
                        <c:v>140425</c:v>
                      </c:pt>
                      <c:pt idx="2809">
                        <c:v>140474</c:v>
                      </c:pt>
                      <c:pt idx="2810">
                        <c:v>140525</c:v>
                      </c:pt>
                      <c:pt idx="2811">
                        <c:v>140575</c:v>
                      </c:pt>
                      <c:pt idx="2812">
                        <c:v>140625</c:v>
                      </c:pt>
                      <c:pt idx="2813">
                        <c:v>140674</c:v>
                      </c:pt>
                      <c:pt idx="2814">
                        <c:v>140725</c:v>
                      </c:pt>
                      <c:pt idx="2815">
                        <c:v>140774</c:v>
                      </c:pt>
                      <c:pt idx="2816">
                        <c:v>140824</c:v>
                      </c:pt>
                      <c:pt idx="2817">
                        <c:v>140874</c:v>
                      </c:pt>
                      <c:pt idx="2818">
                        <c:v>140924</c:v>
                      </c:pt>
                      <c:pt idx="2819">
                        <c:v>140975</c:v>
                      </c:pt>
                      <c:pt idx="2820">
                        <c:v>141025</c:v>
                      </c:pt>
                      <c:pt idx="2821">
                        <c:v>141074</c:v>
                      </c:pt>
                      <c:pt idx="2822">
                        <c:v>141124</c:v>
                      </c:pt>
                      <c:pt idx="2823">
                        <c:v>141174</c:v>
                      </c:pt>
                      <c:pt idx="2824">
                        <c:v>141225</c:v>
                      </c:pt>
                      <c:pt idx="2825">
                        <c:v>141275</c:v>
                      </c:pt>
                      <c:pt idx="2826">
                        <c:v>141324</c:v>
                      </c:pt>
                      <c:pt idx="2827">
                        <c:v>141374</c:v>
                      </c:pt>
                      <c:pt idx="2828">
                        <c:v>141425</c:v>
                      </c:pt>
                      <c:pt idx="2829">
                        <c:v>141474</c:v>
                      </c:pt>
                      <c:pt idx="2830">
                        <c:v>141525</c:v>
                      </c:pt>
                      <c:pt idx="2831">
                        <c:v>141574</c:v>
                      </c:pt>
                      <c:pt idx="2832">
                        <c:v>141624</c:v>
                      </c:pt>
                      <c:pt idx="2833">
                        <c:v>141675</c:v>
                      </c:pt>
                      <c:pt idx="2834">
                        <c:v>141724</c:v>
                      </c:pt>
                      <c:pt idx="2835">
                        <c:v>141775</c:v>
                      </c:pt>
                      <c:pt idx="2836">
                        <c:v>141824</c:v>
                      </c:pt>
                      <c:pt idx="2837">
                        <c:v>141874</c:v>
                      </c:pt>
                      <c:pt idx="2838">
                        <c:v>141925</c:v>
                      </c:pt>
                      <c:pt idx="2839">
                        <c:v>141974</c:v>
                      </c:pt>
                      <c:pt idx="2840">
                        <c:v>142024</c:v>
                      </c:pt>
                      <c:pt idx="2841">
                        <c:v>142074</c:v>
                      </c:pt>
                      <c:pt idx="2842">
                        <c:v>142126</c:v>
                      </c:pt>
                      <c:pt idx="2843">
                        <c:v>142174</c:v>
                      </c:pt>
                      <c:pt idx="2844">
                        <c:v>142225</c:v>
                      </c:pt>
                      <c:pt idx="2845">
                        <c:v>142275</c:v>
                      </c:pt>
                      <c:pt idx="2846">
                        <c:v>142325</c:v>
                      </c:pt>
                      <c:pt idx="2847">
                        <c:v>142375</c:v>
                      </c:pt>
                      <c:pt idx="2848">
                        <c:v>142425</c:v>
                      </c:pt>
                      <c:pt idx="2849">
                        <c:v>142474</c:v>
                      </c:pt>
                      <c:pt idx="2850">
                        <c:v>142524</c:v>
                      </c:pt>
                      <c:pt idx="2851">
                        <c:v>142575</c:v>
                      </c:pt>
                      <c:pt idx="2852">
                        <c:v>142625</c:v>
                      </c:pt>
                      <c:pt idx="2853">
                        <c:v>142674</c:v>
                      </c:pt>
                      <c:pt idx="2854">
                        <c:v>142724</c:v>
                      </c:pt>
                      <c:pt idx="2855">
                        <c:v>142774</c:v>
                      </c:pt>
                      <c:pt idx="2856">
                        <c:v>142824</c:v>
                      </c:pt>
                      <c:pt idx="2857">
                        <c:v>142874</c:v>
                      </c:pt>
                      <c:pt idx="2858">
                        <c:v>142924</c:v>
                      </c:pt>
                      <c:pt idx="2859">
                        <c:v>142974</c:v>
                      </c:pt>
                      <c:pt idx="2860">
                        <c:v>143025</c:v>
                      </c:pt>
                      <c:pt idx="2861">
                        <c:v>143075</c:v>
                      </c:pt>
                      <c:pt idx="2862">
                        <c:v>143125</c:v>
                      </c:pt>
                      <c:pt idx="2863">
                        <c:v>143175</c:v>
                      </c:pt>
                      <c:pt idx="2864">
                        <c:v>143225</c:v>
                      </c:pt>
                      <c:pt idx="2865">
                        <c:v>143275</c:v>
                      </c:pt>
                      <c:pt idx="2866">
                        <c:v>143324</c:v>
                      </c:pt>
                      <c:pt idx="2867">
                        <c:v>143375</c:v>
                      </c:pt>
                      <c:pt idx="2868">
                        <c:v>143425</c:v>
                      </c:pt>
                      <c:pt idx="2869">
                        <c:v>143475</c:v>
                      </c:pt>
                      <c:pt idx="2870">
                        <c:v>143525</c:v>
                      </c:pt>
                      <c:pt idx="2871">
                        <c:v>143575</c:v>
                      </c:pt>
                      <c:pt idx="2872">
                        <c:v>143625</c:v>
                      </c:pt>
                      <c:pt idx="2873">
                        <c:v>143675</c:v>
                      </c:pt>
                      <c:pt idx="2874">
                        <c:v>143725</c:v>
                      </c:pt>
                      <c:pt idx="2875">
                        <c:v>143776</c:v>
                      </c:pt>
                      <c:pt idx="2876">
                        <c:v>143825</c:v>
                      </c:pt>
                      <c:pt idx="2877">
                        <c:v>143875</c:v>
                      </c:pt>
                      <c:pt idx="2878">
                        <c:v>143924</c:v>
                      </c:pt>
                      <c:pt idx="2879">
                        <c:v>143974</c:v>
                      </c:pt>
                      <c:pt idx="2880">
                        <c:v>144024</c:v>
                      </c:pt>
                      <c:pt idx="2881">
                        <c:v>144074</c:v>
                      </c:pt>
                      <c:pt idx="2882">
                        <c:v>144124</c:v>
                      </c:pt>
                      <c:pt idx="2883">
                        <c:v>144174</c:v>
                      </c:pt>
                      <c:pt idx="2884">
                        <c:v>144224</c:v>
                      </c:pt>
                      <c:pt idx="2885">
                        <c:v>144274</c:v>
                      </c:pt>
                      <c:pt idx="2886">
                        <c:v>144325</c:v>
                      </c:pt>
                      <c:pt idx="2887">
                        <c:v>144375</c:v>
                      </c:pt>
                      <c:pt idx="2888">
                        <c:v>144425</c:v>
                      </c:pt>
                      <c:pt idx="2889">
                        <c:v>144475</c:v>
                      </c:pt>
                      <c:pt idx="2890">
                        <c:v>144525</c:v>
                      </c:pt>
                      <c:pt idx="2891">
                        <c:v>144574</c:v>
                      </c:pt>
                      <c:pt idx="2892">
                        <c:v>144624</c:v>
                      </c:pt>
                      <c:pt idx="2893">
                        <c:v>144675</c:v>
                      </c:pt>
                      <c:pt idx="2894">
                        <c:v>144725</c:v>
                      </c:pt>
                      <c:pt idx="2895">
                        <c:v>144774</c:v>
                      </c:pt>
                      <c:pt idx="2896">
                        <c:v>144824</c:v>
                      </c:pt>
                      <c:pt idx="2897">
                        <c:v>144874</c:v>
                      </c:pt>
                      <c:pt idx="2898">
                        <c:v>144925</c:v>
                      </c:pt>
                      <c:pt idx="2899">
                        <c:v>144975</c:v>
                      </c:pt>
                      <c:pt idx="2900">
                        <c:v>145025</c:v>
                      </c:pt>
                      <c:pt idx="2901">
                        <c:v>145074</c:v>
                      </c:pt>
                      <c:pt idx="2902">
                        <c:v>145124</c:v>
                      </c:pt>
                      <c:pt idx="2903">
                        <c:v>145175</c:v>
                      </c:pt>
                      <c:pt idx="2904">
                        <c:v>145224</c:v>
                      </c:pt>
                      <c:pt idx="2905">
                        <c:v>145275</c:v>
                      </c:pt>
                      <c:pt idx="2906">
                        <c:v>145325</c:v>
                      </c:pt>
                      <c:pt idx="2907">
                        <c:v>145374</c:v>
                      </c:pt>
                      <c:pt idx="2908">
                        <c:v>145425</c:v>
                      </c:pt>
                      <c:pt idx="2909">
                        <c:v>145475</c:v>
                      </c:pt>
                      <c:pt idx="2910">
                        <c:v>145525</c:v>
                      </c:pt>
                      <c:pt idx="2911">
                        <c:v>145575</c:v>
                      </c:pt>
                      <c:pt idx="2912">
                        <c:v>145625</c:v>
                      </c:pt>
                      <c:pt idx="2913">
                        <c:v>145675</c:v>
                      </c:pt>
                      <c:pt idx="2914">
                        <c:v>145725</c:v>
                      </c:pt>
                      <c:pt idx="2915">
                        <c:v>145775</c:v>
                      </c:pt>
                      <c:pt idx="2916">
                        <c:v>145824</c:v>
                      </c:pt>
                      <c:pt idx="2917">
                        <c:v>145875</c:v>
                      </c:pt>
                      <c:pt idx="2918">
                        <c:v>145924</c:v>
                      </c:pt>
                      <c:pt idx="2919">
                        <c:v>145974</c:v>
                      </c:pt>
                      <c:pt idx="2920">
                        <c:v>146024</c:v>
                      </c:pt>
                      <c:pt idx="2921">
                        <c:v>146075</c:v>
                      </c:pt>
                      <c:pt idx="2922">
                        <c:v>146125</c:v>
                      </c:pt>
                      <c:pt idx="2923">
                        <c:v>146175</c:v>
                      </c:pt>
                      <c:pt idx="2924">
                        <c:v>146225</c:v>
                      </c:pt>
                      <c:pt idx="2925">
                        <c:v>146275</c:v>
                      </c:pt>
                      <c:pt idx="2926">
                        <c:v>146325</c:v>
                      </c:pt>
                      <c:pt idx="2927">
                        <c:v>146374</c:v>
                      </c:pt>
                      <c:pt idx="2928">
                        <c:v>146425</c:v>
                      </c:pt>
                      <c:pt idx="2929">
                        <c:v>146475</c:v>
                      </c:pt>
                      <c:pt idx="2930">
                        <c:v>146524</c:v>
                      </c:pt>
                      <c:pt idx="2931">
                        <c:v>146575</c:v>
                      </c:pt>
                      <c:pt idx="2932">
                        <c:v>146624</c:v>
                      </c:pt>
                      <c:pt idx="2933">
                        <c:v>146675</c:v>
                      </c:pt>
                      <c:pt idx="2934">
                        <c:v>146724</c:v>
                      </c:pt>
                      <c:pt idx="2935">
                        <c:v>146774</c:v>
                      </c:pt>
                      <c:pt idx="2936">
                        <c:v>146825</c:v>
                      </c:pt>
                      <c:pt idx="2937">
                        <c:v>146874</c:v>
                      </c:pt>
                      <c:pt idx="2938">
                        <c:v>146924</c:v>
                      </c:pt>
                      <c:pt idx="2939">
                        <c:v>146974</c:v>
                      </c:pt>
                      <c:pt idx="2940">
                        <c:v>147024</c:v>
                      </c:pt>
                      <c:pt idx="2941">
                        <c:v>147075</c:v>
                      </c:pt>
                      <c:pt idx="2942">
                        <c:v>147125</c:v>
                      </c:pt>
                      <c:pt idx="2943">
                        <c:v>147174</c:v>
                      </c:pt>
                      <c:pt idx="2944">
                        <c:v>147225</c:v>
                      </c:pt>
                      <c:pt idx="2945">
                        <c:v>147274</c:v>
                      </c:pt>
                      <c:pt idx="2946">
                        <c:v>147325</c:v>
                      </c:pt>
                      <c:pt idx="2947">
                        <c:v>147374</c:v>
                      </c:pt>
                      <c:pt idx="2948">
                        <c:v>147424</c:v>
                      </c:pt>
                      <c:pt idx="2949">
                        <c:v>147475</c:v>
                      </c:pt>
                      <c:pt idx="2950">
                        <c:v>147525</c:v>
                      </c:pt>
                      <c:pt idx="2951">
                        <c:v>147575</c:v>
                      </c:pt>
                      <c:pt idx="2952">
                        <c:v>147625</c:v>
                      </c:pt>
                      <c:pt idx="2953">
                        <c:v>147675</c:v>
                      </c:pt>
                      <c:pt idx="2954">
                        <c:v>147725</c:v>
                      </c:pt>
                      <c:pt idx="2955">
                        <c:v>147775</c:v>
                      </c:pt>
                      <c:pt idx="2956">
                        <c:v>147825</c:v>
                      </c:pt>
                      <c:pt idx="2957">
                        <c:v>147874</c:v>
                      </c:pt>
                      <c:pt idx="2958">
                        <c:v>147925</c:v>
                      </c:pt>
                      <c:pt idx="2959">
                        <c:v>147974</c:v>
                      </c:pt>
                      <c:pt idx="2960">
                        <c:v>148024</c:v>
                      </c:pt>
                      <c:pt idx="2961">
                        <c:v>148074</c:v>
                      </c:pt>
                      <c:pt idx="2962">
                        <c:v>148125</c:v>
                      </c:pt>
                      <c:pt idx="2963">
                        <c:v>148174</c:v>
                      </c:pt>
                      <c:pt idx="2964">
                        <c:v>148224</c:v>
                      </c:pt>
                      <c:pt idx="2965">
                        <c:v>148274</c:v>
                      </c:pt>
                      <c:pt idx="2966">
                        <c:v>148326</c:v>
                      </c:pt>
                      <c:pt idx="2967">
                        <c:v>148375</c:v>
                      </c:pt>
                      <c:pt idx="2968">
                        <c:v>148425</c:v>
                      </c:pt>
                      <c:pt idx="2969">
                        <c:v>148475</c:v>
                      </c:pt>
                      <c:pt idx="2970">
                        <c:v>148524</c:v>
                      </c:pt>
                      <c:pt idx="2971">
                        <c:v>148574</c:v>
                      </c:pt>
                      <c:pt idx="2972">
                        <c:v>148624</c:v>
                      </c:pt>
                      <c:pt idx="2973">
                        <c:v>148675</c:v>
                      </c:pt>
                      <c:pt idx="2974">
                        <c:v>148724</c:v>
                      </c:pt>
                      <c:pt idx="2975">
                        <c:v>148774</c:v>
                      </c:pt>
                      <c:pt idx="2976">
                        <c:v>148824</c:v>
                      </c:pt>
                      <c:pt idx="2977">
                        <c:v>148874</c:v>
                      </c:pt>
                      <c:pt idx="2978">
                        <c:v>148924</c:v>
                      </c:pt>
                      <c:pt idx="2979">
                        <c:v>148974</c:v>
                      </c:pt>
                      <c:pt idx="2980">
                        <c:v>149025</c:v>
                      </c:pt>
                      <c:pt idx="2981">
                        <c:v>149075</c:v>
                      </c:pt>
                      <c:pt idx="2982">
                        <c:v>149124</c:v>
                      </c:pt>
                      <c:pt idx="2983">
                        <c:v>149175</c:v>
                      </c:pt>
                      <c:pt idx="2984">
                        <c:v>149225</c:v>
                      </c:pt>
                      <c:pt idx="2985">
                        <c:v>149274</c:v>
                      </c:pt>
                      <c:pt idx="2986">
                        <c:v>149324</c:v>
                      </c:pt>
                      <c:pt idx="2987">
                        <c:v>149374</c:v>
                      </c:pt>
                      <c:pt idx="2988">
                        <c:v>149425</c:v>
                      </c:pt>
                      <c:pt idx="2989">
                        <c:v>149475</c:v>
                      </c:pt>
                      <c:pt idx="2990">
                        <c:v>149525</c:v>
                      </c:pt>
                      <c:pt idx="2991">
                        <c:v>149575</c:v>
                      </c:pt>
                      <c:pt idx="2992">
                        <c:v>149624</c:v>
                      </c:pt>
                      <c:pt idx="2993">
                        <c:v>149675</c:v>
                      </c:pt>
                      <c:pt idx="2994">
                        <c:v>149725</c:v>
                      </c:pt>
                      <c:pt idx="2995">
                        <c:v>149775</c:v>
                      </c:pt>
                      <c:pt idx="2996">
                        <c:v>149825</c:v>
                      </c:pt>
                      <c:pt idx="2997">
                        <c:v>149875</c:v>
                      </c:pt>
                      <c:pt idx="2998">
                        <c:v>149925</c:v>
                      </c:pt>
                      <c:pt idx="2999">
                        <c:v>149974</c:v>
                      </c:pt>
                      <c:pt idx="3000">
                        <c:v>150024</c:v>
                      </c:pt>
                      <c:pt idx="3001">
                        <c:v>150075</c:v>
                      </c:pt>
                      <c:pt idx="3002">
                        <c:v>150125</c:v>
                      </c:pt>
                      <c:pt idx="3003">
                        <c:v>150175</c:v>
                      </c:pt>
                      <c:pt idx="3004">
                        <c:v>150224</c:v>
                      </c:pt>
                      <c:pt idx="3005">
                        <c:v>150275</c:v>
                      </c:pt>
                      <c:pt idx="3006">
                        <c:v>150324</c:v>
                      </c:pt>
                      <c:pt idx="3007">
                        <c:v>150375</c:v>
                      </c:pt>
                      <c:pt idx="3008">
                        <c:v>150424</c:v>
                      </c:pt>
                      <c:pt idx="3009">
                        <c:v>150475</c:v>
                      </c:pt>
                      <c:pt idx="3010">
                        <c:v>150524</c:v>
                      </c:pt>
                      <c:pt idx="3011">
                        <c:v>150574</c:v>
                      </c:pt>
                      <c:pt idx="3012">
                        <c:v>150625</c:v>
                      </c:pt>
                      <c:pt idx="3013">
                        <c:v>150675</c:v>
                      </c:pt>
                      <c:pt idx="3014">
                        <c:v>150725</c:v>
                      </c:pt>
                      <c:pt idx="3015">
                        <c:v>150774</c:v>
                      </c:pt>
                      <c:pt idx="3016">
                        <c:v>150835</c:v>
                      </c:pt>
                      <c:pt idx="3017">
                        <c:v>150874</c:v>
                      </c:pt>
                      <c:pt idx="3018">
                        <c:v>150925</c:v>
                      </c:pt>
                      <c:pt idx="3019">
                        <c:v>150975</c:v>
                      </c:pt>
                      <c:pt idx="3020">
                        <c:v>151025</c:v>
                      </c:pt>
                      <c:pt idx="3021">
                        <c:v>151075</c:v>
                      </c:pt>
                      <c:pt idx="3022">
                        <c:v>151124</c:v>
                      </c:pt>
                      <c:pt idx="3023">
                        <c:v>151175</c:v>
                      </c:pt>
                      <c:pt idx="3024">
                        <c:v>151224</c:v>
                      </c:pt>
                      <c:pt idx="3025">
                        <c:v>151274</c:v>
                      </c:pt>
                      <c:pt idx="3026">
                        <c:v>151324</c:v>
                      </c:pt>
                      <c:pt idx="3027">
                        <c:v>151374</c:v>
                      </c:pt>
                      <c:pt idx="3028">
                        <c:v>151424</c:v>
                      </c:pt>
                      <c:pt idx="3029">
                        <c:v>151474</c:v>
                      </c:pt>
                      <c:pt idx="3030">
                        <c:v>151524</c:v>
                      </c:pt>
                      <c:pt idx="3031">
                        <c:v>151574</c:v>
                      </c:pt>
                      <c:pt idx="3032">
                        <c:v>151625</c:v>
                      </c:pt>
                      <c:pt idx="3033">
                        <c:v>151675</c:v>
                      </c:pt>
                      <c:pt idx="3034">
                        <c:v>151725</c:v>
                      </c:pt>
                      <c:pt idx="3035">
                        <c:v>151774</c:v>
                      </c:pt>
                      <c:pt idx="3036">
                        <c:v>151824</c:v>
                      </c:pt>
                      <c:pt idx="3037">
                        <c:v>151874</c:v>
                      </c:pt>
                      <c:pt idx="3038">
                        <c:v>151927</c:v>
                      </c:pt>
                      <c:pt idx="3039">
                        <c:v>151975</c:v>
                      </c:pt>
                      <c:pt idx="3040">
                        <c:v>152025</c:v>
                      </c:pt>
                      <c:pt idx="3041">
                        <c:v>152075</c:v>
                      </c:pt>
                      <c:pt idx="3042">
                        <c:v>152125</c:v>
                      </c:pt>
                      <c:pt idx="3043">
                        <c:v>152174</c:v>
                      </c:pt>
                      <c:pt idx="3044">
                        <c:v>152225</c:v>
                      </c:pt>
                      <c:pt idx="3045">
                        <c:v>152274</c:v>
                      </c:pt>
                      <c:pt idx="3046">
                        <c:v>152325</c:v>
                      </c:pt>
                      <c:pt idx="3047">
                        <c:v>152374</c:v>
                      </c:pt>
                      <c:pt idx="3048">
                        <c:v>152425</c:v>
                      </c:pt>
                      <c:pt idx="3049">
                        <c:v>152474</c:v>
                      </c:pt>
                      <c:pt idx="3050">
                        <c:v>152524</c:v>
                      </c:pt>
                      <c:pt idx="3051">
                        <c:v>152574</c:v>
                      </c:pt>
                      <c:pt idx="3052">
                        <c:v>152624</c:v>
                      </c:pt>
                      <c:pt idx="3053">
                        <c:v>152675</c:v>
                      </c:pt>
                      <c:pt idx="3054">
                        <c:v>152724</c:v>
                      </c:pt>
                      <c:pt idx="3055">
                        <c:v>152775</c:v>
                      </c:pt>
                      <c:pt idx="3056">
                        <c:v>152825</c:v>
                      </c:pt>
                      <c:pt idx="3057">
                        <c:v>152874</c:v>
                      </c:pt>
                      <c:pt idx="3058">
                        <c:v>152925</c:v>
                      </c:pt>
                      <c:pt idx="3059">
                        <c:v>152975</c:v>
                      </c:pt>
                      <c:pt idx="3060">
                        <c:v>153025</c:v>
                      </c:pt>
                      <c:pt idx="3061">
                        <c:v>153074</c:v>
                      </c:pt>
                      <c:pt idx="3062">
                        <c:v>153124</c:v>
                      </c:pt>
                      <c:pt idx="3063">
                        <c:v>153174</c:v>
                      </c:pt>
                      <c:pt idx="3064">
                        <c:v>153224</c:v>
                      </c:pt>
                      <c:pt idx="3065">
                        <c:v>153274</c:v>
                      </c:pt>
                      <c:pt idx="3066">
                        <c:v>153325</c:v>
                      </c:pt>
                      <c:pt idx="3067">
                        <c:v>153375</c:v>
                      </c:pt>
                      <c:pt idx="3068">
                        <c:v>153424</c:v>
                      </c:pt>
                      <c:pt idx="3069">
                        <c:v>153474</c:v>
                      </c:pt>
                      <c:pt idx="3070">
                        <c:v>153524</c:v>
                      </c:pt>
                      <c:pt idx="3071">
                        <c:v>153574</c:v>
                      </c:pt>
                      <c:pt idx="3072">
                        <c:v>153624</c:v>
                      </c:pt>
                      <c:pt idx="3073">
                        <c:v>153674</c:v>
                      </c:pt>
                      <c:pt idx="3074">
                        <c:v>153724</c:v>
                      </c:pt>
                      <c:pt idx="3075">
                        <c:v>153776</c:v>
                      </c:pt>
                      <c:pt idx="3076">
                        <c:v>153825</c:v>
                      </c:pt>
                      <c:pt idx="3077">
                        <c:v>153874</c:v>
                      </c:pt>
                      <c:pt idx="3078">
                        <c:v>153924</c:v>
                      </c:pt>
                      <c:pt idx="3079">
                        <c:v>153974</c:v>
                      </c:pt>
                      <c:pt idx="3080">
                        <c:v>154025</c:v>
                      </c:pt>
                      <c:pt idx="3081">
                        <c:v>154075</c:v>
                      </c:pt>
                      <c:pt idx="3082">
                        <c:v>154124</c:v>
                      </c:pt>
                      <c:pt idx="3083">
                        <c:v>154175</c:v>
                      </c:pt>
                      <c:pt idx="3084">
                        <c:v>154224</c:v>
                      </c:pt>
                      <c:pt idx="3085">
                        <c:v>154274</c:v>
                      </c:pt>
                      <c:pt idx="3086">
                        <c:v>154326</c:v>
                      </c:pt>
                      <c:pt idx="3087">
                        <c:v>154375</c:v>
                      </c:pt>
                      <c:pt idx="3088">
                        <c:v>154424</c:v>
                      </c:pt>
                      <c:pt idx="3089">
                        <c:v>154475</c:v>
                      </c:pt>
                      <c:pt idx="3090">
                        <c:v>154525</c:v>
                      </c:pt>
                      <c:pt idx="3091">
                        <c:v>154575</c:v>
                      </c:pt>
                      <c:pt idx="3092">
                        <c:v>154625</c:v>
                      </c:pt>
                      <c:pt idx="3093">
                        <c:v>154675</c:v>
                      </c:pt>
                      <c:pt idx="3094">
                        <c:v>154725</c:v>
                      </c:pt>
                      <c:pt idx="3095">
                        <c:v>154774</c:v>
                      </c:pt>
                      <c:pt idx="3096">
                        <c:v>154824</c:v>
                      </c:pt>
                      <c:pt idx="3097">
                        <c:v>154875</c:v>
                      </c:pt>
                      <c:pt idx="3098">
                        <c:v>154925</c:v>
                      </c:pt>
                      <c:pt idx="3099">
                        <c:v>154974</c:v>
                      </c:pt>
                      <c:pt idx="3100">
                        <c:v>155024</c:v>
                      </c:pt>
                      <c:pt idx="3101">
                        <c:v>155074</c:v>
                      </c:pt>
                      <c:pt idx="3102">
                        <c:v>155124</c:v>
                      </c:pt>
                      <c:pt idx="3103">
                        <c:v>155175</c:v>
                      </c:pt>
                      <c:pt idx="3104">
                        <c:v>155225</c:v>
                      </c:pt>
                      <c:pt idx="3105">
                        <c:v>155275</c:v>
                      </c:pt>
                      <c:pt idx="3106">
                        <c:v>155325</c:v>
                      </c:pt>
                      <c:pt idx="3107">
                        <c:v>155375</c:v>
                      </c:pt>
                      <c:pt idx="3108">
                        <c:v>155424</c:v>
                      </c:pt>
                      <c:pt idx="3109">
                        <c:v>155474</c:v>
                      </c:pt>
                      <c:pt idx="3110">
                        <c:v>155524</c:v>
                      </c:pt>
                      <c:pt idx="3111">
                        <c:v>155574</c:v>
                      </c:pt>
                      <c:pt idx="3112">
                        <c:v>155624</c:v>
                      </c:pt>
                      <c:pt idx="3113">
                        <c:v>155676</c:v>
                      </c:pt>
                      <c:pt idx="3114">
                        <c:v>155724</c:v>
                      </c:pt>
                      <c:pt idx="3115">
                        <c:v>155775</c:v>
                      </c:pt>
                      <c:pt idx="3116">
                        <c:v>155825</c:v>
                      </c:pt>
                      <c:pt idx="3117">
                        <c:v>155874</c:v>
                      </c:pt>
                      <c:pt idx="3118">
                        <c:v>155924</c:v>
                      </c:pt>
                      <c:pt idx="3119">
                        <c:v>155974</c:v>
                      </c:pt>
                      <c:pt idx="3120">
                        <c:v>156024</c:v>
                      </c:pt>
                      <c:pt idx="3121">
                        <c:v>156075</c:v>
                      </c:pt>
                      <c:pt idx="3122">
                        <c:v>156125</c:v>
                      </c:pt>
                      <c:pt idx="3123">
                        <c:v>156174</c:v>
                      </c:pt>
                      <c:pt idx="3124">
                        <c:v>156225</c:v>
                      </c:pt>
                      <c:pt idx="3125">
                        <c:v>156275</c:v>
                      </c:pt>
                      <c:pt idx="3126">
                        <c:v>156325</c:v>
                      </c:pt>
                      <c:pt idx="3127">
                        <c:v>156374</c:v>
                      </c:pt>
                      <c:pt idx="3128">
                        <c:v>156424</c:v>
                      </c:pt>
                      <c:pt idx="3129">
                        <c:v>156475</c:v>
                      </c:pt>
                      <c:pt idx="3130">
                        <c:v>156524</c:v>
                      </c:pt>
                      <c:pt idx="3131">
                        <c:v>156575</c:v>
                      </c:pt>
                      <c:pt idx="3132">
                        <c:v>156625</c:v>
                      </c:pt>
                      <c:pt idx="3133">
                        <c:v>156675</c:v>
                      </c:pt>
                      <c:pt idx="3134">
                        <c:v>156725</c:v>
                      </c:pt>
                      <c:pt idx="3135">
                        <c:v>156775</c:v>
                      </c:pt>
                      <c:pt idx="3136">
                        <c:v>156824</c:v>
                      </c:pt>
                      <c:pt idx="3137">
                        <c:v>156874</c:v>
                      </c:pt>
                      <c:pt idx="3138">
                        <c:v>156924</c:v>
                      </c:pt>
                      <c:pt idx="3139">
                        <c:v>156974</c:v>
                      </c:pt>
                      <c:pt idx="3140">
                        <c:v>157025</c:v>
                      </c:pt>
                      <c:pt idx="3141">
                        <c:v>157074</c:v>
                      </c:pt>
                      <c:pt idx="3142">
                        <c:v>157124</c:v>
                      </c:pt>
                      <c:pt idx="3143">
                        <c:v>157175</c:v>
                      </c:pt>
                      <c:pt idx="3144">
                        <c:v>157225</c:v>
                      </c:pt>
                      <c:pt idx="3145">
                        <c:v>157275</c:v>
                      </c:pt>
                      <c:pt idx="3146">
                        <c:v>157325</c:v>
                      </c:pt>
                      <c:pt idx="3147">
                        <c:v>157375</c:v>
                      </c:pt>
                      <c:pt idx="3148">
                        <c:v>157425</c:v>
                      </c:pt>
                      <c:pt idx="3149">
                        <c:v>157475</c:v>
                      </c:pt>
                      <c:pt idx="3150">
                        <c:v>157524</c:v>
                      </c:pt>
                      <c:pt idx="3151">
                        <c:v>157574</c:v>
                      </c:pt>
                      <c:pt idx="3152">
                        <c:v>157625</c:v>
                      </c:pt>
                      <c:pt idx="3153">
                        <c:v>157675</c:v>
                      </c:pt>
                      <c:pt idx="3154">
                        <c:v>157725</c:v>
                      </c:pt>
                      <c:pt idx="3155">
                        <c:v>157774</c:v>
                      </c:pt>
                      <c:pt idx="3156">
                        <c:v>157824</c:v>
                      </c:pt>
                      <c:pt idx="3157">
                        <c:v>157875</c:v>
                      </c:pt>
                      <c:pt idx="3158">
                        <c:v>157925</c:v>
                      </c:pt>
                      <c:pt idx="3159">
                        <c:v>157974</c:v>
                      </c:pt>
                      <c:pt idx="3160">
                        <c:v>158024</c:v>
                      </c:pt>
                      <c:pt idx="3161">
                        <c:v>158075</c:v>
                      </c:pt>
                      <c:pt idx="3162">
                        <c:v>158126</c:v>
                      </c:pt>
                      <c:pt idx="3163">
                        <c:v>158174</c:v>
                      </c:pt>
                      <c:pt idx="3164">
                        <c:v>158224</c:v>
                      </c:pt>
                      <c:pt idx="3165">
                        <c:v>158275</c:v>
                      </c:pt>
                      <c:pt idx="3166">
                        <c:v>158325</c:v>
                      </c:pt>
                      <c:pt idx="3167">
                        <c:v>158374</c:v>
                      </c:pt>
                      <c:pt idx="3168">
                        <c:v>158424</c:v>
                      </c:pt>
                      <c:pt idx="3169">
                        <c:v>158474</c:v>
                      </c:pt>
                      <c:pt idx="3170">
                        <c:v>158524</c:v>
                      </c:pt>
                      <c:pt idx="3171">
                        <c:v>158575</c:v>
                      </c:pt>
                      <c:pt idx="3172">
                        <c:v>158624</c:v>
                      </c:pt>
                      <c:pt idx="3173">
                        <c:v>158674</c:v>
                      </c:pt>
                      <c:pt idx="3174">
                        <c:v>158725</c:v>
                      </c:pt>
                      <c:pt idx="3175">
                        <c:v>158775</c:v>
                      </c:pt>
                      <c:pt idx="3176">
                        <c:v>158825</c:v>
                      </c:pt>
                      <c:pt idx="3177">
                        <c:v>158875</c:v>
                      </c:pt>
                      <c:pt idx="3178">
                        <c:v>158925</c:v>
                      </c:pt>
                      <c:pt idx="3179">
                        <c:v>158974</c:v>
                      </c:pt>
                      <c:pt idx="3180">
                        <c:v>159024</c:v>
                      </c:pt>
                      <c:pt idx="3181">
                        <c:v>159075</c:v>
                      </c:pt>
                      <c:pt idx="3182">
                        <c:v>159125</c:v>
                      </c:pt>
                      <c:pt idx="3183">
                        <c:v>159175</c:v>
                      </c:pt>
                      <c:pt idx="3184">
                        <c:v>159224</c:v>
                      </c:pt>
                      <c:pt idx="3185">
                        <c:v>159275</c:v>
                      </c:pt>
                      <c:pt idx="3186">
                        <c:v>159324</c:v>
                      </c:pt>
                      <c:pt idx="3187">
                        <c:v>159374</c:v>
                      </c:pt>
                      <c:pt idx="3188">
                        <c:v>159424</c:v>
                      </c:pt>
                      <c:pt idx="3189">
                        <c:v>159474</c:v>
                      </c:pt>
                      <c:pt idx="3190">
                        <c:v>159525</c:v>
                      </c:pt>
                      <c:pt idx="3191">
                        <c:v>159574</c:v>
                      </c:pt>
                      <c:pt idx="3192">
                        <c:v>159629</c:v>
                      </c:pt>
                      <c:pt idx="3193">
                        <c:v>159675</c:v>
                      </c:pt>
                      <c:pt idx="3194">
                        <c:v>159724</c:v>
                      </c:pt>
                      <c:pt idx="3195">
                        <c:v>159775</c:v>
                      </c:pt>
                      <c:pt idx="3196">
                        <c:v>159825</c:v>
                      </c:pt>
                      <c:pt idx="3197">
                        <c:v>159875</c:v>
                      </c:pt>
                      <c:pt idx="3198">
                        <c:v>159925</c:v>
                      </c:pt>
                      <c:pt idx="3199">
                        <c:v>159975</c:v>
                      </c:pt>
                      <c:pt idx="3200">
                        <c:v>160025</c:v>
                      </c:pt>
                      <c:pt idx="3201">
                        <c:v>160074</c:v>
                      </c:pt>
                      <c:pt idx="3202">
                        <c:v>160124</c:v>
                      </c:pt>
                      <c:pt idx="3203">
                        <c:v>160174</c:v>
                      </c:pt>
                      <c:pt idx="3204">
                        <c:v>160225</c:v>
                      </c:pt>
                      <c:pt idx="3205">
                        <c:v>160275</c:v>
                      </c:pt>
                      <c:pt idx="3206">
                        <c:v>160325</c:v>
                      </c:pt>
                      <c:pt idx="3207">
                        <c:v>160374</c:v>
                      </c:pt>
                      <c:pt idx="3208">
                        <c:v>160426</c:v>
                      </c:pt>
                      <c:pt idx="3209">
                        <c:v>160474</c:v>
                      </c:pt>
                      <c:pt idx="3210">
                        <c:v>160525</c:v>
                      </c:pt>
                      <c:pt idx="3211">
                        <c:v>160575</c:v>
                      </c:pt>
                      <c:pt idx="3212">
                        <c:v>160624</c:v>
                      </c:pt>
                      <c:pt idx="3213">
                        <c:v>160675</c:v>
                      </c:pt>
                      <c:pt idx="3214">
                        <c:v>160724</c:v>
                      </c:pt>
                      <c:pt idx="3215">
                        <c:v>160774</c:v>
                      </c:pt>
                      <c:pt idx="3216">
                        <c:v>160824</c:v>
                      </c:pt>
                      <c:pt idx="3217">
                        <c:v>160875</c:v>
                      </c:pt>
                      <c:pt idx="3218">
                        <c:v>160925</c:v>
                      </c:pt>
                      <c:pt idx="3219">
                        <c:v>160975</c:v>
                      </c:pt>
                      <c:pt idx="3220">
                        <c:v>161024</c:v>
                      </c:pt>
                      <c:pt idx="3221">
                        <c:v>161074</c:v>
                      </c:pt>
                      <c:pt idx="3222">
                        <c:v>161124</c:v>
                      </c:pt>
                      <c:pt idx="3223">
                        <c:v>161174</c:v>
                      </c:pt>
                      <c:pt idx="3224">
                        <c:v>161224</c:v>
                      </c:pt>
                      <c:pt idx="3225">
                        <c:v>161274</c:v>
                      </c:pt>
                      <c:pt idx="3226">
                        <c:v>161325</c:v>
                      </c:pt>
                      <c:pt idx="3227">
                        <c:v>161374</c:v>
                      </c:pt>
                      <c:pt idx="3228">
                        <c:v>161425</c:v>
                      </c:pt>
                      <c:pt idx="3229">
                        <c:v>161474</c:v>
                      </c:pt>
                      <c:pt idx="3230">
                        <c:v>161525</c:v>
                      </c:pt>
                      <c:pt idx="3231">
                        <c:v>161575</c:v>
                      </c:pt>
                      <c:pt idx="3232">
                        <c:v>161625</c:v>
                      </c:pt>
                      <c:pt idx="3233">
                        <c:v>161675</c:v>
                      </c:pt>
                      <c:pt idx="3234">
                        <c:v>161725</c:v>
                      </c:pt>
                      <c:pt idx="3235">
                        <c:v>161775</c:v>
                      </c:pt>
                      <c:pt idx="3236">
                        <c:v>161825</c:v>
                      </c:pt>
                      <c:pt idx="3237">
                        <c:v>161879</c:v>
                      </c:pt>
                      <c:pt idx="3238">
                        <c:v>161925</c:v>
                      </c:pt>
                      <c:pt idx="3239">
                        <c:v>161974</c:v>
                      </c:pt>
                      <c:pt idx="3240">
                        <c:v>162024</c:v>
                      </c:pt>
                      <c:pt idx="3241">
                        <c:v>162075</c:v>
                      </c:pt>
                      <c:pt idx="3242">
                        <c:v>162129</c:v>
                      </c:pt>
                      <c:pt idx="3243">
                        <c:v>162175</c:v>
                      </c:pt>
                      <c:pt idx="3244">
                        <c:v>162225</c:v>
                      </c:pt>
                      <c:pt idx="3245">
                        <c:v>162275</c:v>
                      </c:pt>
                      <c:pt idx="3246">
                        <c:v>162325</c:v>
                      </c:pt>
                      <c:pt idx="3247">
                        <c:v>162375</c:v>
                      </c:pt>
                      <c:pt idx="3248">
                        <c:v>162425</c:v>
                      </c:pt>
                      <c:pt idx="3249">
                        <c:v>162475</c:v>
                      </c:pt>
                      <c:pt idx="3250">
                        <c:v>162524</c:v>
                      </c:pt>
                      <c:pt idx="3251">
                        <c:v>162575</c:v>
                      </c:pt>
                      <c:pt idx="3252">
                        <c:v>162625</c:v>
                      </c:pt>
                      <c:pt idx="3253">
                        <c:v>162674</c:v>
                      </c:pt>
                      <c:pt idx="3254">
                        <c:v>162725</c:v>
                      </c:pt>
                      <c:pt idx="3255">
                        <c:v>162774</c:v>
                      </c:pt>
                      <c:pt idx="3256">
                        <c:v>162824</c:v>
                      </c:pt>
                      <c:pt idx="3257">
                        <c:v>162874</c:v>
                      </c:pt>
                      <c:pt idx="3258">
                        <c:v>162924</c:v>
                      </c:pt>
                      <c:pt idx="3259">
                        <c:v>162974</c:v>
                      </c:pt>
                      <c:pt idx="3260">
                        <c:v>163024</c:v>
                      </c:pt>
                      <c:pt idx="3261">
                        <c:v>163075</c:v>
                      </c:pt>
                      <c:pt idx="3262">
                        <c:v>163124</c:v>
                      </c:pt>
                      <c:pt idx="3263">
                        <c:v>163174</c:v>
                      </c:pt>
                      <c:pt idx="3264">
                        <c:v>163225</c:v>
                      </c:pt>
                      <c:pt idx="3265">
                        <c:v>163274</c:v>
                      </c:pt>
                      <c:pt idx="3266">
                        <c:v>163326</c:v>
                      </c:pt>
                      <c:pt idx="3267">
                        <c:v>163374</c:v>
                      </c:pt>
                      <c:pt idx="3268">
                        <c:v>163424</c:v>
                      </c:pt>
                      <c:pt idx="3269">
                        <c:v>163475</c:v>
                      </c:pt>
                      <c:pt idx="3270">
                        <c:v>163524</c:v>
                      </c:pt>
                      <c:pt idx="3271">
                        <c:v>163575</c:v>
                      </c:pt>
                      <c:pt idx="3272">
                        <c:v>163624</c:v>
                      </c:pt>
                      <c:pt idx="3273">
                        <c:v>163675</c:v>
                      </c:pt>
                      <c:pt idx="3274">
                        <c:v>163724</c:v>
                      </c:pt>
                      <c:pt idx="3275">
                        <c:v>163774</c:v>
                      </c:pt>
                      <c:pt idx="3276">
                        <c:v>163825</c:v>
                      </c:pt>
                      <c:pt idx="3277">
                        <c:v>163875</c:v>
                      </c:pt>
                      <c:pt idx="3278">
                        <c:v>163925</c:v>
                      </c:pt>
                      <c:pt idx="3279">
                        <c:v>163974</c:v>
                      </c:pt>
                      <c:pt idx="3280">
                        <c:v>164024</c:v>
                      </c:pt>
                      <c:pt idx="3281">
                        <c:v>164074</c:v>
                      </c:pt>
                      <c:pt idx="3282">
                        <c:v>164124</c:v>
                      </c:pt>
                      <c:pt idx="3283">
                        <c:v>164175</c:v>
                      </c:pt>
                      <c:pt idx="3284">
                        <c:v>164225</c:v>
                      </c:pt>
                      <c:pt idx="3285">
                        <c:v>164275</c:v>
                      </c:pt>
                      <c:pt idx="3286">
                        <c:v>164325</c:v>
                      </c:pt>
                      <c:pt idx="3287">
                        <c:v>164375</c:v>
                      </c:pt>
                      <c:pt idx="3288">
                        <c:v>164424</c:v>
                      </c:pt>
                      <c:pt idx="3289">
                        <c:v>164475</c:v>
                      </c:pt>
                      <c:pt idx="3290">
                        <c:v>164524</c:v>
                      </c:pt>
                      <c:pt idx="3291">
                        <c:v>164574</c:v>
                      </c:pt>
                      <c:pt idx="3292">
                        <c:v>164625</c:v>
                      </c:pt>
                      <c:pt idx="3293">
                        <c:v>164674</c:v>
                      </c:pt>
                      <c:pt idx="3294">
                        <c:v>164724</c:v>
                      </c:pt>
                      <c:pt idx="3295">
                        <c:v>164774</c:v>
                      </c:pt>
                      <c:pt idx="3296">
                        <c:v>164825</c:v>
                      </c:pt>
                      <c:pt idx="3297">
                        <c:v>164874</c:v>
                      </c:pt>
                      <c:pt idx="3298">
                        <c:v>164925</c:v>
                      </c:pt>
                      <c:pt idx="3299">
                        <c:v>164974</c:v>
                      </c:pt>
                      <c:pt idx="3300">
                        <c:v>165025</c:v>
                      </c:pt>
                      <c:pt idx="3301">
                        <c:v>165075</c:v>
                      </c:pt>
                      <c:pt idx="3302">
                        <c:v>165124</c:v>
                      </c:pt>
                      <c:pt idx="3303">
                        <c:v>165174</c:v>
                      </c:pt>
                      <c:pt idx="3304">
                        <c:v>165225</c:v>
                      </c:pt>
                      <c:pt idx="3305">
                        <c:v>165275</c:v>
                      </c:pt>
                      <c:pt idx="3306">
                        <c:v>165324</c:v>
                      </c:pt>
                      <c:pt idx="3307">
                        <c:v>165374</c:v>
                      </c:pt>
                      <c:pt idx="3308">
                        <c:v>165424</c:v>
                      </c:pt>
                      <c:pt idx="3309">
                        <c:v>165475</c:v>
                      </c:pt>
                      <c:pt idx="3310">
                        <c:v>165524</c:v>
                      </c:pt>
                      <c:pt idx="3311">
                        <c:v>165575</c:v>
                      </c:pt>
                      <c:pt idx="3312">
                        <c:v>165626</c:v>
                      </c:pt>
                      <c:pt idx="3313">
                        <c:v>165675</c:v>
                      </c:pt>
                      <c:pt idx="3314">
                        <c:v>165724</c:v>
                      </c:pt>
                      <c:pt idx="3315">
                        <c:v>165774</c:v>
                      </c:pt>
                      <c:pt idx="3316">
                        <c:v>165824</c:v>
                      </c:pt>
                      <c:pt idx="3317">
                        <c:v>165875</c:v>
                      </c:pt>
                      <c:pt idx="3318">
                        <c:v>165924</c:v>
                      </c:pt>
                      <c:pt idx="3319">
                        <c:v>165974</c:v>
                      </c:pt>
                      <c:pt idx="3320">
                        <c:v>166024</c:v>
                      </c:pt>
                      <c:pt idx="3321">
                        <c:v>166075</c:v>
                      </c:pt>
                      <c:pt idx="3322">
                        <c:v>166124</c:v>
                      </c:pt>
                      <c:pt idx="3323">
                        <c:v>166174</c:v>
                      </c:pt>
                      <c:pt idx="3324">
                        <c:v>166225</c:v>
                      </c:pt>
                      <c:pt idx="3325">
                        <c:v>166274</c:v>
                      </c:pt>
                      <c:pt idx="3326">
                        <c:v>166324</c:v>
                      </c:pt>
                      <c:pt idx="3327">
                        <c:v>166374</c:v>
                      </c:pt>
                      <c:pt idx="3328">
                        <c:v>166424</c:v>
                      </c:pt>
                      <c:pt idx="3329">
                        <c:v>166474</c:v>
                      </c:pt>
                      <c:pt idx="3330">
                        <c:v>166524</c:v>
                      </c:pt>
                      <c:pt idx="3331">
                        <c:v>166575</c:v>
                      </c:pt>
                      <c:pt idx="3332">
                        <c:v>166625</c:v>
                      </c:pt>
                      <c:pt idx="3333">
                        <c:v>166675</c:v>
                      </c:pt>
                      <c:pt idx="3334">
                        <c:v>166724</c:v>
                      </c:pt>
                      <c:pt idx="3335">
                        <c:v>166774</c:v>
                      </c:pt>
                      <c:pt idx="3336">
                        <c:v>166825</c:v>
                      </c:pt>
                      <c:pt idx="3337">
                        <c:v>166875</c:v>
                      </c:pt>
                      <c:pt idx="3338">
                        <c:v>166925</c:v>
                      </c:pt>
                      <c:pt idx="3339">
                        <c:v>166975</c:v>
                      </c:pt>
                      <c:pt idx="3340">
                        <c:v>167024</c:v>
                      </c:pt>
                      <c:pt idx="3341">
                        <c:v>167074</c:v>
                      </c:pt>
                      <c:pt idx="3342">
                        <c:v>167125</c:v>
                      </c:pt>
                      <c:pt idx="3343">
                        <c:v>167174</c:v>
                      </c:pt>
                      <c:pt idx="3344">
                        <c:v>167224</c:v>
                      </c:pt>
                      <c:pt idx="3345">
                        <c:v>167274</c:v>
                      </c:pt>
                      <c:pt idx="3346">
                        <c:v>167324</c:v>
                      </c:pt>
                      <c:pt idx="3347">
                        <c:v>167375</c:v>
                      </c:pt>
                      <c:pt idx="3348">
                        <c:v>167424</c:v>
                      </c:pt>
                      <c:pt idx="3349">
                        <c:v>167474</c:v>
                      </c:pt>
                      <c:pt idx="3350">
                        <c:v>167525</c:v>
                      </c:pt>
                      <c:pt idx="3351">
                        <c:v>167575</c:v>
                      </c:pt>
                      <c:pt idx="3352">
                        <c:v>167624</c:v>
                      </c:pt>
                      <c:pt idx="3353">
                        <c:v>167674</c:v>
                      </c:pt>
                      <c:pt idx="3354">
                        <c:v>167725</c:v>
                      </c:pt>
                      <c:pt idx="3355">
                        <c:v>167774</c:v>
                      </c:pt>
                      <c:pt idx="3356">
                        <c:v>167824</c:v>
                      </c:pt>
                      <c:pt idx="3357">
                        <c:v>167875</c:v>
                      </c:pt>
                      <c:pt idx="3358">
                        <c:v>167925</c:v>
                      </c:pt>
                      <c:pt idx="3359">
                        <c:v>167974</c:v>
                      </c:pt>
                      <c:pt idx="3360">
                        <c:v>168024</c:v>
                      </c:pt>
                      <c:pt idx="3361">
                        <c:v>168074</c:v>
                      </c:pt>
                      <c:pt idx="3362">
                        <c:v>168124</c:v>
                      </c:pt>
                      <c:pt idx="3363">
                        <c:v>168174</c:v>
                      </c:pt>
                      <c:pt idx="3364">
                        <c:v>168224</c:v>
                      </c:pt>
                      <c:pt idx="3365">
                        <c:v>168274</c:v>
                      </c:pt>
                      <c:pt idx="3366">
                        <c:v>168325</c:v>
                      </c:pt>
                      <c:pt idx="3367">
                        <c:v>168374</c:v>
                      </c:pt>
                      <c:pt idx="3368">
                        <c:v>168425</c:v>
                      </c:pt>
                      <c:pt idx="3369">
                        <c:v>168474</c:v>
                      </c:pt>
                      <c:pt idx="3370">
                        <c:v>168524</c:v>
                      </c:pt>
                      <c:pt idx="3371">
                        <c:v>168575</c:v>
                      </c:pt>
                      <c:pt idx="3372">
                        <c:v>168624</c:v>
                      </c:pt>
                      <c:pt idx="3373">
                        <c:v>168674</c:v>
                      </c:pt>
                      <c:pt idx="3374">
                        <c:v>168725</c:v>
                      </c:pt>
                      <c:pt idx="3375">
                        <c:v>168775</c:v>
                      </c:pt>
                      <c:pt idx="3376">
                        <c:v>168824</c:v>
                      </c:pt>
                      <c:pt idx="3377">
                        <c:v>168875</c:v>
                      </c:pt>
                      <c:pt idx="3378">
                        <c:v>168925</c:v>
                      </c:pt>
                      <c:pt idx="3379">
                        <c:v>168975</c:v>
                      </c:pt>
                      <c:pt idx="3380">
                        <c:v>169024</c:v>
                      </c:pt>
                      <c:pt idx="3381">
                        <c:v>169074</c:v>
                      </c:pt>
                      <c:pt idx="3382">
                        <c:v>169124</c:v>
                      </c:pt>
                      <c:pt idx="3383">
                        <c:v>169174</c:v>
                      </c:pt>
                      <c:pt idx="3384">
                        <c:v>169225</c:v>
                      </c:pt>
                      <c:pt idx="3385">
                        <c:v>169274</c:v>
                      </c:pt>
                      <c:pt idx="3386">
                        <c:v>169325</c:v>
                      </c:pt>
                      <c:pt idx="3387">
                        <c:v>169375</c:v>
                      </c:pt>
                      <c:pt idx="3388">
                        <c:v>169425</c:v>
                      </c:pt>
                      <c:pt idx="3389">
                        <c:v>169475</c:v>
                      </c:pt>
                      <c:pt idx="3390">
                        <c:v>169525</c:v>
                      </c:pt>
                      <c:pt idx="3391">
                        <c:v>169575</c:v>
                      </c:pt>
                      <c:pt idx="3392">
                        <c:v>169625</c:v>
                      </c:pt>
                      <c:pt idx="3393">
                        <c:v>169675</c:v>
                      </c:pt>
                      <c:pt idx="3394">
                        <c:v>169725</c:v>
                      </c:pt>
                      <c:pt idx="3395">
                        <c:v>169775</c:v>
                      </c:pt>
                      <c:pt idx="3396">
                        <c:v>169825</c:v>
                      </c:pt>
                      <c:pt idx="3397">
                        <c:v>169874</c:v>
                      </c:pt>
                      <c:pt idx="3398">
                        <c:v>169924</c:v>
                      </c:pt>
                      <c:pt idx="3399">
                        <c:v>169975</c:v>
                      </c:pt>
                      <c:pt idx="3400">
                        <c:v>170025</c:v>
                      </c:pt>
                      <c:pt idx="3401">
                        <c:v>170075</c:v>
                      </c:pt>
                      <c:pt idx="3402">
                        <c:v>170125</c:v>
                      </c:pt>
                      <c:pt idx="3403">
                        <c:v>170174</c:v>
                      </c:pt>
                      <c:pt idx="3404">
                        <c:v>170225</c:v>
                      </c:pt>
                      <c:pt idx="3405">
                        <c:v>170276</c:v>
                      </c:pt>
                      <c:pt idx="3406">
                        <c:v>170325</c:v>
                      </c:pt>
                      <c:pt idx="3407">
                        <c:v>170374</c:v>
                      </c:pt>
                      <c:pt idx="3408">
                        <c:v>170424</c:v>
                      </c:pt>
                      <c:pt idx="3409">
                        <c:v>170474</c:v>
                      </c:pt>
                      <c:pt idx="3410">
                        <c:v>170525</c:v>
                      </c:pt>
                      <c:pt idx="3411">
                        <c:v>170575</c:v>
                      </c:pt>
                      <c:pt idx="3412">
                        <c:v>170625</c:v>
                      </c:pt>
                      <c:pt idx="3413">
                        <c:v>170675</c:v>
                      </c:pt>
                      <c:pt idx="3414">
                        <c:v>170725</c:v>
                      </c:pt>
                      <c:pt idx="3415">
                        <c:v>170774</c:v>
                      </c:pt>
                      <c:pt idx="3416">
                        <c:v>170824</c:v>
                      </c:pt>
                      <c:pt idx="3417">
                        <c:v>170874</c:v>
                      </c:pt>
                      <c:pt idx="3418">
                        <c:v>170925</c:v>
                      </c:pt>
                      <c:pt idx="3419">
                        <c:v>170975</c:v>
                      </c:pt>
                      <c:pt idx="3420">
                        <c:v>171025</c:v>
                      </c:pt>
                      <c:pt idx="3421">
                        <c:v>171074</c:v>
                      </c:pt>
                      <c:pt idx="3422">
                        <c:v>171124</c:v>
                      </c:pt>
                      <c:pt idx="3423">
                        <c:v>171174</c:v>
                      </c:pt>
                      <c:pt idx="3424">
                        <c:v>171224</c:v>
                      </c:pt>
                      <c:pt idx="3425">
                        <c:v>171275</c:v>
                      </c:pt>
                      <c:pt idx="3426">
                        <c:v>171324</c:v>
                      </c:pt>
                      <c:pt idx="3427">
                        <c:v>171374</c:v>
                      </c:pt>
                      <c:pt idx="3428">
                        <c:v>171424</c:v>
                      </c:pt>
                      <c:pt idx="3429">
                        <c:v>171474</c:v>
                      </c:pt>
                      <c:pt idx="3430">
                        <c:v>171524</c:v>
                      </c:pt>
                      <c:pt idx="3431">
                        <c:v>171575</c:v>
                      </c:pt>
                      <c:pt idx="3432">
                        <c:v>171625</c:v>
                      </c:pt>
                      <c:pt idx="3433">
                        <c:v>171674</c:v>
                      </c:pt>
                      <c:pt idx="3434">
                        <c:v>171724</c:v>
                      </c:pt>
                      <c:pt idx="3435">
                        <c:v>171774</c:v>
                      </c:pt>
                      <c:pt idx="3436">
                        <c:v>171825</c:v>
                      </c:pt>
                      <c:pt idx="3437">
                        <c:v>171875</c:v>
                      </c:pt>
                      <c:pt idx="3438">
                        <c:v>171925</c:v>
                      </c:pt>
                      <c:pt idx="3439">
                        <c:v>171974</c:v>
                      </c:pt>
                      <c:pt idx="3440">
                        <c:v>172024</c:v>
                      </c:pt>
                      <c:pt idx="3441">
                        <c:v>172074</c:v>
                      </c:pt>
                      <c:pt idx="3442">
                        <c:v>172125</c:v>
                      </c:pt>
                      <c:pt idx="3443">
                        <c:v>172175</c:v>
                      </c:pt>
                      <c:pt idx="3444">
                        <c:v>172224</c:v>
                      </c:pt>
                      <c:pt idx="3445">
                        <c:v>172274</c:v>
                      </c:pt>
                      <c:pt idx="3446">
                        <c:v>172324</c:v>
                      </c:pt>
                      <c:pt idx="3447">
                        <c:v>172374</c:v>
                      </c:pt>
                      <c:pt idx="3448">
                        <c:v>172424</c:v>
                      </c:pt>
                      <c:pt idx="3449">
                        <c:v>172474</c:v>
                      </c:pt>
                      <c:pt idx="3450">
                        <c:v>172525</c:v>
                      </c:pt>
                      <c:pt idx="3451">
                        <c:v>172574</c:v>
                      </c:pt>
                      <c:pt idx="3452">
                        <c:v>172624</c:v>
                      </c:pt>
                      <c:pt idx="3453">
                        <c:v>172674</c:v>
                      </c:pt>
                      <c:pt idx="3454">
                        <c:v>172724</c:v>
                      </c:pt>
                      <c:pt idx="3455">
                        <c:v>172775</c:v>
                      </c:pt>
                      <c:pt idx="3456">
                        <c:v>172825</c:v>
                      </c:pt>
                      <c:pt idx="3457">
                        <c:v>172875</c:v>
                      </c:pt>
                      <c:pt idx="3458">
                        <c:v>172925</c:v>
                      </c:pt>
                      <c:pt idx="3459">
                        <c:v>172975</c:v>
                      </c:pt>
                      <c:pt idx="3460">
                        <c:v>173024</c:v>
                      </c:pt>
                      <c:pt idx="3461">
                        <c:v>173074</c:v>
                      </c:pt>
                      <c:pt idx="3462">
                        <c:v>173125</c:v>
                      </c:pt>
                      <c:pt idx="3463">
                        <c:v>173175</c:v>
                      </c:pt>
                      <c:pt idx="3464">
                        <c:v>173224</c:v>
                      </c:pt>
                      <c:pt idx="3465">
                        <c:v>173274</c:v>
                      </c:pt>
                      <c:pt idx="3466">
                        <c:v>173324</c:v>
                      </c:pt>
                      <c:pt idx="3467">
                        <c:v>173374</c:v>
                      </c:pt>
                      <c:pt idx="3468">
                        <c:v>173424</c:v>
                      </c:pt>
                      <c:pt idx="3469">
                        <c:v>173474</c:v>
                      </c:pt>
                      <c:pt idx="3470">
                        <c:v>173524</c:v>
                      </c:pt>
                      <c:pt idx="3471">
                        <c:v>173574</c:v>
                      </c:pt>
                      <c:pt idx="3472">
                        <c:v>173624</c:v>
                      </c:pt>
                      <c:pt idx="3473">
                        <c:v>173674</c:v>
                      </c:pt>
                      <c:pt idx="3474">
                        <c:v>173724</c:v>
                      </c:pt>
                      <c:pt idx="3475">
                        <c:v>173774</c:v>
                      </c:pt>
                      <c:pt idx="3476">
                        <c:v>173824</c:v>
                      </c:pt>
                      <c:pt idx="3477">
                        <c:v>173874</c:v>
                      </c:pt>
                      <c:pt idx="3478">
                        <c:v>173924</c:v>
                      </c:pt>
                      <c:pt idx="3479">
                        <c:v>173974</c:v>
                      </c:pt>
                      <c:pt idx="3480">
                        <c:v>174024</c:v>
                      </c:pt>
                      <c:pt idx="3481">
                        <c:v>174075</c:v>
                      </c:pt>
                      <c:pt idx="3482">
                        <c:v>174125</c:v>
                      </c:pt>
                      <c:pt idx="3483">
                        <c:v>174174</c:v>
                      </c:pt>
                      <c:pt idx="3484">
                        <c:v>174225</c:v>
                      </c:pt>
                      <c:pt idx="3485">
                        <c:v>174275</c:v>
                      </c:pt>
                      <c:pt idx="3486">
                        <c:v>174324</c:v>
                      </c:pt>
                      <c:pt idx="3487">
                        <c:v>174375</c:v>
                      </c:pt>
                      <c:pt idx="3488">
                        <c:v>174425</c:v>
                      </c:pt>
                      <c:pt idx="3489">
                        <c:v>174475</c:v>
                      </c:pt>
                      <c:pt idx="3490">
                        <c:v>174524</c:v>
                      </c:pt>
                      <c:pt idx="3491">
                        <c:v>174574</c:v>
                      </c:pt>
                      <c:pt idx="3492">
                        <c:v>174625</c:v>
                      </c:pt>
                      <c:pt idx="3493">
                        <c:v>174675</c:v>
                      </c:pt>
                      <c:pt idx="3494">
                        <c:v>174725</c:v>
                      </c:pt>
                      <c:pt idx="3495">
                        <c:v>174775</c:v>
                      </c:pt>
                      <c:pt idx="3496">
                        <c:v>174825</c:v>
                      </c:pt>
                      <c:pt idx="3497">
                        <c:v>174874</c:v>
                      </c:pt>
                      <c:pt idx="3498">
                        <c:v>174924</c:v>
                      </c:pt>
                      <c:pt idx="3499">
                        <c:v>174974</c:v>
                      </c:pt>
                      <c:pt idx="3500">
                        <c:v>175024</c:v>
                      </c:pt>
                      <c:pt idx="3501">
                        <c:v>175074</c:v>
                      </c:pt>
                      <c:pt idx="3502">
                        <c:v>175127</c:v>
                      </c:pt>
                      <c:pt idx="3503">
                        <c:v>175175</c:v>
                      </c:pt>
                      <c:pt idx="3504">
                        <c:v>175224</c:v>
                      </c:pt>
                      <c:pt idx="3505">
                        <c:v>175274</c:v>
                      </c:pt>
                      <c:pt idx="3506">
                        <c:v>175324</c:v>
                      </c:pt>
                      <c:pt idx="3507">
                        <c:v>175374</c:v>
                      </c:pt>
                      <c:pt idx="3508">
                        <c:v>175425</c:v>
                      </c:pt>
                      <c:pt idx="3509">
                        <c:v>175475</c:v>
                      </c:pt>
                      <c:pt idx="3510">
                        <c:v>175525</c:v>
                      </c:pt>
                      <c:pt idx="3511">
                        <c:v>175574</c:v>
                      </c:pt>
                      <c:pt idx="3512">
                        <c:v>175624</c:v>
                      </c:pt>
                      <c:pt idx="3513">
                        <c:v>175674</c:v>
                      </c:pt>
                      <c:pt idx="3514">
                        <c:v>175724</c:v>
                      </c:pt>
                      <c:pt idx="3515">
                        <c:v>175775</c:v>
                      </c:pt>
                      <c:pt idx="3516">
                        <c:v>175825</c:v>
                      </c:pt>
                      <c:pt idx="3517">
                        <c:v>175874</c:v>
                      </c:pt>
                      <c:pt idx="3518">
                        <c:v>175924</c:v>
                      </c:pt>
                      <c:pt idx="3519">
                        <c:v>175975</c:v>
                      </c:pt>
                      <c:pt idx="3520">
                        <c:v>176025</c:v>
                      </c:pt>
                      <c:pt idx="3521">
                        <c:v>176074</c:v>
                      </c:pt>
                      <c:pt idx="3522">
                        <c:v>176124</c:v>
                      </c:pt>
                      <c:pt idx="3523">
                        <c:v>176174</c:v>
                      </c:pt>
                      <c:pt idx="3524">
                        <c:v>176224</c:v>
                      </c:pt>
                      <c:pt idx="3525">
                        <c:v>176275</c:v>
                      </c:pt>
                      <c:pt idx="3526">
                        <c:v>176325</c:v>
                      </c:pt>
                      <c:pt idx="3527">
                        <c:v>176374</c:v>
                      </c:pt>
                      <c:pt idx="3528">
                        <c:v>176424</c:v>
                      </c:pt>
                      <c:pt idx="3529">
                        <c:v>176478</c:v>
                      </c:pt>
                      <c:pt idx="3530">
                        <c:v>176525</c:v>
                      </c:pt>
                      <c:pt idx="3531">
                        <c:v>176575</c:v>
                      </c:pt>
                      <c:pt idx="3532">
                        <c:v>176624</c:v>
                      </c:pt>
                      <c:pt idx="3533">
                        <c:v>176674</c:v>
                      </c:pt>
                      <c:pt idx="3534">
                        <c:v>176724</c:v>
                      </c:pt>
                      <c:pt idx="3535">
                        <c:v>176774</c:v>
                      </c:pt>
                      <c:pt idx="3536">
                        <c:v>176824</c:v>
                      </c:pt>
                      <c:pt idx="3537">
                        <c:v>176874</c:v>
                      </c:pt>
                      <c:pt idx="3538">
                        <c:v>176925</c:v>
                      </c:pt>
                      <c:pt idx="3539">
                        <c:v>176975</c:v>
                      </c:pt>
                      <c:pt idx="3540">
                        <c:v>177025</c:v>
                      </c:pt>
                      <c:pt idx="3541">
                        <c:v>177074</c:v>
                      </c:pt>
                      <c:pt idx="3542">
                        <c:v>177125</c:v>
                      </c:pt>
                      <c:pt idx="3543">
                        <c:v>177174</c:v>
                      </c:pt>
                      <c:pt idx="3544">
                        <c:v>177225</c:v>
                      </c:pt>
                      <c:pt idx="3545">
                        <c:v>177275</c:v>
                      </c:pt>
                      <c:pt idx="3546">
                        <c:v>177325</c:v>
                      </c:pt>
                      <c:pt idx="3547">
                        <c:v>177374</c:v>
                      </c:pt>
                      <c:pt idx="3548">
                        <c:v>177424</c:v>
                      </c:pt>
                      <c:pt idx="3549">
                        <c:v>177474</c:v>
                      </c:pt>
                      <c:pt idx="3550">
                        <c:v>177525</c:v>
                      </c:pt>
                      <c:pt idx="3551">
                        <c:v>177575</c:v>
                      </c:pt>
                      <c:pt idx="3552">
                        <c:v>177625</c:v>
                      </c:pt>
                      <c:pt idx="3553">
                        <c:v>177675</c:v>
                      </c:pt>
                      <c:pt idx="3554">
                        <c:v>177724</c:v>
                      </c:pt>
                      <c:pt idx="3555">
                        <c:v>177774</c:v>
                      </c:pt>
                      <c:pt idx="3556">
                        <c:v>177824</c:v>
                      </c:pt>
                      <c:pt idx="3557">
                        <c:v>177874</c:v>
                      </c:pt>
                      <c:pt idx="3558">
                        <c:v>177925</c:v>
                      </c:pt>
                      <c:pt idx="3559">
                        <c:v>177975</c:v>
                      </c:pt>
                      <c:pt idx="3560">
                        <c:v>178024</c:v>
                      </c:pt>
                      <c:pt idx="3561">
                        <c:v>178074</c:v>
                      </c:pt>
                      <c:pt idx="3562">
                        <c:v>178124</c:v>
                      </c:pt>
                      <c:pt idx="3563">
                        <c:v>178174</c:v>
                      </c:pt>
                      <c:pt idx="3564">
                        <c:v>178225</c:v>
                      </c:pt>
                      <c:pt idx="3565">
                        <c:v>178275</c:v>
                      </c:pt>
                      <c:pt idx="3566">
                        <c:v>178325</c:v>
                      </c:pt>
                      <c:pt idx="3567">
                        <c:v>178374</c:v>
                      </c:pt>
                      <c:pt idx="3568">
                        <c:v>178425</c:v>
                      </c:pt>
                      <c:pt idx="3569">
                        <c:v>178475</c:v>
                      </c:pt>
                      <c:pt idx="3570">
                        <c:v>178524</c:v>
                      </c:pt>
                      <c:pt idx="3571">
                        <c:v>178575</c:v>
                      </c:pt>
                      <c:pt idx="3572">
                        <c:v>178625</c:v>
                      </c:pt>
                      <c:pt idx="3573">
                        <c:v>178674</c:v>
                      </c:pt>
                      <c:pt idx="3574">
                        <c:v>178725</c:v>
                      </c:pt>
                      <c:pt idx="3575">
                        <c:v>178775</c:v>
                      </c:pt>
                      <c:pt idx="3576">
                        <c:v>178824</c:v>
                      </c:pt>
                      <c:pt idx="3577">
                        <c:v>178874</c:v>
                      </c:pt>
                      <c:pt idx="3578">
                        <c:v>178925</c:v>
                      </c:pt>
                      <c:pt idx="3579">
                        <c:v>178974</c:v>
                      </c:pt>
                      <c:pt idx="3580">
                        <c:v>179024</c:v>
                      </c:pt>
                      <c:pt idx="3581">
                        <c:v>179074</c:v>
                      </c:pt>
                      <c:pt idx="3582">
                        <c:v>179124</c:v>
                      </c:pt>
                      <c:pt idx="3583">
                        <c:v>179174</c:v>
                      </c:pt>
                      <c:pt idx="3584">
                        <c:v>179224</c:v>
                      </c:pt>
                      <c:pt idx="3585">
                        <c:v>179275</c:v>
                      </c:pt>
                      <c:pt idx="3586">
                        <c:v>179325</c:v>
                      </c:pt>
                      <c:pt idx="3587">
                        <c:v>179374</c:v>
                      </c:pt>
                      <c:pt idx="3588">
                        <c:v>179424</c:v>
                      </c:pt>
                      <c:pt idx="3589">
                        <c:v>179475</c:v>
                      </c:pt>
                      <c:pt idx="3590">
                        <c:v>179525</c:v>
                      </c:pt>
                      <c:pt idx="3591">
                        <c:v>179575</c:v>
                      </c:pt>
                      <c:pt idx="3592">
                        <c:v>179624</c:v>
                      </c:pt>
                      <c:pt idx="3593">
                        <c:v>179675</c:v>
                      </c:pt>
                      <c:pt idx="3594">
                        <c:v>179725</c:v>
                      </c:pt>
                      <c:pt idx="3595">
                        <c:v>179774</c:v>
                      </c:pt>
                      <c:pt idx="3596">
                        <c:v>179825</c:v>
                      </c:pt>
                      <c:pt idx="3597">
                        <c:v>179875</c:v>
                      </c:pt>
                      <c:pt idx="3598">
                        <c:v>179925</c:v>
                      </c:pt>
                      <c:pt idx="3599">
                        <c:v>179975</c:v>
                      </c:pt>
                      <c:pt idx="3600">
                        <c:v>180025</c:v>
                      </c:pt>
                      <c:pt idx="3601">
                        <c:v>180074</c:v>
                      </c:pt>
                      <c:pt idx="3602">
                        <c:v>180124</c:v>
                      </c:pt>
                      <c:pt idx="3603">
                        <c:v>180174</c:v>
                      </c:pt>
                      <c:pt idx="3604">
                        <c:v>180224</c:v>
                      </c:pt>
                      <c:pt idx="3605">
                        <c:v>180275</c:v>
                      </c:pt>
                      <c:pt idx="3606">
                        <c:v>180325</c:v>
                      </c:pt>
                      <c:pt idx="3607">
                        <c:v>180375</c:v>
                      </c:pt>
                      <c:pt idx="3608">
                        <c:v>180425</c:v>
                      </c:pt>
                      <c:pt idx="3609">
                        <c:v>180474</c:v>
                      </c:pt>
                      <c:pt idx="3610">
                        <c:v>180524</c:v>
                      </c:pt>
                      <c:pt idx="3611">
                        <c:v>180575</c:v>
                      </c:pt>
                      <c:pt idx="3612">
                        <c:v>180624</c:v>
                      </c:pt>
                      <c:pt idx="3613">
                        <c:v>180674</c:v>
                      </c:pt>
                      <c:pt idx="3614">
                        <c:v>180724</c:v>
                      </c:pt>
                      <c:pt idx="3615">
                        <c:v>180775</c:v>
                      </c:pt>
                      <c:pt idx="3616">
                        <c:v>180824</c:v>
                      </c:pt>
                      <c:pt idx="3617">
                        <c:v>180874</c:v>
                      </c:pt>
                      <c:pt idx="3618">
                        <c:v>180925</c:v>
                      </c:pt>
                      <c:pt idx="3619">
                        <c:v>180975</c:v>
                      </c:pt>
                      <c:pt idx="3620">
                        <c:v>181024</c:v>
                      </c:pt>
                      <c:pt idx="3621">
                        <c:v>181075</c:v>
                      </c:pt>
                      <c:pt idx="3622">
                        <c:v>181125</c:v>
                      </c:pt>
                      <c:pt idx="3623">
                        <c:v>181174</c:v>
                      </c:pt>
                      <c:pt idx="3624">
                        <c:v>181225</c:v>
                      </c:pt>
                      <c:pt idx="3625">
                        <c:v>181274</c:v>
                      </c:pt>
                      <c:pt idx="3626">
                        <c:v>181324</c:v>
                      </c:pt>
                      <c:pt idx="3627">
                        <c:v>181375</c:v>
                      </c:pt>
                      <c:pt idx="3628">
                        <c:v>181425</c:v>
                      </c:pt>
                      <c:pt idx="3629">
                        <c:v>181475</c:v>
                      </c:pt>
                      <c:pt idx="3630">
                        <c:v>181525</c:v>
                      </c:pt>
                      <c:pt idx="3631">
                        <c:v>181575</c:v>
                      </c:pt>
                      <c:pt idx="3632">
                        <c:v>181625</c:v>
                      </c:pt>
                      <c:pt idx="3633">
                        <c:v>181675</c:v>
                      </c:pt>
                      <c:pt idx="3634">
                        <c:v>181724</c:v>
                      </c:pt>
                      <c:pt idx="3635">
                        <c:v>181774</c:v>
                      </c:pt>
                      <c:pt idx="3636">
                        <c:v>181824</c:v>
                      </c:pt>
                      <c:pt idx="3637">
                        <c:v>181875</c:v>
                      </c:pt>
                      <c:pt idx="3638">
                        <c:v>181925</c:v>
                      </c:pt>
                      <c:pt idx="3639">
                        <c:v>181974</c:v>
                      </c:pt>
                      <c:pt idx="3640">
                        <c:v>182024</c:v>
                      </c:pt>
                      <c:pt idx="3641">
                        <c:v>182074</c:v>
                      </c:pt>
                      <c:pt idx="3642">
                        <c:v>182125</c:v>
                      </c:pt>
                      <c:pt idx="3643">
                        <c:v>182176</c:v>
                      </c:pt>
                      <c:pt idx="3644">
                        <c:v>182224</c:v>
                      </c:pt>
                      <c:pt idx="3645">
                        <c:v>182275</c:v>
                      </c:pt>
                      <c:pt idx="3646">
                        <c:v>182324</c:v>
                      </c:pt>
                      <c:pt idx="3647">
                        <c:v>182374</c:v>
                      </c:pt>
                      <c:pt idx="3648">
                        <c:v>182424</c:v>
                      </c:pt>
                      <c:pt idx="3649">
                        <c:v>182475</c:v>
                      </c:pt>
                      <c:pt idx="3650">
                        <c:v>182525</c:v>
                      </c:pt>
                      <c:pt idx="3651">
                        <c:v>182575</c:v>
                      </c:pt>
                      <c:pt idx="3652">
                        <c:v>182625</c:v>
                      </c:pt>
                      <c:pt idx="3653">
                        <c:v>182675</c:v>
                      </c:pt>
                      <c:pt idx="3654">
                        <c:v>182725</c:v>
                      </c:pt>
                      <c:pt idx="3655">
                        <c:v>182775</c:v>
                      </c:pt>
                      <c:pt idx="3656">
                        <c:v>182824</c:v>
                      </c:pt>
                      <c:pt idx="3657">
                        <c:v>182874</c:v>
                      </c:pt>
                      <c:pt idx="3658">
                        <c:v>182926</c:v>
                      </c:pt>
                      <c:pt idx="3659">
                        <c:v>182976</c:v>
                      </c:pt>
                      <c:pt idx="3660">
                        <c:v>183024</c:v>
                      </c:pt>
                      <c:pt idx="3661">
                        <c:v>183074</c:v>
                      </c:pt>
                      <c:pt idx="3662">
                        <c:v>183125</c:v>
                      </c:pt>
                      <c:pt idx="3663">
                        <c:v>183175</c:v>
                      </c:pt>
                      <c:pt idx="3664">
                        <c:v>183225</c:v>
                      </c:pt>
                      <c:pt idx="3665">
                        <c:v>183275</c:v>
                      </c:pt>
                      <c:pt idx="3666">
                        <c:v>183325</c:v>
                      </c:pt>
                      <c:pt idx="3667">
                        <c:v>183375</c:v>
                      </c:pt>
                      <c:pt idx="3668">
                        <c:v>183424</c:v>
                      </c:pt>
                      <c:pt idx="3669">
                        <c:v>183474</c:v>
                      </c:pt>
                      <c:pt idx="3670">
                        <c:v>183525</c:v>
                      </c:pt>
                      <c:pt idx="3671">
                        <c:v>183575</c:v>
                      </c:pt>
                      <c:pt idx="3672">
                        <c:v>183624</c:v>
                      </c:pt>
                      <c:pt idx="3673">
                        <c:v>183674</c:v>
                      </c:pt>
                      <c:pt idx="3674">
                        <c:v>183725</c:v>
                      </c:pt>
                      <c:pt idx="3675">
                        <c:v>183775</c:v>
                      </c:pt>
                      <c:pt idx="3676">
                        <c:v>183824</c:v>
                      </c:pt>
                      <c:pt idx="3677">
                        <c:v>183874</c:v>
                      </c:pt>
                      <c:pt idx="3678">
                        <c:v>183924</c:v>
                      </c:pt>
                      <c:pt idx="3679">
                        <c:v>183975</c:v>
                      </c:pt>
                      <c:pt idx="3680">
                        <c:v>184025</c:v>
                      </c:pt>
                      <c:pt idx="3681">
                        <c:v>184075</c:v>
                      </c:pt>
                      <c:pt idx="3682">
                        <c:v>184125</c:v>
                      </c:pt>
                      <c:pt idx="3683">
                        <c:v>184175</c:v>
                      </c:pt>
                      <c:pt idx="3684">
                        <c:v>184224</c:v>
                      </c:pt>
                      <c:pt idx="3685">
                        <c:v>184275</c:v>
                      </c:pt>
                      <c:pt idx="3686">
                        <c:v>184324</c:v>
                      </c:pt>
                      <c:pt idx="3687">
                        <c:v>184375</c:v>
                      </c:pt>
                      <c:pt idx="3688">
                        <c:v>184425</c:v>
                      </c:pt>
                      <c:pt idx="3689">
                        <c:v>184475</c:v>
                      </c:pt>
                      <c:pt idx="3690">
                        <c:v>184524</c:v>
                      </c:pt>
                      <c:pt idx="3691">
                        <c:v>184575</c:v>
                      </c:pt>
                      <c:pt idx="3692">
                        <c:v>184625</c:v>
                      </c:pt>
                      <c:pt idx="3693">
                        <c:v>184674</c:v>
                      </c:pt>
                      <c:pt idx="3694">
                        <c:v>184724</c:v>
                      </c:pt>
                      <c:pt idx="3695">
                        <c:v>184774</c:v>
                      </c:pt>
                      <c:pt idx="3696">
                        <c:v>184825</c:v>
                      </c:pt>
                      <c:pt idx="3697">
                        <c:v>184875</c:v>
                      </c:pt>
                      <c:pt idx="3698">
                        <c:v>184927</c:v>
                      </c:pt>
                      <c:pt idx="3699">
                        <c:v>184974</c:v>
                      </c:pt>
                      <c:pt idx="3700">
                        <c:v>185024</c:v>
                      </c:pt>
                      <c:pt idx="3701">
                        <c:v>185075</c:v>
                      </c:pt>
                      <c:pt idx="3702">
                        <c:v>185124</c:v>
                      </c:pt>
                      <c:pt idx="3703">
                        <c:v>185175</c:v>
                      </c:pt>
                      <c:pt idx="3704">
                        <c:v>185224</c:v>
                      </c:pt>
                      <c:pt idx="3705">
                        <c:v>185275</c:v>
                      </c:pt>
                      <c:pt idx="3706">
                        <c:v>185324</c:v>
                      </c:pt>
                      <c:pt idx="3707">
                        <c:v>185375</c:v>
                      </c:pt>
                      <c:pt idx="3708">
                        <c:v>185425</c:v>
                      </c:pt>
                      <c:pt idx="3709">
                        <c:v>185475</c:v>
                      </c:pt>
                      <c:pt idx="3710">
                        <c:v>185525</c:v>
                      </c:pt>
                      <c:pt idx="3711">
                        <c:v>185574</c:v>
                      </c:pt>
                      <c:pt idx="3712">
                        <c:v>185625</c:v>
                      </c:pt>
                      <c:pt idx="3713">
                        <c:v>185675</c:v>
                      </c:pt>
                      <c:pt idx="3714">
                        <c:v>185725</c:v>
                      </c:pt>
                      <c:pt idx="3715">
                        <c:v>185774</c:v>
                      </c:pt>
                      <c:pt idx="3716">
                        <c:v>185824</c:v>
                      </c:pt>
                      <c:pt idx="3717">
                        <c:v>185874</c:v>
                      </c:pt>
                      <c:pt idx="3718">
                        <c:v>185924</c:v>
                      </c:pt>
                      <c:pt idx="3719">
                        <c:v>185976</c:v>
                      </c:pt>
                      <c:pt idx="3720">
                        <c:v>186025</c:v>
                      </c:pt>
                      <c:pt idx="3721">
                        <c:v>186075</c:v>
                      </c:pt>
                      <c:pt idx="3722">
                        <c:v>186125</c:v>
                      </c:pt>
                      <c:pt idx="3723">
                        <c:v>186174</c:v>
                      </c:pt>
                      <c:pt idx="3724">
                        <c:v>186225</c:v>
                      </c:pt>
                      <c:pt idx="3725">
                        <c:v>186275</c:v>
                      </c:pt>
                      <c:pt idx="3726">
                        <c:v>186325</c:v>
                      </c:pt>
                      <c:pt idx="3727">
                        <c:v>186374</c:v>
                      </c:pt>
                      <c:pt idx="3728">
                        <c:v>186424</c:v>
                      </c:pt>
                      <c:pt idx="3729">
                        <c:v>186475</c:v>
                      </c:pt>
                      <c:pt idx="3730">
                        <c:v>186525</c:v>
                      </c:pt>
                      <c:pt idx="3731">
                        <c:v>186575</c:v>
                      </c:pt>
                      <c:pt idx="3732">
                        <c:v>186625</c:v>
                      </c:pt>
                      <c:pt idx="3733">
                        <c:v>186675</c:v>
                      </c:pt>
                      <c:pt idx="3734">
                        <c:v>186725</c:v>
                      </c:pt>
                      <c:pt idx="3735">
                        <c:v>186775</c:v>
                      </c:pt>
                      <c:pt idx="3736">
                        <c:v>186825</c:v>
                      </c:pt>
                      <c:pt idx="3737">
                        <c:v>186875</c:v>
                      </c:pt>
                      <c:pt idx="3738">
                        <c:v>186925</c:v>
                      </c:pt>
                      <c:pt idx="3739">
                        <c:v>186974</c:v>
                      </c:pt>
                      <c:pt idx="3740">
                        <c:v>187024</c:v>
                      </c:pt>
                      <c:pt idx="3741">
                        <c:v>187074</c:v>
                      </c:pt>
                      <c:pt idx="3742">
                        <c:v>187125</c:v>
                      </c:pt>
                      <c:pt idx="3743">
                        <c:v>187174</c:v>
                      </c:pt>
                      <c:pt idx="3744">
                        <c:v>187225</c:v>
                      </c:pt>
                      <c:pt idx="3745">
                        <c:v>187274</c:v>
                      </c:pt>
                      <c:pt idx="3746">
                        <c:v>187324</c:v>
                      </c:pt>
                      <c:pt idx="3747">
                        <c:v>187375</c:v>
                      </c:pt>
                      <c:pt idx="3748">
                        <c:v>187425</c:v>
                      </c:pt>
                      <c:pt idx="3749">
                        <c:v>187475</c:v>
                      </c:pt>
                      <c:pt idx="3750">
                        <c:v>187525</c:v>
                      </c:pt>
                      <c:pt idx="3751">
                        <c:v>187575</c:v>
                      </c:pt>
                      <c:pt idx="3752">
                        <c:v>187625</c:v>
                      </c:pt>
                      <c:pt idx="3753">
                        <c:v>187675</c:v>
                      </c:pt>
                      <c:pt idx="3754">
                        <c:v>187724</c:v>
                      </c:pt>
                      <c:pt idx="3755">
                        <c:v>187774</c:v>
                      </c:pt>
                      <c:pt idx="3756">
                        <c:v>187825</c:v>
                      </c:pt>
                      <c:pt idx="3757">
                        <c:v>187875</c:v>
                      </c:pt>
                      <c:pt idx="3758">
                        <c:v>187925</c:v>
                      </c:pt>
                      <c:pt idx="3759">
                        <c:v>187975</c:v>
                      </c:pt>
                      <c:pt idx="3760">
                        <c:v>188024</c:v>
                      </c:pt>
                      <c:pt idx="3761">
                        <c:v>188075</c:v>
                      </c:pt>
                      <c:pt idx="3762">
                        <c:v>188125</c:v>
                      </c:pt>
                      <c:pt idx="3763">
                        <c:v>188175</c:v>
                      </c:pt>
                      <c:pt idx="3764">
                        <c:v>188224</c:v>
                      </c:pt>
                      <c:pt idx="3765">
                        <c:v>188274</c:v>
                      </c:pt>
                      <c:pt idx="3766">
                        <c:v>188325</c:v>
                      </c:pt>
                      <c:pt idx="3767">
                        <c:v>188375</c:v>
                      </c:pt>
                      <c:pt idx="3768">
                        <c:v>188425</c:v>
                      </c:pt>
                      <c:pt idx="3769">
                        <c:v>188475</c:v>
                      </c:pt>
                      <c:pt idx="3770">
                        <c:v>188525</c:v>
                      </c:pt>
                      <c:pt idx="3771">
                        <c:v>188575</c:v>
                      </c:pt>
                      <c:pt idx="3772">
                        <c:v>188624</c:v>
                      </c:pt>
                      <c:pt idx="3773">
                        <c:v>188675</c:v>
                      </c:pt>
                      <c:pt idx="3774">
                        <c:v>188724</c:v>
                      </c:pt>
                      <c:pt idx="3775">
                        <c:v>188774</c:v>
                      </c:pt>
                      <c:pt idx="3776">
                        <c:v>188825</c:v>
                      </c:pt>
                      <c:pt idx="3777">
                        <c:v>188874</c:v>
                      </c:pt>
                      <c:pt idx="3778">
                        <c:v>188925</c:v>
                      </c:pt>
                      <c:pt idx="3779">
                        <c:v>188974</c:v>
                      </c:pt>
                      <c:pt idx="3780">
                        <c:v>189024</c:v>
                      </c:pt>
                      <c:pt idx="3781">
                        <c:v>189074</c:v>
                      </c:pt>
                      <c:pt idx="3782">
                        <c:v>189124</c:v>
                      </c:pt>
                      <c:pt idx="3783">
                        <c:v>189174</c:v>
                      </c:pt>
                      <c:pt idx="3784">
                        <c:v>189225</c:v>
                      </c:pt>
                      <c:pt idx="3785">
                        <c:v>189275</c:v>
                      </c:pt>
                      <c:pt idx="3786">
                        <c:v>189324</c:v>
                      </c:pt>
                      <c:pt idx="3787">
                        <c:v>189374</c:v>
                      </c:pt>
                      <c:pt idx="3788">
                        <c:v>189424</c:v>
                      </c:pt>
                      <c:pt idx="3789">
                        <c:v>189474</c:v>
                      </c:pt>
                      <c:pt idx="3790">
                        <c:v>189524</c:v>
                      </c:pt>
                      <c:pt idx="3791">
                        <c:v>189574</c:v>
                      </c:pt>
                      <c:pt idx="3792">
                        <c:v>189624</c:v>
                      </c:pt>
                      <c:pt idx="3793">
                        <c:v>189675</c:v>
                      </c:pt>
                      <c:pt idx="3794">
                        <c:v>189724</c:v>
                      </c:pt>
                      <c:pt idx="3795">
                        <c:v>189774</c:v>
                      </c:pt>
                      <c:pt idx="3796">
                        <c:v>189825</c:v>
                      </c:pt>
                      <c:pt idx="3797">
                        <c:v>189874</c:v>
                      </c:pt>
                      <c:pt idx="3798">
                        <c:v>189924</c:v>
                      </c:pt>
                      <c:pt idx="3799">
                        <c:v>189974</c:v>
                      </c:pt>
                      <c:pt idx="3800">
                        <c:v>190024</c:v>
                      </c:pt>
                      <c:pt idx="3801">
                        <c:v>190074</c:v>
                      </c:pt>
                      <c:pt idx="3802">
                        <c:v>190125</c:v>
                      </c:pt>
                      <c:pt idx="3803">
                        <c:v>190175</c:v>
                      </c:pt>
                      <c:pt idx="3804">
                        <c:v>190224</c:v>
                      </c:pt>
                      <c:pt idx="3805">
                        <c:v>190275</c:v>
                      </c:pt>
                      <c:pt idx="3806">
                        <c:v>190325</c:v>
                      </c:pt>
                      <c:pt idx="3807">
                        <c:v>190374</c:v>
                      </c:pt>
                      <c:pt idx="3808">
                        <c:v>190425</c:v>
                      </c:pt>
                      <c:pt idx="3809">
                        <c:v>190474</c:v>
                      </c:pt>
                      <c:pt idx="3810">
                        <c:v>190524</c:v>
                      </c:pt>
                      <c:pt idx="3811">
                        <c:v>190575</c:v>
                      </c:pt>
                      <c:pt idx="3812">
                        <c:v>190624</c:v>
                      </c:pt>
                      <c:pt idx="3813">
                        <c:v>190675</c:v>
                      </c:pt>
                      <c:pt idx="3814">
                        <c:v>190724</c:v>
                      </c:pt>
                      <c:pt idx="3815">
                        <c:v>190775</c:v>
                      </c:pt>
                      <c:pt idx="3816">
                        <c:v>190825</c:v>
                      </c:pt>
                      <c:pt idx="3817">
                        <c:v>190874</c:v>
                      </c:pt>
                      <c:pt idx="3818">
                        <c:v>190924</c:v>
                      </c:pt>
                      <c:pt idx="3819">
                        <c:v>190974</c:v>
                      </c:pt>
                      <c:pt idx="3820">
                        <c:v>191024</c:v>
                      </c:pt>
                      <c:pt idx="3821">
                        <c:v>191074</c:v>
                      </c:pt>
                      <c:pt idx="3822">
                        <c:v>191124</c:v>
                      </c:pt>
                      <c:pt idx="3823">
                        <c:v>191175</c:v>
                      </c:pt>
                      <c:pt idx="3824">
                        <c:v>191225</c:v>
                      </c:pt>
                      <c:pt idx="3825">
                        <c:v>191275</c:v>
                      </c:pt>
                      <c:pt idx="3826">
                        <c:v>191325</c:v>
                      </c:pt>
                      <c:pt idx="3827">
                        <c:v>191374</c:v>
                      </c:pt>
                      <c:pt idx="3828">
                        <c:v>191426</c:v>
                      </c:pt>
                      <c:pt idx="3829">
                        <c:v>191474</c:v>
                      </c:pt>
                      <c:pt idx="3830">
                        <c:v>191524</c:v>
                      </c:pt>
                      <c:pt idx="3831">
                        <c:v>191574</c:v>
                      </c:pt>
                      <c:pt idx="3832">
                        <c:v>191625</c:v>
                      </c:pt>
                      <c:pt idx="3833">
                        <c:v>191677</c:v>
                      </c:pt>
                      <c:pt idx="3834">
                        <c:v>191725</c:v>
                      </c:pt>
                      <c:pt idx="3835">
                        <c:v>191774</c:v>
                      </c:pt>
                      <c:pt idx="3836">
                        <c:v>191824</c:v>
                      </c:pt>
                      <c:pt idx="3837">
                        <c:v>191875</c:v>
                      </c:pt>
                      <c:pt idx="3838">
                        <c:v>191925</c:v>
                      </c:pt>
                      <c:pt idx="3839">
                        <c:v>191974</c:v>
                      </c:pt>
                      <c:pt idx="3840">
                        <c:v>192024</c:v>
                      </c:pt>
                      <c:pt idx="3841">
                        <c:v>192074</c:v>
                      </c:pt>
                      <c:pt idx="3842">
                        <c:v>192125</c:v>
                      </c:pt>
                      <c:pt idx="3843">
                        <c:v>192175</c:v>
                      </c:pt>
                      <c:pt idx="3844">
                        <c:v>192224</c:v>
                      </c:pt>
                      <c:pt idx="3845">
                        <c:v>192275</c:v>
                      </c:pt>
                      <c:pt idx="3846">
                        <c:v>192325</c:v>
                      </c:pt>
                      <c:pt idx="3847">
                        <c:v>192374</c:v>
                      </c:pt>
                      <c:pt idx="3848">
                        <c:v>192425</c:v>
                      </c:pt>
                      <c:pt idx="3849">
                        <c:v>192474</c:v>
                      </c:pt>
                      <c:pt idx="3850">
                        <c:v>192524</c:v>
                      </c:pt>
                      <c:pt idx="3851">
                        <c:v>192575</c:v>
                      </c:pt>
                      <c:pt idx="3852">
                        <c:v>192625</c:v>
                      </c:pt>
                      <c:pt idx="3853">
                        <c:v>192675</c:v>
                      </c:pt>
                      <c:pt idx="3854">
                        <c:v>192725</c:v>
                      </c:pt>
                      <c:pt idx="3855">
                        <c:v>192774</c:v>
                      </c:pt>
                      <c:pt idx="3856">
                        <c:v>192824</c:v>
                      </c:pt>
                      <c:pt idx="3857">
                        <c:v>192874</c:v>
                      </c:pt>
                      <c:pt idx="3858">
                        <c:v>192924</c:v>
                      </c:pt>
                      <c:pt idx="3859">
                        <c:v>192974</c:v>
                      </c:pt>
                      <c:pt idx="3860">
                        <c:v>193024</c:v>
                      </c:pt>
                      <c:pt idx="3861">
                        <c:v>193075</c:v>
                      </c:pt>
                      <c:pt idx="3862">
                        <c:v>193125</c:v>
                      </c:pt>
                      <c:pt idx="3863">
                        <c:v>193174</c:v>
                      </c:pt>
                      <c:pt idx="3864">
                        <c:v>193225</c:v>
                      </c:pt>
                      <c:pt idx="3865">
                        <c:v>193275</c:v>
                      </c:pt>
                      <c:pt idx="3866">
                        <c:v>193324</c:v>
                      </c:pt>
                      <c:pt idx="3867">
                        <c:v>193374</c:v>
                      </c:pt>
                      <c:pt idx="3868">
                        <c:v>193424</c:v>
                      </c:pt>
                      <c:pt idx="3869">
                        <c:v>193475</c:v>
                      </c:pt>
                      <c:pt idx="3870">
                        <c:v>193525</c:v>
                      </c:pt>
                      <c:pt idx="3871">
                        <c:v>193574</c:v>
                      </c:pt>
                      <c:pt idx="3872">
                        <c:v>193624</c:v>
                      </c:pt>
                      <c:pt idx="3873">
                        <c:v>193674</c:v>
                      </c:pt>
                      <c:pt idx="3874">
                        <c:v>193724</c:v>
                      </c:pt>
                      <c:pt idx="3875">
                        <c:v>193774</c:v>
                      </c:pt>
                      <c:pt idx="3876">
                        <c:v>193825</c:v>
                      </c:pt>
                      <c:pt idx="3877">
                        <c:v>193876</c:v>
                      </c:pt>
                      <c:pt idx="3878">
                        <c:v>193925</c:v>
                      </c:pt>
                      <c:pt idx="3879">
                        <c:v>193975</c:v>
                      </c:pt>
                      <c:pt idx="3880">
                        <c:v>194025</c:v>
                      </c:pt>
                      <c:pt idx="3881">
                        <c:v>194075</c:v>
                      </c:pt>
                      <c:pt idx="3882">
                        <c:v>194124</c:v>
                      </c:pt>
                      <c:pt idx="3883">
                        <c:v>194175</c:v>
                      </c:pt>
                      <c:pt idx="3884">
                        <c:v>194225</c:v>
                      </c:pt>
                      <c:pt idx="3885">
                        <c:v>194275</c:v>
                      </c:pt>
                      <c:pt idx="3886">
                        <c:v>194324</c:v>
                      </c:pt>
                      <c:pt idx="3887">
                        <c:v>194375</c:v>
                      </c:pt>
                      <c:pt idx="3888">
                        <c:v>194425</c:v>
                      </c:pt>
                      <c:pt idx="3889">
                        <c:v>194475</c:v>
                      </c:pt>
                      <c:pt idx="3890">
                        <c:v>194526</c:v>
                      </c:pt>
                      <c:pt idx="3891">
                        <c:v>194575</c:v>
                      </c:pt>
                      <c:pt idx="3892">
                        <c:v>194625</c:v>
                      </c:pt>
                      <c:pt idx="3893">
                        <c:v>194674</c:v>
                      </c:pt>
                      <c:pt idx="3894">
                        <c:v>194725</c:v>
                      </c:pt>
                      <c:pt idx="3895">
                        <c:v>194775</c:v>
                      </c:pt>
                      <c:pt idx="3896">
                        <c:v>194825</c:v>
                      </c:pt>
                      <c:pt idx="3897">
                        <c:v>194875</c:v>
                      </c:pt>
                      <c:pt idx="3898">
                        <c:v>194924</c:v>
                      </c:pt>
                      <c:pt idx="3899">
                        <c:v>194974</c:v>
                      </c:pt>
                      <c:pt idx="3900">
                        <c:v>195024</c:v>
                      </c:pt>
                      <c:pt idx="3901">
                        <c:v>195074</c:v>
                      </c:pt>
                      <c:pt idx="3902">
                        <c:v>195124</c:v>
                      </c:pt>
                      <c:pt idx="3903">
                        <c:v>195174</c:v>
                      </c:pt>
                      <c:pt idx="3904">
                        <c:v>195225</c:v>
                      </c:pt>
                      <c:pt idx="3905">
                        <c:v>195275</c:v>
                      </c:pt>
                      <c:pt idx="3906">
                        <c:v>195325</c:v>
                      </c:pt>
                      <c:pt idx="3907">
                        <c:v>195375</c:v>
                      </c:pt>
                      <c:pt idx="3908">
                        <c:v>195424</c:v>
                      </c:pt>
                      <c:pt idx="3909">
                        <c:v>195475</c:v>
                      </c:pt>
                      <c:pt idx="3910">
                        <c:v>195524</c:v>
                      </c:pt>
                      <c:pt idx="3911">
                        <c:v>195575</c:v>
                      </c:pt>
                      <c:pt idx="3912">
                        <c:v>195625</c:v>
                      </c:pt>
                      <c:pt idx="3913">
                        <c:v>195674</c:v>
                      </c:pt>
                      <c:pt idx="3914">
                        <c:v>195725</c:v>
                      </c:pt>
                      <c:pt idx="3915">
                        <c:v>195775</c:v>
                      </c:pt>
                      <c:pt idx="3916">
                        <c:v>195824</c:v>
                      </c:pt>
                      <c:pt idx="3917">
                        <c:v>195875</c:v>
                      </c:pt>
                      <c:pt idx="3918">
                        <c:v>195925</c:v>
                      </c:pt>
                      <c:pt idx="3919">
                        <c:v>195974</c:v>
                      </c:pt>
                      <c:pt idx="3920">
                        <c:v>196024</c:v>
                      </c:pt>
                      <c:pt idx="3921">
                        <c:v>196074</c:v>
                      </c:pt>
                      <c:pt idx="3922">
                        <c:v>196124</c:v>
                      </c:pt>
                      <c:pt idx="3923">
                        <c:v>196174</c:v>
                      </c:pt>
                      <c:pt idx="3924">
                        <c:v>196225</c:v>
                      </c:pt>
                      <c:pt idx="3925">
                        <c:v>196274</c:v>
                      </c:pt>
                      <c:pt idx="3926">
                        <c:v>196324</c:v>
                      </c:pt>
                      <c:pt idx="3927">
                        <c:v>196375</c:v>
                      </c:pt>
                      <c:pt idx="3928">
                        <c:v>196424</c:v>
                      </c:pt>
                      <c:pt idx="3929">
                        <c:v>196474</c:v>
                      </c:pt>
                      <c:pt idx="3930">
                        <c:v>196525</c:v>
                      </c:pt>
                      <c:pt idx="3931">
                        <c:v>196574</c:v>
                      </c:pt>
                      <c:pt idx="3932">
                        <c:v>196624</c:v>
                      </c:pt>
                      <c:pt idx="3933">
                        <c:v>196674</c:v>
                      </c:pt>
                      <c:pt idx="3934">
                        <c:v>196724</c:v>
                      </c:pt>
                      <c:pt idx="3935">
                        <c:v>196775</c:v>
                      </c:pt>
                      <c:pt idx="3936">
                        <c:v>196824</c:v>
                      </c:pt>
                      <c:pt idx="3937">
                        <c:v>196875</c:v>
                      </c:pt>
                      <c:pt idx="3938">
                        <c:v>196925</c:v>
                      </c:pt>
                      <c:pt idx="3939">
                        <c:v>196974</c:v>
                      </c:pt>
                      <c:pt idx="3940">
                        <c:v>197025</c:v>
                      </c:pt>
                      <c:pt idx="3941">
                        <c:v>197074</c:v>
                      </c:pt>
                      <c:pt idx="3942">
                        <c:v>197124</c:v>
                      </c:pt>
                      <c:pt idx="3943">
                        <c:v>197175</c:v>
                      </c:pt>
                      <c:pt idx="3944">
                        <c:v>197225</c:v>
                      </c:pt>
                      <c:pt idx="3945">
                        <c:v>197275</c:v>
                      </c:pt>
                      <c:pt idx="3946">
                        <c:v>197324</c:v>
                      </c:pt>
                      <c:pt idx="3947">
                        <c:v>197374</c:v>
                      </c:pt>
                      <c:pt idx="3948">
                        <c:v>197424</c:v>
                      </c:pt>
                      <c:pt idx="3949">
                        <c:v>197475</c:v>
                      </c:pt>
                      <c:pt idx="3950">
                        <c:v>197527</c:v>
                      </c:pt>
                      <c:pt idx="3951">
                        <c:v>197574</c:v>
                      </c:pt>
                      <c:pt idx="3952">
                        <c:v>197624</c:v>
                      </c:pt>
                      <c:pt idx="3953">
                        <c:v>197674</c:v>
                      </c:pt>
                      <c:pt idx="3954">
                        <c:v>197725</c:v>
                      </c:pt>
                      <c:pt idx="3955">
                        <c:v>197774</c:v>
                      </c:pt>
                      <c:pt idx="3956">
                        <c:v>197824</c:v>
                      </c:pt>
                      <c:pt idx="3957">
                        <c:v>197875</c:v>
                      </c:pt>
                      <c:pt idx="3958">
                        <c:v>197925</c:v>
                      </c:pt>
                      <c:pt idx="3959">
                        <c:v>197974</c:v>
                      </c:pt>
                      <c:pt idx="3960">
                        <c:v>198025</c:v>
                      </c:pt>
                      <c:pt idx="3961">
                        <c:v>198075</c:v>
                      </c:pt>
                      <c:pt idx="3962">
                        <c:v>198125</c:v>
                      </c:pt>
                      <c:pt idx="3963">
                        <c:v>198174</c:v>
                      </c:pt>
                      <c:pt idx="3964">
                        <c:v>198225</c:v>
                      </c:pt>
                      <c:pt idx="3965">
                        <c:v>198274</c:v>
                      </c:pt>
                      <c:pt idx="3966">
                        <c:v>198325</c:v>
                      </c:pt>
                      <c:pt idx="3967">
                        <c:v>198375</c:v>
                      </c:pt>
                      <c:pt idx="3968">
                        <c:v>198424</c:v>
                      </c:pt>
                      <c:pt idx="3969">
                        <c:v>198475</c:v>
                      </c:pt>
                      <c:pt idx="3970">
                        <c:v>198525</c:v>
                      </c:pt>
                      <c:pt idx="3971">
                        <c:v>198574</c:v>
                      </c:pt>
                      <c:pt idx="3972">
                        <c:v>198624</c:v>
                      </c:pt>
                      <c:pt idx="3973">
                        <c:v>198674</c:v>
                      </c:pt>
                      <c:pt idx="3974">
                        <c:v>198725</c:v>
                      </c:pt>
                      <c:pt idx="3975">
                        <c:v>198775</c:v>
                      </c:pt>
                      <c:pt idx="3976">
                        <c:v>198826</c:v>
                      </c:pt>
                      <c:pt idx="3977">
                        <c:v>198874</c:v>
                      </c:pt>
                      <c:pt idx="3978">
                        <c:v>198925</c:v>
                      </c:pt>
                      <c:pt idx="3979">
                        <c:v>198975</c:v>
                      </c:pt>
                      <c:pt idx="3980">
                        <c:v>199024</c:v>
                      </c:pt>
                      <c:pt idx="3981">
                        <c:v>199074</c:v>
                      </c:pt>
                      <c:pt idx="3982">
                        <c:v>199125</c:v>
                      </c:pt>
                      <c:pt idx="3983">
                        <c:v>199175</c:v>
                      </c:pt>
                      <c:pt idx="3984">
                        <c:v>199224</c:v>
                      </c:pt>
                      <c:pt idx="3985">
                        <c:v>199275</c:v>
                      </c:pt>
                      <c:pt idx="3986">
                        <c:v>199324</c:v>
                      </c:pt>
                      <c:pt idx="3987">
                        <c:v>199374</c:v>
                      </c:pt>
                      <c:pt idx="3988">
                        <c:v>199424</c:v>
                      </c:pt>
                      <c:pt idx="3989">
                        <c:v>199475</c:v>
                      </c:pt>
                      <c:pt idx="3990">
                        <c:v>199524</c:v>
                      </c:pt>
                      <c:pt idx="3991">
                        <c:v>199574</c:v>
                      </c:pt>
                      <c:pt idx="3992">
                        <c:v>199625</c:v>
                      </c:pt>
                      <c:pt idx="3993">
                        <c:v>199674</c:v>
                      </c:pt>
                      <c:pt idx="3994">
                        <c:v>199724</c:v>
                      </c:pt>
                      <c:pt idx="3995">
                        <c:v>199774</c:v>
                      </c:pt>
                      <c:pt idx="3996">
                        <c:v>199825</c:v>
                      </c:pt>
                      <c:pt idx="3997">
                        <c:v>199874</c:v>
                      </c:pt>
                      <c:pt idx="3998">
                        <c:v>199924</c:v>
                      </c:pt>
                      <c:pt idx="3999">
                        <c:v>199975</c:v>
                      </c:pt>
                      <c:pt idx="4000">
                        <c:v>200024</c:v>
                      </c:pt>
                      <c:pt idx="4001">
                        <c:v>200074</c:v>
                      </c:pt>
                      <c:pt idx="4002">
                        <c:v>200124</c:v>
                      </c:pt>
                      <c:pt idx="4003">
                        <c:v>200174</c:v>
                      </c:pt>
                      <c:pt idx="4004">
                        <c:v>200224</c:v>
                      </c:pt>
                      <c:pt idx="4005">
                        <c:v>200274</c:v>
                      </c:pt>
                      <c:pt idx="4006">
                        <c:v>200324</c:v>
                      </c:pt>
                      <c:pt idx="4007">
                        <c:v>200375</c:v>
                      </c:pt>
                      <c:pt idx="4008">
                        <c:v>200424</c:v>
                      </c:pt>
                      <c:pt idx="4009">
                        <c:v>200475</c:v>
                      </c:pt>
                      <c:pt idx="4010">
                        <c:v>200525</c:v>
                      </c:pt>
                      <c:pt idx="4011">
                        <c:v>200574</c:v>
                      </c:pt>
                      <c:pt idx="4012">
                        <c:v>200625</c:v>
                      </c:pt>
                      <c:pt idx="4013">
                        <c:v>200675</c:v>
                      </c:pt>
                      <c:pt idx="4014">
                        <c:v>200725</c:v>
                      </c:pt>
                      <c:pt idx="4015">
                        <c:v>200774</c:v>
                      </c:pt>
                      <c:pt idx="4016">
                        <c:v>200825</c:v>
                      </c:pt>
                      <c:pt idx="4017">
                        <c:v>200875</c:v>
                      </c:pt>
                      <c:pt idx="4018">
                        <c:v>200925</c:v>
                      </c:pt>
                      <c:pt idx="4019">
                        <c:v>200975</c:v>
                      </c:pt>
                      <c:pt idx="4020">
                        <c:v>201025</c:v>
                      </c:pt>
                      <c:pt idx="4021">
                        <c:v>201074</c:v>
                      </c:pt>
                      <c:pt idx="4022">
                        <c:v>201125</c:v>
                      </c:pt>
                      <c:pt idx="4023">
                        <c:v>201175</c:v>
                      </c:pt>
                      <c:pt idx="4024">
                        <c:v>201224</c:v>
                      </c:pt>
                      <c:pt idx="4025">
                        <c:v>201274</c:v>
                      </c:pt>
                      <c:pt idx="4026">
                        <c:v>201325</c:v>
                      </c:pt>
                      <c:pt idx="4027">
                        <c:v>201374</c:v>
                      </c:pt>
                      <c:pt idx="4028">
                        <c:v>201425</c:v>
                      </c:pt>
                      <c:pt idx="4029">
                        <c:v>201475</c:v>
                      </c:pt>
                      <c:pt idx="4030">
                        <c:v>201524</c:v>
                      </c:pt>
                      <c:pt idx="4031">
                        <c:v>201575</c:v>
                      </c:pt>
                      <c:pt idx="4032">
                        <c:v>201625</c:v>
                      </c:pt>
                      <c:pt idx="4033">
                        <c:v>201674</c:v>
                      </c:pt>
                      <c:pt idx="4034">
                        <c:v>201725</c:v>
                      </c:pt>
                      <c:pt idx="4035">
                        <c:v>201775</c:v>
                      </c:pt>
                      <c:pt idx="4036">
                        <c:v>201825</c:v>
                      </c:pt>
                      <c:pt idx="4037">
                        <c:v>201874</c:v>
                      </c:pt>
                      <c:pt idx="4038">
                        <c:v>201924</c:v>
                      </c:pt>
                      <c:pt idx="4039">
                        <c:v>201974</c:v>
                      </c:pt>
                      <c:pt idx="4040">
                        <c:v>202025</c:v>
                      </c:pt>
                      <c:pt idx="4041">
                        <c:v>202075</c:v>
                      </c:pt>
                      <c:pt idx="4042">
                        <c:v>202125</c:v>
                      </c:pt>
                      <c:pt idx="4043">
                        <c:v>202175</c:v>
                      </c:pt>
                      <c:pt idx="4044">
                        <c:v>202225</c:v>
                      </c:pt>
                      <c:pt idx="4045">
                        <c:v>202275</c:v>
                      </c:pt>
                      <c:pt idx="4046">
                        <c:v>202324</c:v>
                      </c:pt>
                      <c:pt idx="4047">
                        <c:v>202375</c:v>
                      </c:pt>
                      <c:pt idx="4048">
                        <c:v>202424</c:v>
                      </c:pt>
                      <c:pt idx="4049">
                        <c:v>202474</c:v>
                      </c:pt>
                      <c:pt idx="4050">
                        <c:v>202525</c:v>
                      </c:pt>
                      <c:pt idx="4051">
                        <c:v>202575</c:v>
                      </c:pt>
                      <c:pt idx="4052">
                        <c:v>202624</c:v>
                      </c:pt>
                      <c:pt idx="4053">
                        <c:v>202675</c:v>
                      </c:pt>
                      <c:pt idx="4054">
                        <c:v>202725</c:v>
                      </c:pt>
                      <c:pt idx="4055">
                        <c:v>202774</c:v>
                      </c:pt>
                      <c:pt idx="4056">
                        <c:v>202824</c:v>
                      </c:pt>
                      <c:pt idx="4057">
                        <c:v>202874</c:v>
                      </c:pt>
                      <c:pt idx="4058">
                        <c:v>202924</c:v>
                      </c:pt>
                      <c:pt idx="4059">
                        <c:v>202974</c:v>
                      </c:pt>
                      <c:pt idx="4060">
                        <c:v>203025</c:v>
                      </c:pt>
                      <c:pt idx="4061">
                        <c:v>203074</c:v>
                      </c:pt>
                      <c:pt idx="4062">
                        <c:v>203125</c:v>
                      </c:pt>
                      <c:pt idx="4063">
                        <c:v>203174</c:v>
                      </c:pt>
                      <c:pt idx="4064">
                        <c:v>203224</c:v>
                      </c:pt>
                      <c:pt idx="4065">
                        <c:v>203275</c:v>
                      </c:pt>
                      <c:pt idx="4066">
                        <c:v>203324</c:v>
                      </c:pt>
                      <c:pt idx="4067">
                        <c:v>203375</c:v>
                      </c:pt>
                      <c:pt idx="4068">
                        <c:v>203425</c:v>
                      </c:pt>
                      <c:pt idx="4069">
                        <c:v>203475</c:v>
                      </c:pt>
                      <c:pt idx="4070">
                        <c:v>203525</c:v>
                      </c:pt>
                      <c:pt idx="4071">
                        <c:v>203575</c:v>
                      </c:pt>
                      <c:pt idx="4072">
                        <c:v>203625</c:v>
                      </c:pt>
                      <c:pt idx="4073">
                        <c:v>203675</c:v>
                      </c:pt>
                      <c:pt idx="4074">
                        <c:v>203725</c:v>
                      </c:pt>
                      <c:pt idx="4075">
                        <c:v>203775</c:v>
                      </c:pt>
                      <c:pt idx="4076">
                        <c:v>203825</c:v>
                      </c:pt>
                      <c:pt idx="4077">
                        <c:v>203875</c:v>
                      </c:pt>
                      <c:pt idx="4078">
                        <c:v>203925</c:v>
                      </c:pt>
                      <c:pt idx="4079">
                        <c:v>203974</c:v>
                      </c:pt>
                      <c:pt idx="4080">
                        <c:v>204024</c:v>
                      </c:pt>
                      <c:pt idx="4081">
                        <c:v>204074</c:v>
                      </c:pt>
                      <c:pt idx="4082">
                        <c:v>204124</c:v>
                      </c:pt>
                      <c:pt idx="4083">
                        <c:v>204175</c:v>
                      </c:pt>
                      <c:pt idx="4084">
                        <c:v>204225</c:v>
                      </c:pt>
                      <c:pt idx="4085">
                        <c:v>204275</c:v>
                      </c:pt>
                      <c:pt idx="4086">
                        <c:v>204324</c:v>
                      </c:pt>
                      <c:pt idx="4087">
                        <c:v>204374</c:v>
                      </c:pt>
                      <c:pt idx="4088">
                        <c:v>204425</c:v>
                      </c:pt>
                      <c:pt idx="4089">
                        <c:v>204474</c:v>
                      </c:pt>
                      <c:pt idx="4090">
                        <c:v>204524</c:v>
                      </c:pt>
                      <c:pt idx="4091">
                        <c:v>204574</c:v>
                      </c:pt>
                      <c:pt idx="4092">
                        <c:v>204624</c:v>
                      </c:pt>
                      <c:pt idx="4093">
                        <c:v>204675</c:v>
                      </c:pt>
                      <c:pt idx="4094">
                        <c:v>204725</c:v>
                      </c:pt>
                      <c:pt idx="4095">
                        <c:v>204774</c:v>
                      </c:pt>
                      <c:pt idx="4096">
                        <c:v>204825</c:v>
                      </c:pt>
                      <c:pt idx="4097">
                        <c:v>204874</c:v>
                      </c:pt>
                      <c:pt idx="4098">
                        <c:v>204924</c:v>
                      </c:pt>
                      <c:pt idx="4099">
                        <c:v>204974</c:v>
                      </c:pt>
                      <c:pt idx="4100">
                        <c:v>205024</c:v>
                      </c:pt>
                      <c:pt idx="4101">
                        <c:v>205075</c:v>
                      </c:pt>
                      <c:pt idx="4102">
                        <c:v>205125</c:v>
                      </c:pt>
                      <c:pt idx="4103">
                        <c:v>205174</c:v>
                      </c:pt>
                      <c:pt idx="4104">
                        <c:v>205224</c:v>
                      </c:pt>
                      <c:pt idx="4105">
                        <c:v>205274</c:v>
                      </c:pt>
                      <c:pt idx="4106">
                        <c:v>205325</c:v>
                      </c:pt>
                      <c:pt idx="4107">
                        <c:v>205375</c:v>
                      </c:pt>
                      <c:pt idx="4108">
                        <c:v>205424</c:v>
                      </c:pt>
                      <c:pt idx="4109">
                        <c:v>205474</c:v>
                      </c:pt>
                      <c:pt idx="4110">
                        <c:v>205525</c:v>
                      </c:pt>
                      <c:pt idx="4111">
                        <c:v>205575</c:v>
                      </c:pt>
                      <c:pt idx="4112">
                        <c:v>205625</c:v>
                      </c:pt>
                      <c:pt idx="4113">
                        <c:v>205675</c:v>
                      </c:pt>
                      <c:pt idx="4114">
                        <c:v>205724</c:v>
                      </c:pt>
                      <c:pt idx="4115">
                        <c:v>205775</c:v>
                      </c:pt>
                      <c:pt idx="4116">
                        <c:v>205825</c:v>
                      </c:pt>
                      <c:pt idx="4117">
                        <c:v>205874</c:v>
                      </c:pt>
                      <c:pt idx="4118">
                        <c:v>205924</c:v>
                      </c:pt>
                      <c:pt idx="4119">
                        <c:v>205974</c:v>
                      </c:pt>
                      <c:pt idx="4120">
                        <c:v>206025</c:v>
                      </c:pt>
                      <c:pt idx="4121">
                        <c:v>206075</c:v>
                      </c:pt>
                      <c:pt idx="4122">
                        <c:v>206124</c:v>
                      </c:pt>
                      <c:pt idx="4123">
                        <c:v>206175</c:v>
                      </c:pt>
                      <c:pt idx="4124">
                        <c:v>206225</c:v>
                      </c:pt>
                      <c:pt idx="4125">
                        <c:v>206275</c:v>
                      </c:pt>
                      <c:pt idx="4126">
                        <c:v>206325</c:v>
                      </c:pt>
                      <c:pt idx="4127">
                        <c:v>206374</c:v>
                      </c:pt>
                      <c:pt idx="4128">
                        <c:v>206424</c:v>
                      </c:pt>
                      <c:pt idx="4129">
                        <c:v>206475</c:v>
                      </c:pt>
                      <c:pt idx="4130">
                        <c:v>206525</c:v>
                      </c:pt>
                      <c:pt idx="4131">
                        <c:v>206574</c:v>
                      </c:pt>
                      <c:pt idx="4132">
                        <c:v>206624</c:v>
                      </c:pt>
                      <c:pt idx="4133">
                        <c:v>206675</c:v>
                      </c:pt>
                      <c:pt idx="4134">
                        <c:v>206725</c:v>
                      </c:pt>
                      <c:pt idx="4135">
                        <c:v>206775</c:v>
                      </c:pt>
                      <c:pt idx="4136">
                        <c:v>206824</c:v>
                      </c:pt>
                      <c:pt idx="4137">
                        <c:v>206874</c:v>
                      </c:pt>
                      <c:pt idx="4138">
                        <c:v>206924</c:v>
                      </c:pt>
                      <c:pt idx="4139">
                        <c:v>206974</c:v>
                      </c:pt>
                      <c:pt idx="4140">
                        <c:v>207024</c:v>
                      </c:pt>
                      <c:pt idx="4141">
                        <c:v>207074</c:v>
                      </c:pt>
                      <c:pt idx="4142">
                        <c:v>207125</c:v>
                      </c:pt>
                      <c:pt idx="4143">
                        <c:v>207175</c:v>
                      </c:pt>
                      <c:pt idx="4144">
                        <c:v>207224</c:v>
                      </c:pt>
                      <c:pt idx="4145">
                        <c:v>207275</c:v>
                      </c:pt>
                      <c:pt idx="4146">
                        <c:v>207324</c:v>
                      </c:pt>
                      <c:pt idx="4147">
                        <c:v>207375</c:v>
                      </c:pt>
                      <c:pt idx="4148">
                        <c:v>207425</c:v>
                      </c:pt>
                      <c:pt idx="4149">
                        <c:v>207474</c:v>
                      </c:pt>
                      <c:pt idx="4150">
                        <c:v>207526</c:v>
                      </c:pt>
                      <c:pt idx="4151">
                        <c:v>207574</c:v>
                      </c:pt>
                      <c:pt idx="4152">
                        <c:v>207624</c:v>
                      </c:pt>
                      <c:pt idx="4153">
                        <c:v>207675</c:v>
                      </c:pt>
                      <c:pt idx="4154">
                        <c:v>207724</c:v>
                      </c:pt>
                      <c:pt idx="4155">
                        <c:v>207774</c:v>
                      </c:pt>
                      <c:pt idx="4156">
                        <c:v>207825</c:v>
                      </c:pt>
                      <c:pt idx="4157">
                        <c:v>207875</c:v>
                      </c:pt>
                      <c:pt idx="4158">
                        <c:v>207925</c:v>
                      </c:pt>
                      <c:pt idx="4159">
                        <c:v>207974</c:v>
                      </c:pt>
                      <c:pt idx="4160">
                        <c:v>208024</c:v>
                      </c:pt>
                      <c:pt idx="4161">
                        <c:v>208074</c:v>
                      </c:pt>
                      <c:pt idx="4162">
                        <c:v>208124</c:v>
                      </c:pt>
                      <c:pt idx="4163">
                        <c:v>208174</c:v>
                      </c:pt>
                      <c:pt idx="4164">
                        <c:v>208224</c:v>
                      </c:pt>
                      <c:pt idx="4165">
                        <c:v>208274</c:v>
                      </c:pt>
                      <c:pt idx="4166">
                        <c:v>208324</c:v>
                      </c:pt>
                      <c:pt idx="4167">
                        <c:v>208374</c:v>
                      </c:pt>
                      <c:pt idx="4168">
                        <c:v>208424</c:v>
                      </c:pt>
                      <c:pt idx="4169">
                        <c:v>208475</c:v>
                      </c:pt>
                      <c:pt idx="4170">
                        <c:v>208525</c:v>
                      </c:pt>
                      <c:pt idx="4171">
                        <c:v>208575</c:v>
                      </c:pt>
                      <c:pt idx="4172">
                        <c:v>208625</c:v>
                      </c:pt>
                      <c:pt idx="4173">
                        <c:v>208675</c:v>
                      </c:pt>
                      <c:pt idx="4174">
                        <c:v>208725</c:v>
                      </c:pt>
                      <c:pt idx="4175">
                        <c:v>208774</c:v>
                      </c:pt>
                      <c:pt idx="4176">
                        <c:v>208825</c:v>
                      </c:pt>
                      <c:pt idx="4177">
                        <c:v>208875</c:v>
                      </c:pt>
                      <c:pt idx="4178">
                        <c:v>208924</c:v>
                      </c:pt>
                      <c:pt idx="4179">
                        <c:v>208974</c:v>
                      </c:pt>
                      <c:pt idx="4180">
                        <c:v>209024</c:v>
                      </c:pt>
                      <c:pt idx="4181">
                        <c:v>209075</c:v>
                      </c:pt>
                      <c:pt idx="4182">
                        <c:v>209124</c:v>
                      </c:pt>
                      <c:pt idx="4183">
                        <c:v>209174</c:v>
                      </c:pt>
                      <c:pt idx="4184">
                        <c:v>209224</c:v>
                      </c:pt>
                      <c:pt idx="4185">
                        <c:v>209276</c:v>
                      </c:pt>
                      <c:pt idx="4186">
                        <c:v>209325</c:v>
                      </c:pt>
                      <c:pt idx="4187">
                        <c:v>209375</c:v>
                      </c:pt>
                      <c:pt idx="4188">
                        <c:v>209425</c:v>
                      </c:pt>
                      <c:pt idx="4189">
                        <c:v>209475</c:v>
                      </c:pt>
                      <c:pt idx="4190">
                        <c:v>209525</c:v>
                      </c:pt>
                      <c:pt idx="4191">
                        <c:v>209576</c:v>
                      </c:pt>
                      <c:pt idx="4192">
                        <c:v>209624</c:v>
                      </c:pt>
                      <c:pt idx="4193">
                        <c:v>209675</c:v>
                      </c:pt>
                      <c:pt idx="4194">
                        <c:v>209725</c:v>
                      </c:pt>
                      <c:pt idx="4195">
                        <c:v>209774</c:v>
                      </c:pt>
                      <c:pt idx="4196">
                        <c:v>209825</c:v>
                      </c:pt>
                      <c:pt idx="4197">
                        <c:v>209875</c:v>
                      </c:pt>
                      <c:pt idx="4198">
                        <c:v>209924</c:v>
                      </c:pt>
                      <c:pt idx="4199">
                        <c:v>209974</c:v>
                      </c:pt>
                      <c:pt idx="4200">
                        <c:v>210025</c:v>
                      </c:pt>
                      <c:pt idx="4201">
                        <c:v>210075</c:v>
                      </c:pt>
                      <c:pt idx="4202">
                        <c:v>210124</c:v>
                      </c:pt>
                      <c:pt idx="4203">
                        <c:v>210174</c:v>
                      </c:pt>
                      <c:pt idx="4204">
                        <c:v>210224</c:v>
                      </c:pt>
                      <c:pt idx="4205">
                        <c:v>210275</c:v>
                      </c:pt>
                      <c:pt idx="4206">
                        <c:v>210324</c:v>
                      </c:pt>
                      <c:pt idx="4207">
                        <c:v>210374</c:v>
                      </c:pt>
                      <c:pt idx="4208">
                        <c:v>210424</c:v>
                      </c:pt>
                      <c:pt idx="4209">
                        <c:v>210474</c:v>
                      </c:pt>
                      <c:pt idx="4210">
                        <c:v>210524</c:v>
                      </c:pt>
                      <c:pt idx="4211">
                        <c:v>210574</c:v>
                      </c:pt>
                      <c:pt idx="4212">
                        <c:v>210624</c:v>
                      </c:pt>
                      <c:pt idx="4213">
                        <c:v>210674</c:v>
                      </c:pt>
                      <c:pt idx="4214">
                        <c:v>210725</c:v>
                      </c:pt>
                      <c:pt idx="4215">
                        <c:v>210775</c:v>
                      </c:pt>
                      <c:pt idx="4216">
                        <c:v>210825</c:v>
                      </c:pt>
                      <c:pt idx="4217">
                        <c:v>210875</c:v>
                      </c:pt>
                      <c:pt idx="4218">
                        <c:v>210925</c:v>
                      </c:pt>
                      <c:pt idx="4219">
                        <c:v>210974</c:v>
                      </c:pt>
                      <c:pt idx="4220">
                        <c:v>211024</c:v>
                      </c:pt>
                      <c:pt idx="4221">
                        <c:v>211074</c:v>
                      </c:pt>
                      <c:pt idx="4222">
                        <c:v>211125</c:v>
                      </c:pt>
                      <c:pt idx="4223">
                        <c:v>211174</c:v>
                      </c:pt>
                      <c:pt idx="4224">
                        <c:v>211224</c:v>
                      </c:pt>
                      <c:pt idx="4225">
                        <c:v>211274</c:v>
                      </c:pt>
                      <c:pt idx="4226">
                        <c:v>211328</c:v>
                      </c:pt>
                      <c:pt idx="4227">
                        <c:v>211375</c:v>
                      </c:pt>
                      <c:pt idx="4228">
                        <c:v>211425</c:v>
                      </c:pt>
                      <c:pt idx="4229">
                        <c:v>211474</c:v>
                      </c:pt>
                      <c:pt idx="4230">
                        <c:v>211525</c:v>
                      </c:pt>
                      <c:pt idx="4231">
                        <c:v>211574</c:v>
                      </c:pt>
                      <c:pt idx="4232">
                        <c:v>211625</c:v>
                      </c:pt>
                      <c:pt idx="4233">
                        <c:v>211675</c:v>
                      </c:pt>
                      <c:pt idx="4234">
                        <c:v>211725</c:v>
                      </c:pt>
                      <c:pt idx="4235">
                        <c:v>211775</c:v>
                      </c:pt>
                      <c:pt idx="4236">
                        <c:v>211825</c:v>
                      </c:pt>
                      <c:pt idx="4237">
                        <c:v>211874</c:v>
                      </c:pt>
                      <c:pt idx="4238">
                        <c:v>211924</c:v>
                      </c:pt>
                      <c:pt idx="4239">
                        <c:v>211975</c:v>
                      </c:pt>
                      <c:pt idx="4240">
                        <c:v>212024</c:v>
                      </c:pt>
                      <c:pt idx="4241">
                        <c:v>212074</c:v>
                      </c:pt>
                      <c:pt idx="4242">
                        <c:v>212124</c:v>
                      </c:pt>
                      <c:pt idx="4243">
                        <c:v>212174</c:v>
                      </c:pt>
                      <c:pt idx="4244">
                        <c:v>212224</c:v>
                      </c:pt>
                      <c:pt idx="4245">
                        <c:v>212274</c:v>
                      </c:pt>
                      <c:pt idx="4246">
                        <c:v>212325</c:v>
                      </c:pt>
                      <c:pt idx="4247">
                        <c:v>212375</c:v>
                      </c:pt>
                      <c:pt idx="4248">
                        <c:v>212424</c:v>
                      </c:pt>
                      <c:pt idx="4249">
                        <c:v>212474</c:v>
                      </c:pt>
                      <c:pt idx="4250">
                        <c:v>212524</c:v>
                      </c:pt>
                      <c:pt idx="4251">
                        <c:v>212575</c:v>
                      </c:pt>
                      <c:pt idx="4252">
                        <c:v>212625</c:v>
                      </c:pt>
                      <c:pt idx="4253">
                        <c:v>212675</c:v>
                      </c:pt>
                      <c:pt idx="4254">
                        <c:v>212725</c:v>
                      </c:pt>
                      <c:pt idx="4255">
                        <c:v>212775</c:v>
                      </c:pt>
                      <c:pt idx="4256">
                        <c:v>212824</c:v>
                      </c:pt>
                      <c:pt idx="4257">
                        <c:v>212874</c:v>
                      </c:pt>
                      <c:pt idx="4258">
                        <c:v>212925</c:v>
                      </c:pt>
                      <c:pt idx="4259">
                        <c:v>212975</c:v>
                      </c:pt>
                      <c:pt idx="4260">
                        <c:v>213025</c:v>
                      </c:pt>
                      <c:pt idx="4261">
                        <c:v>213074</c:v>
                      </c:pt>
                      <c:pt idx="4262">
                        <c:v>213124</c:v>
                      </c:pt>
                      <c:pt idx="4263">
                        <c:v>213174</c:v>
                      </c:pt>
                      <c:pt idx="4264">
                        <c:v>213224</c:v>
                      </c:pt>
                      <c:pt idx="4265">
                        <c:v>213275</c:v>
                      </c:pt>
                      <c:pt idx="4266">
                        <c:v>213325</c:v>
                      </c:pt>
                      <c:pt idx="4267">
                        <c:v>213375</c:v>
                      </c:pt>
                      <c:pt idx="4268">
                        <c:v>213424</c:v>
                      </c:pt>
                      <c:pt idx="4269">
                        <c:v>213475</c:v>
                      </c:pt>
                      <c:pt idx="4270">
                        <c:v>213524</c:v>
                      </c:pt>
                      <c:pt idx="4271">
                        <c:v>213575</c:v>
                      </c:pt>
                      <c:pt idx="4272">
                        <c:v>213625</c:v>
                      </c:pt>
                      <c:pt idx="4273">
                        <c:v>213675</c:v>
                      </c:pt>
                      <c:pt idx="4274">
                        <c:v>213725</c:v>
                      </c:pt>
                      <c:pt idx="4275">
                        <c:v>213775</c:v>
                      </c:pt>
                      <c:pt idx="4276">
                        <c:v>213824</c:v>
                      </c:pt>
                      <c:pt idx="4277">
                        <c:v>213875</c:v>
                      </c:pt>
                      <c:pt idx="4278">
                        <c:v>213924</c:v>
                      </c:pt>
                      <c:pt idx="4279">
                        <c:v>213975</c:v>
                      </c:pt>
                      <c:pt idx="4280">
                        <c:v>214024</c:v>
                      </c:pt>
                      <c:pt idx="4281">
                        <c:v>214074</c:v>
                      </c:pt>
                      <c:pt idx="4282">
                        <c:v>214124</c:v>
                      </c:pt>
                      <c:pt idx="4283">
                        <c:v>214175</c:v>
                      </c:pt>
                      <c:pt idx="4284">
                        <c:v>214224</c:v>
                      </c:pt>
                      <c:pt idx="4285">
                        <c:v>214274</c:v>
                      </c:pt>
                      <c:pt idx="4286">
                        <c:v>214325</c:v>
                      </c:pt>
                      <c:pt idx="4287">
                        <c:v>214375</c:v>
                      </c:pt>
                      <c:pt idx="4288">
                        <c:v>214425</c:v>
                      </c:pt>
                      <c:pt idx="4289">
                        <c:v>214474</c:v>
                      </c:pt>
                      <c:pt idx="4290">
                        <c:v>214525</c:v>
                      </c:pt>
                      <c:pt idx="4291">
                        <c:v>214575</c:v>
                      </c:pt>
                      <c:pt idx="4292">
                        <c:v>214624</c:v>
                      </c:pt>
                      <c:pt idx="4293">
                        <c:v>214674</c:v>
                      </c:pt>
                      <c:pt idx="4294">
                        <c:v>214724</c:v>
                      </c:pt>
                      <c:pt idx="4295">
                        <c:v>214774</c:v>
                      </c:pt>
                      <c:pt idx="4296">
                        <c:v>214824</c:v>
                      </c:pt>
                      <c:pt idx="4297">
                        <c:v>214874</c:v>
                      </c:pt>
                      <c:pt idx="4298">
                        <c:v>214924</c:v>
                      </c:pt>
                      <c:pt idx="4299">
                        <c:v>214975</c:v>
                      </c:pt>
                      <c:pt idx="4300">
                        <c:v>215024</c:v>
                      </c:pt>
                      <c:pt idx="4301">
                        <c:v>215074</c:v>
                      </c:pt>
                      <c:pt idx="4302">
                        <c:v>215125</c:v>
                      </c:pt>
                      <c:pt idx="4303">
                        <c:v>215175</c:v>
                      </c:pt>
                      <c:pt idx="4304">
                        <c:v>215224</c:v>
                      </c:pt>
                      <c:pt idx="4305">
                        <c:v>215274</c:v>
                      </c:pt>
                      <c:pt idx="4306">
                        <c:v>215325</c:v>
                      </c:pt>
                      <c:pt idx="4307">
                        <c:v>215375</c:v>
                      </c:pt>
                      <c:pt idx="4308">
                        <c:v>215424</c:v>
                      </c:pt>
                      <c:pt idx="4309">
                        <c:v>215474</c:v>
                      </c:pt>
                      <c:pt idx="4310">
                        <c:v>215524</c:v>
                      </c:pt>
                      <c:pt idx="4311">
                        <c:v>215575</c:v>
                      </c:pt>
                      <c:pt idx="4312">
                        <c:v>215625</c:v>
                      </c:pt>
                      <c:pt idx="4313">
                        <c:v>215675</c:v>
                      </c:pt>
                      <c:pt idx="4314">
                        <c:v>215725</c:v>
                      </c:pt>
                      <c:pt idx="4315">
                        <c:v>215775</c:v>
                      </c:pt>
                      <c:pt idx="4316">
                        <c:v>215825</c:v>
                      </c:pt>
                      <c:pt idx="4317">
                        <c:v>215874</c:v>
                      </c:pt>
                      <c:pt idx="4318">
                        <c:v>215924</c:v>
                      </c:pt>
                      <c:pt idx="4319">
                        <c:v>215974</c:v>
                      </c:pt>
                      <c:pt idx="4320">
                        <c:v>216025</c:v>
                      </c:pt>
                      <c:pt idx="4321">
                        <c:v>216074</c:v>
                      </c:pt>
                      <c:pt idx="4322">
                        <c:v>216124</c:v>
                      </c:pt>
                      <c:pt idx="4323">
                        <c:v>216174</c:v>
                      </c:pt>
                      <c:pt idx="4324">
                        <c:v>216225</c:v>
                      </c:pt>
                      <c:pt idx="4325">
                        <c:v>216274</c:v>
                      </c:pt>
                      <c:pt idx="4326">
                        <c:v>216325</c:v>
                      </c:pt>
                      <c:pt idx="4327">
                        <c:v>216375</c:v>
                      </c:pt>
                      <c:pt idx="4328">
                        <c:v>216424</c:v>
                      </c:pt>
                      <c:pt idx="4329">
                        <c:v>216474</c:v>
                      </c:pt>
                      <c:pt idx="4330">
                        <c:v>216525</c:v>
                      </c:pt>
                      <c:pt idx="4331">
                        <c:v>216574</c:v>
                      </c:pt>
                      <c:pt idx="4332">
                        <c:v>216624</c:v>
                      </c:pt>
                      <c:pt idx="4333">
                        <c:v>216674</c:v>
                      </c:pt>
                      <c:pt idx="4334">
                        <c:v>216724</c:v>
                      </c:pt>
                      <c:pt idx="4335">
                        <c:v>216775</c:v>
                      </c:pt>
                      <c:pt idx="4336">
                        <c:v>216824</c:v>
                      </c:pt>
                      <c:pt idx="4337">
                        <c:v>216874</c:v>
                      </c:pt>
                      <c:pt idx="4338">
                        <c:v>216925</c:v>
                      </c:pt>
                      <c:pt idx="4339">
                        <c:v>216975</c:v>
                      </c:pt>
                      <c:pt idx="4340">
                        <c:v>217024</c:v>
                      </c:pt>
                      <c:pt idx="4341">
                        <c:v>217074</c:v>
                      </c:pt>
                      <c:pt idx="4342">
                        <c:v>217124</c:v>
                      </c:pt>
                      <c:pt idx="4343">
                        <c:v>217175</c:v>
                      </c:pt>
                      <c:pt idx="4344">
                        <c:v>217225</c:v>
                      </c:pt>
                      <c:pt idx="4345">
                        <c:v>217275</c:v>
                      </c:pt>
                      <c:pt idx="4346">
                        <c:v>217325</c:v>
                      </c:pt>
                      <c:pt idx="4347">
                        <c:v>217374</c:v>
                      </c:pt>
                      <c:pt idx="4348">
                        <c:v>217425</c:v>
                      </c:pt>
                      <c:pt idx="4349">
                        <c:v>217474</c:v>
                      </c:pt>
                      <c:pt idx="4350">
                        <c:v>217524</c:v>
                      </c:pt>
                      <c:pt idx="4351">
                        <c:v>217575</c:v>
                      </c:pt>
                      <c:pt idx="4352">
                        <c:v>217624</c:v>
                      </c:pt>
                      <c:pt idx="4353">
                        <c:v>217674</c:v>
                      </c:pt>
                      <c:pt idx="4354">
                        <c:v>217725</c:v>
                      </c:pt>
                      <c:pt idx="4355">
                        <c:v>217774</c:v>
                      </c:pt>
                      <c:pt idx="4356">
                        <c:v>217825</c:v>
                      </c:pt>
                      <c:pt idx="4357">
                        <c:v>217875</c:v>
                      </c:pt>
                      <c:pt idx="4358">
                        <c:v>217925</c:v>
                      </c:pt>
                      <c:pt idx="4359">
                        <c:v>217974</c:v>
                      </c:pt>
                      <c:pt idx="4360">
                        <c:v>218024</c:v>
                      </c:pt>
                      <c:pt idx="4361">
                        <c:v>218075</c:v>
                      </c:pt>
                      <c:pt idx="4362">
                        <c:v>218124</c:v>
                      </c:pt>
                      <c:pt idx="4363">
                        <c:v>218175</c:v>
                      </c:pt>
                      <c:pt idx="4364">
                        <c:v>218224</c:v>
                      </c:pt>
                      <c:pt idx="4365">
                        <c:v>218274</c:v>
                      </c:pt>
                      <c:pt idx="4366">
                        <c:v>218324</c:v>
                      </c:pt>
                      <c:pt idx="4367">
                        <c:v>218374</c:v>
                      </c:pt>
                      <c:pt idx="4368">
                        <c:v>218425</c:v>
                      </c:pt>
                      <c:pt idx="4369">
                        <c:v>218474</c:v>
                      </c:pt>
                      <c:pt idx="4370">
                        <c:v>218524</c:v>
                      </c:pt>
                      <c:pt idx="4371">
                        <c:v>218574</c:v>
                      </c:pt>
                      <c:pt idx="4372">
                        <c:v>218624</c:v>
                      </c:pt>
                      <c:pt idx="4373">
                        <c:v>218674</c:v>
                      </c:pt>
                      <c:pt idx="4374">
                        <c:v>218724</c:v>
                      </c:pt>
                      <c:pt idx="4375">
                        <c:v>218775</c:v>
                      </c:pt>
                      <c:pt idx="4376">
                        <c:v>218825</c:v>
                      </c:pt>
                      <c:pt idx="4377">
                        <c:v>218875</c:v>
                      </c:pt>
                      <c:pt idx="4378">
                        <c:v>218924</c:v>
                      </c:pt>
                      <c:pt idx="4379">
                        <c:v>218975</c:v>
                      </c:pt>
                      <c:pt idx="4380">
                        <c:v>219025</c:v>
                      </c:pt>
                      <c:pt idx="4381">
                        <c:v>219074</c:v>
                      </c:pt>
                      <c:pt idx="4382">
                        <c:v>219124</c:v>
                      </c:pt>
                      <c:pt idx="4383">
                        <c:v>219174</c:v>
                      </c:pt>
                      <c:pt idx="4384">
                        <c:v>219224</c:v>
                      </c:pt>
                      <c:pt idx="4385">
                        <c:v>219274</c:v>
                      </c:pt>
                      <c:pt idx="4386">
                        <c:v>219325</c:v>
                      </c:pt>
                      <c:pt idx="4387">
                        <c:v>219374</c:v>
                      </c:pt>
                      <c:pt idx="4388">
                        <c:v>219425</c:v>
                      </c:pt>
                      <c:pt idx="4389">
                        <c:v>219475</c:v>
                      </c:pt>
                      <c:pt idx="4390">
                        <c:v>219524</c:v>
                      </c:pt>
                      <c:pt idx="4391">
                        <c:v>219574</c:v>
                      </c:pt>
                      <c:pt idx="4392">
                        <c:v>219624</c:v>
                      </c:pt>
                      <c:pt idx="4393">
                        <c:v>219674</c:v>
                      </c:pt>
                      <c:pt idx="4394">
                        <c:v>219724</c:v>
                      </c:pt>
                      <c:pt idx="4395">
                        <c:v>219774</c:v>
                      </c:pt>
                      <c:pt idx="4396">
                        <c:v>219825</c:v>
                      </c:pt>
                      <c:pt idx="4397">
                        <c:v>219874</c:v>
                      </c:pt>
                      <c:pt idx="4398">
                        <c:v>219924</c:v>
                      </c:pt>
                      <c:pt idx="4399">
                        <c:v>219974</c:v>
                      </c:pt>
                      <c:pt idx="4400">
                        <c:v>220025</c:v>
                      </c:pt>
                      <c:pt idx="4401">
                        <c:v>220075</c:v>
                      </c:pt>
                      <c:pt idx="4402">
                        <c:v>220125</c:v>
                      </c:pt>
                      <c:pt idx="4403">
                        <c:v>220175</c:v>
                      </c:pt>
                      <c:pt idx="4404">
                        <c:v>220224</c:v>
                      </c:pt>
                      <c:pt idx="4405">
                        <c:v>220275</c:v>
                      </c:pt>
                      <c:pt idx="4406">
                        <c:v>220324</c:v>
                      </c:pt>
                      <c:pt idx="4407">
                        <c:v>220374</c:v>
                      </c:pt>
                      <c:pt idx="4408">
                        <c:v>220424</c:v>
                      </c:pt>
                      <c:pt idx="4409">
                        <c:v>220474</c:v>
                      </c:pt>
                      <c:pt idx="4410">
                        <c:v>220525</c:v>
                      </c:pt>
                      <c:pt idx="4411">
                        <c:v>220574</c:v>
                      </c:pt>
                      <c:pt idx="4412">
                        <c:v>220624</c:v>
                      </c:pt>
                      <c:pt idx="4413">
                        <c:v>220674</c:v>
                      </c:pt>
                      <c:pt idx="4414">
                        <c:v>220725</c:v>
                      </c:pt>
                      <c:pt idx="4415">
                        <c:v>220775</c:v>
                      </c:pt>
                      <c:pt idx="4416">
                        <c:v>220825</c:v>
                      </c:pt>
                      <c:pt idx="4417">
                        <c:v>220875</c:v>
                      </c:pt>
                      <c:pt idx="4418">
                        <c:v>220925</c:v>
                      </c:pt>
                      <c:pt idx="4419">
                        <c:v>220975</c:v>
                      </c:pt>
                      <c:pt idx="4420">
                        <c:v>221025</c:v>
                      </c:pt>
                      <c:pt idx="4421">
                        <c:v>221075</c:v>
                      </c:pt>
                      <c:pt idx="4422">
                        <c:v>221125</c:v>
                      </c:pt>
                      <c:pt idx="4423">
                        <c:v>221175</c:v>
                      </c:pt>
                      <c:pt idx="4424">
                        <c:v>221225</c:v>
                      </c:pt>
                      <c:pt idx="4425">
                        <c:v>221275</c:v>
                      </c:pt>
                      <c:pt idx="4426">
                        <c:v>221325</c:v>
                      </c:pt>
                      <c:pt idx="4427">
                        <c:v>221375</c:v>
                      </c:pt>
                      <c:pt idx="4428">
                        <c:v>221425</c:v>
                      </c:pt>
                      <c:pt idx="4429">
                        <c:v>221474</c:v>
                      </c:pt>
                      <c:pt idx="4430">
                        <c:v>221524</c:v>
                      </c:pt>
                      <c:pt idx="4431">
                        <c:v>221575</c:v>
                      </c:pt>
                      <c:pt idx="4432">
                        <c:v>221625</c:v>
                      </c:pt>
                      <c:pt idx="4433">
                        <c:v>221675</c:v>
                      </c:pt>
                      <c:pt idx="4434">
                        <c:v>221725</c:v>
                      </c:pt>
                      <c:pt idx="4435">
                        <c:v>221775</c:v>
                      </c:pt>
                      <c:pt idx="4436">
                        <c:v>221824</c:v>
                      </c:pt>
                      <c:pt idx="4437">
                        <c:v>221874</c:v>
                      </c:pt>
                      <c:pt idx="4438">
                        <c:v>221924</c:v>
                      </c:pt>
                      <c:pt idx="4439">
                        <c:v>221974</c:v>
                      </c:pt>
                      <c:pt idx="4440">
                        <c:v>222025</c:v>
                      </c:pt>
                      <c:pt idx="4441">
                        <c:v>222074</c:v>
                      </c:pt>
                      <c:pt idx="4442">
                        <c:v>222125</c:v>
                      </c:pt>
                      <c:pt idx="4443">
                        <c:v>222175</c:v>
                      </c:pt>
                      <c:pt idx="4444">
                        <c:v>222224</c:v>
                      </c:pt>
                      <c:pt idx="4445">
                        <c:v>222275</c:v>
                      </c:pt>
                      <c:pt idx="4446">
                        <c:v>222325</c:v>
                      </c:pt>
                      <c:pt idx="4447">
                        <c:v>222374</c:v>
                      </c:pt>
                      <c:pt idx="4448">
                        <c:v>222425</c:v>
                      </c:pt>
                      <c:pt idx="4449">
                        <c:v>222474</c:v>
                      </c:pt>
                      <c:pt idx="4450">
                        <c:v>222525</c:v>
                      </c:pt>
                      <c:pt idx="4451">
                        <c:v>222574</c:v>
                      </c:pt>
                      <c:pt idx="4452">
                        <c:v>222624</c:v>
                      </c:pt>
                      <c:pt idx="4453">
                        <c:v>222674</c:v>
                      </c:pt>
                      <c:pt idx="4454">
                        <c:v>222725</c:v>
                      </c:pt>
                      <c:pt idx="4455">
                        <c:v>222775</c:v>
                      </c:pt>
                      <c:pt idx="4456">
                        <c:v>222824</c:v>
                      </c:pt>
                      <c:pt idx="4457">
                        <c:v>222874</c:v>
                      </c:pt>
                      <c:pt idx="4458">
                        <c:v>222925</c:v>
                      </c:pt>
                      <c:pt idx="4459">
                        <c:v>222974</c:v>
                      </c:pt>
                      <c:pt idx="4460">
                        <c:v>223024</c:v>
                      </c:pt>
                      <c:pt idx="4461">
                        <c:v>223074</c:v>
                      </c:pt>
                      <c:pt idx="4462">
                        <c:v>223125</c:v>
                      </c:pt>
                      <c:pt idx="4463">
                        <c:v>223175</c:v>
                      </c:pt>
                      <c:pt idx="4464">
                        <c:v>223225</c:v>
                      </c:pt>
                      <c:pt idx="4465">
                        <c:v>223275</c:v>
                      </c:pt>
                      <c:pt idx="4466">
                        <c:v>223325</c:v>
                      </c:pt>
                      <c:pt idx="4467">
                        <c:v>223375</c:v>
                      </c:pt>
                      <c:pt idx="4468">
                        <c:v>223425</c:v>
                      </c:pt>
                      <c:pt idx="4469">
                        <c:v>223475</c:v>
                      </c:pt>
                      <c:pt idx="4470">
                        <c:v>223525</c:v>
                      </c:pt>
                      <c:pt idx="4471">
                        <c:v>223577</c:v>
                      </c:pt>
                      <c:pt idx="4472">
                        <c:v>223624</c:v>
                      </c:pt>
                      <c:pt idx="4473">
                        <c:v>223674</c:v>
                      </c:pt>
                      <c:pt idx="4474">
                        <c:v>223725</c:v>
                      </c:pt>
                      <c:pt idx="4475">
                        <c:v>223774</c:v>
                      </c:pt>
                      <c:pt idx="4476">
                        <c:v>223825</c:v>
                      </c:pt>
                      <c:pt idx="4477">
                        <c:v>223874</c:v>
                      </c:pt>
                      <c:pt idx="4478">
                        <c:v>223924</c:v>
                      </c:pt>
                      <c:pt idx="4479">
                        <c:v>223974</c:v>
                      </c:pt>
                      <c:pt idx="4480">
                        <c:v>224025</c:v>
                      </c:pt>
                      <c:pt idx="4481">
                        <c:v>224075</c:v>
                      </c:pt>
                      <c:pt idx="4482">
                        <c:v>224125</c:v>
                      </c:pt>
                      <c:pt idx="4483">
                        <c:v>224175</c:v>
                      </c:pt>
                      <c:pt idx="4484">
                        <c:v>224224</c:v>
                      </c:pt>
                      <c:pt idx="4485">
                        <c:v>224275</c:v>
                      </c:pt>
                      <c:pt idx="4486">
                        <c:v>224324</c:v>
                      </c:pt>
                      <c:pt idx="4487">
                        <c:v>224375</c:v>
                      </c:pt>
                      <c:pt idx="4488">
                        <c:v>224425</c:v>
                      </c:pt>
                      <c:pt idx="4489">
                        <c:v>224474</c:v>
                      </c:pt>
                      <c:pt idx="4490">
                        <c:v>224524</c:v>
                      </c:pt>
                      <c:pt idx="4491">
                        <c:v>224578</c:v>
                      </c:pt>
                      <c:pt idx="4492">
                        <c:v>224625</c:v>
                      </c:pt>
                      <c:pt idx="4493">
                        <c:v>224675</c:v>
                      </c:pt>
                      <c:pt idx="4494">
                        <c:v>224725</c:v>
                      </c:pt>
                      <c:pt idx="4495">
                        <c:v>224775</c:v>
                      </c:pt>
                      <c:pt idx="4496">
                        <c:v>224825</c:v>
                      </c:pt>
                      <c:pt idx="4497">
                        <c:v>224874</c:v>
                      </c:pt>
                      <c:pt idx="4498">
                        <c:v>224925</c:v>
                      </c:pt>
                      <c:pt idx="4499">
                        <c:v>224975</c:v>
                      </c:pt>
                      <c:pt idx="4500">
                        <c:v>225024</c:v>
                      </c:pt>
                      <c:pt idx="4501">
                        <c:v>225074</c:v>
                      </c:pt>
                      <c:pt idx="4502">
                        <c:v>225124</c:v>
                      </c:pt>
                      <c:pt idx="4503">
                        <c:v>225175</c:v>
                      </c:pt>
                      <c:pt idx="4504">
                        <c:v>225225</c:v>
                      </c:pt>
                      <c:pt idx="4505">
                        <c:v>225274</c:v>
                      </c:pt>
                      <c:pt idx="4506">
                        <c:v>225324</c:v>
                      </c:pt>
                      <c:pt idx="4507">
                        <c:v>225375</c:v>
                      </c:pt>
                      <c:pt idx="4508">
                        <c:v>225425</c:v>
                      </c:pt>
                      <c:pt idx="4509">
                        <c:v>225474</c:v>
                      </c:pt>
                      <c:pt idx="4510">
                        <c:v>225524</c:v>
                      </c:pt>
                      <c:pt idx="4511">
                        <c:v>225575</c:v>
                      </c:pt>
                      <c:pt idx="4512">
                        <c:v>225625</c:v>
                      </c:pt>
                      <c:pt idx="4513">
                        <c:v>225675</c:v>
                      </c:pt>
                      <c:pt idx="4514">
                        <c:v>225724</c:v>
                      </c:pt>
                      <c:pt idx="4515">
                        <c:v>225774</c:v>
                      </c:pt>
                      <c:pt idx="4516">
                        <c:v>225824</c:v>
                      </c:pt>
                      <c:pt idx="4517">
                        <c:v>225874</c:v>
                      </c:pt>
                      <c:pt idx="4518">
                        <c:v>225924</c:v>
                      </c:pt>
                      <c:pt idx="4519">
                        <c:v>225975</c:v>
                      </c:pt>
                      <c:pt idx="4520">
                        <c:v>226024</c:v>
                      </c:pt>
                      <c:pt idx="4521">
                        <c:v>226074</c:v>
                      </c:pt>
                      <c:pt idx="4522">
                        <c:v>226125</c:v>
                      </c:pt>
                      <c:pt idx="4523">
                        <c:v>226175</c:v>
                      </c:pt>
                      <c:pt idx="4524">
                        <c:v>226225</c:v>
                      </c:pt>
                      <c:pt idx="4525">
                        <c:v>226274</c:v>
                      </c:pt>
                      <c:pt idx="4526">
                        <c:v>226324</c:v>
                      </c:pt>
                      <c:pt idx="4527">
                        <c:v>226374</c:v>
                      </c:pt>
                      <c:pt idx="4528">
                        <c:v>226424</c:v>
                      </c:pt>
                      <c:pt idx="4529">
                        <c:v>226474</c:v>
                      </c:pt>
                      <c:pt idx="4530">
                        <c:v>226524</c:v>
                      </c:pt>
                      <c:pt idx="4531">
                        <c:v>226575</c:v>
                      </c:pt>
                      <c:pt idx="4532">
                        <c:v>226625</c:v>
                      </c:pt>
                      <c:pt idx="4533">
                        <c:v>226674</c:v>
                      </c:pt>
                      <c:pt idx="4534">
                        <c:v>226725</c:v>
                      </c:pt>
                      <c:pt idx="4535">
                        <c:v>226774</c:v>
                      </c:pt>
                      <c:pt idx="4536">
                        <c:v>226825</c:v>
                      </c:pt>
                      <c:pt idx="4537">
                        <c:v>226874</c:v>
                      </c:pt>
                      <c:pt idx="4538">
                        <c:v>226924</c:v>
                      </c:pt>
                      <c:pt idx="4539">
                        <c:v>226974</c:v>
                      </c:pt>
                      <c:pt idx="4540">
                        <c:v>227024</c:v>
                      </c:pt>
                      <c:pt idx="4541">
                        <c:v>227074</c:v>
                      </c:pt>
                      <c:pt idx="4542">
                        <c:v>227125</c:v>
                      </c:pt>
                      <c:pt idx="4543">
                        <c:v>227175</c:v>
                      </c:pt>
                      <c:pt idx="4544">
                        <c:v>227224</c:v>
                      </c:pt>
                      <c:pt idx="4545">
                        <c:v>227274</c:v>
                      </c:pt>
                      <c:pt idx="4546">
                        <c:v>227325</c:v>
                      </c:pt>
                      <c:pt idx="4547">
                        <c:v>227374</c:v>
                      </c:pt>
                      <c:pt idx="4548">
                        <c:v>227424</c:v>
                      </c:pt>
                      <c:pt idx="4549">
                        <c:v>227475</c:v>
                      </c:pt>
                      <c:pt idx="4550">
                        <c:v>227525</c:v>
                      </c:pt>
                      <c:pt idx="4551">
                        <c:v>227574</c:v>
                      </c:pt>
                      <c:pt idx="4552">
                        <c:v>227625</c:v>
                      </c:pt>
                      <c:pt idx="4553">
                        <c:v>227675</c:v>
                      </c:pt>
                      <c:pt idx="4554">
                        <c:v>227725</c:v>
                      </c:pt>
                      <c:pt idx="4555">
                        <c:v>227775</c:v>
                      </c:pt>
                      <c:pt idx="4556">
                        <c:v>227825</c:v>
                      </c:pt>
                      <c:pt idx="4557">
                        <c:v>227875</c:v>
                      </c:pt>
                      <c:pt idx="4558">
                        <c:v>227925</c:v>
                      </c:pt>
                      <c:pt idx="4559">
                        <c:v>227974</c:v>
                      </c:pt>
                      <c:pt idx="4560">
                        <c:v>228024</c:v>
                      </c:pt>
                      <c:pt idx="4561">
                        <c:v>228074</c:v>
                      </c:pt>
                      <c:pt idx="4562">
                        <c:v>228125</c:v>
                      </c:pt>
                      <c:pt idx="4563">
                        <c:v>228175</c:v>
                      </c:pt>
                      <c:pt idx="4564">
                        <c:v>228225</c:v>
                      </c:pt>
                      <c:pt idx="4565">
                        <c:v>228275</c:v>
                      </c:pt>
                      <c:pt idx="4566">
                        <c:v>228324</c:v>
                      </c:pt>
                      <c:pt idx="4567">
                        <c:v>228375</c:v>
                      </c:pt>
                      <c:pt idx="4568">
                        <c:v>228425</c:v>
                      </c:pt>
                      <c:pt idx="4569">
                        <c:v>228474</c:v>
                      </c:pt>
                      <c:pt idx="4570">
                        <c:v>228524</c:v>
                      </c:pt>
                      <c:pt idx="4571">
                        <c:v>228574</c:v>
                      </c:pt>
                      <c:pt idx="4572">
                        <c:v>228624</c:v>
                      </c:pt>
                      <c:pt idx="4573">
                        <c:v>228674</c:v>
                      </c:pt>
                      <c:pt idx="4574">
                        <c:v>228725</c:v>
                      </c:pt>
                      <c:pt idx="4575">
                        <c:v>228775</c:v>
                      </c:pt>
                      <c:pt idx="4576">
                        <c:v>228824</c:v>
                      </c:pt>
                      <c:pt idx="4577">
                        <c:v>228874</c:v>
                      </c:pt>
                      <c:pt idx="4578">
                        <c:v>228924</c:v>
                      </c:pt>
                      <c:pt idx="4579">
                        <c:v>228974</c:v>
                      </c:pt>
                      <c:pt idx="4580">
                        <c:v>229024</c:v>
                      </c:pt>
                      <c:pt idx="4581">
                        <c:v>229074</c:v>
                      </c:pt>
                      <c:pt idx="4582">
                        <c:v>229125</c:v>
                      </c:pt>
                      <c:pt idx="4583">
                        <c:v>229175</c:v>
                      </c:pt>
                      <c:pt idx="4584">
                        <c:v>229225</c:v>
                      </c:pt>
                      <c:pt idx="4585">
                        <c:v>229274</c:v>
                      </c:pt>
                      <c:pt idx="4586">
                        <c:v>229325</c:v>
                      </c:pt>
                      <c:pt idx="4587">
                        <c:v>229374</c:v>
                      </c:pt>
                      <c:pt idx="4588">
                        <c:v>229425</c:v>
                      </c:pt>
                      <c:pt idx="4589">
                        <c:v>229474</c:v>
                      </c:pt>
                      <c:pt idx="4590">
                        <c:v>229524</c:v>
                      </c:pt>
                      <c:pt idx="4591">
                        <c:v>229575</c:v>
                      </c:pt>
                      <c:pt idx="4592">
                        <c:v>229624</c:v>
                      </c:pt>
                      <c:pt idx="4593">
                        <c:v>229675</c:v>
                      </c:pt>
                      <c:pt idx="4594">
                        <c:v>229725</c:v>
                      </c:pt>
                      <c:pt idx="4595">
                        <c:v>229775</c:v>
                      </c:pt>
                      <c:pt idx="4596">
                        <c:v>229825</c:v>
                      </c:pt>
                      <c:pt idx="4597">
                        <c:v>229874</c:v>
                      </c:pt>
                      <c:pt idx="4598">
                        <c:v>229924</c:v>
                      </c:pt>
                      <c:pt idx="4599">
                        <c:v>229974</c:v>
                      </c:pt>
                      <c:pt idx="4600">
                        <c:v>230024</c:v>
                      </c:pt>
                      <c:pt idx="4601">
                        <c:v>230074</c:v>
                      </c:pt>
                      <c:pt idx="4602">
                        <c:v>230124</c:v>
                      </c:pt>
                      <c:pt idx="4603">
                        <c:v>230175</c:v>
                      </c:pt>
                      <c:pt idx="4604">
                        <c:v>230225</c:v>
                      </c:pt>
                      <c:pt idx="4605">
                        <c:v>230275</c:v>
                      </c:pt>
                      <c:pt idx="4606">
                        <c:v>230324</c:v>
                      </c:pt>
                      <c:pt idx="4607">
                        <c:v>230374</c:v>
                      </c:pt>
                      <c:pt idx="4608">
                        <c:v>230424</c:v>
                      </c:pt>
                      <c:pt idx="4609">
                        <c:v>230474</c:v>
                      </c:pt>
                      <c:pt idx="4610">
                        <c:v>230525</c:v>
                      </c:pt>
                      <c:pt idx="4611">
                        <c:v>230575</c:v>
                      </c:pt>
                      <c:pt idx="4612">
                        <c:v>230624</c:v>
                      </c:pt>
                      <c:pt idx="4613">
                        <c:v>230674</c:v>
                      </c:pt>
                      <c:pt idx="4614">
                        <c:v>230725</c:v>
                      </c:pt>
                      <c:pt idx="4615">
                        <c:v>230774</c:v>
                      </c:pt>
                      <c:pt idx="4616">
                        <c:v>230824</c:v>
                      </c:pt>
                      <c:pt idx="4617">
                        <c:v>230875</c:v>
                      </c:pt>
                      <c:pt idx="4618">
                        <c:v>230925</c:v>
                      </c:pt>
                      <c:pt idx="4619">
                        <c:v>230974</c:v>
                      </c:pt>
                      <c:pt idx="4620">
                        <c:v>231025</c:v>
                      </c:pt>
                      <c:pt idx="4621">
                        <c:v>231075</c:v>
                      </c:pt>
                      <c:pt idx="4622">
                        <c:v>231125</c:v>
                      </c:pt>
                      <c:pt idx="4623">
                        <c:v>231174</c:v>
                      </c:pt>
                      <c:pt idx="4624">
                        <c:v>231224</c:v>
                      </c:pt>
                      <c:pt idx="4625">
                        <c:v>231275</c:v>
                      </c:pt>
                      <c:pt idx="4626">
                        <c:v>231324</c:v>
                      </c:pt>
                      <c:pt idx="4627">
                        <c:v>231374</c:v>
                      </c:pt>
                      <c:pt idx="4628">
                        <c:v>231424</c:v>
                      </c:pt>
                      <c:pt idx="4629">
                        <c:v>231475</c:v>
                      </c:pt>
                      <c:pt idx="4630">
                        <c:v>231525</c:v>
                      </c:pt>
                      <c:pt idx="4631">
                        <c:v>231575</c:v>
                      </c:pt>
                      <c:pt idx="4632">
                        <c:v>231624</c:v>
                      </c:pt>
                      <c:pt idx="4633">
                        <c:v>231674</c:v>
                      </c:pt>
                      <c:pt idx="4634">
                        <c:v>231725</c:v>
                      </c:pt>
                      <c:pt idx="4635">
                        <c:v>231775</c:v>
                      </c:pt>
                      <c:pt idx="4636">
                        <c:v>231824</c:v>
                      </c:pt>
                      <c:pt idx="4637">
                        <c:v>231875</c:v>
                      </c:pt>
                      <c:pt idx="4638">
                        <c:v>231925</c:v>
                      </c:pt>
                      <c:pt idx="4639">
                        <c:v>231975</c:v>
                      </c:pt>
                      <c:pt idx="4640">
                        <c:v>232025</c:v>
                      </c:pt>
                      <c:pt idx="4641">
                        <c:v>232075</c:v>
                      </c:pt>
                      <c:pt idx="4642">
                        <c:v>232124</c:v>
                      </c:pt>
                      <c:pt idx="4643">
                        <c:v>232175</c:v>
                      </c:pt>
                      <c:pt idx="4644">
                        <c:v>232224</c:v>
                      </c:pt>
                      <c:pt idx="4645">
                        <c:v>232274</c:v>
                      </c:pt>
                      <c:pt idx="4646">
                        <c:v>232324</c:v>
                      </c:pt>
                      <c:pt idx="4647">
                        <c:v>232375</c:v>
                      </c:pt>
                      <c:pt idx="4648">
                        <c:v>232424</c:v>
                      </c:pt>
                      <c:pt idx="4649">
                        <c:v>232475</c:v>
                      </c:pt>
                      <c:pt idx="4650">
                        <c:v>232525</c:v>
                      </c:pt>
                      <c:pt idx="4651">
                        <c:v>232575</c:v>
                      </c:pt>
                      <c:pt idx="4652">
                        <c:v>232624</c:v>
                      </c:pt>
                      <c:pt idx="4653">
                        <c:v>232674</c:v>
                      </c:pt>
                      <c:pt idx="4654">
                        <c:v>232724</c:v>
                      </c:pt>
                      <c:pt idx="4655">
                        <c:v>232775</c:v>
                      </c:pt>
                      <c:pt idx="4656">
                        <c:v>232824</c:v>
                      </c:pt>
                      <c:pt idx="4657">
                        <c:v>232874</c:v>
                      </c:pt>
                      <c:pt idx="4658">
                        <c:v>232925</c:v>
                      </c:pt>
                      <c:pt idx="4659">
                        <c:v>232974</c:v>
                      </c:pt>
                      <c:pt idx="4660">
                        <c:v>233024</c:v>
                      </c:pt>
                      <c:pt idx="4661">
                        <c:v>233074</c:v>
                      </c:pt>
                      <c:pt idx="4662">
                        <c:v>233124</c:v>
                      </c:pt>
                      <c:pt idx="4663">
                        <c:v>233175</c:v>
                      </c:pt>
                      <c:pt idx="4664">
                        <c:v>233224</c:v>
                      </c:pt>
                      <c:pt idx="4665">
                        <c:v>233274</c:v>
                      </c:pt>
                      <c:pt idx="4666">
                        <c:v>233325</c:v>
                      </c:pt>
                      <c:pt idx="4667">
                        <c:v>233374</c:v>
                      </c:pt>
                      <c:pt idx="4668">
                        <c:v>233424</c:v>
                      </c:pt>
                      <c:pt idx="4669">
                        <c:v>233475</c:v>
                      </c:pt>
                      <c:pt idx="4670">
                        <c:v>233524</c:v>
                      </c:pt>
                      <c:pt idx="4671">
                        <c:v>233575</c:v>
                      </c:pt>
                      <c:pt idx="4672">
                        <c:v>233625</c:v>
                      </c:pt>
                      <c:pt idx="4673">
                        <c:v>233675</c:v>
                      </c:pt>
                      <c:pt idx="4674">
                        <c:v>233724</c:v>
                      </c:pt>
                      <c:pt idx="4675">
                        <c:v>233775</c:v>
                      </c:pt>
                      <c:pt idx="4676">
                        <c:v>233826</c:v>
                      </c:pt>
                      <c:pt idx="4677">
                        <c:v>233874</c:v>
                      </c:pt>
                      <c:pt idx="4678">
                        <c:v>233925</c:v>
                      </c:pt>
                      <c:pt idx="4679">
                        <c:v>233974</c:v>
                      </c:pt>
                      <c:pt idx="4680">
                        <c:v>234024</c:v>
                      </c:pt>
                      <c:pt idx="4681">
                        <c:v>234074</c:v>
                      </c:pt>
                      <c:pt idx="4682">
                        <c:v>234125</c:v>
                      </c:pt>
                      <c:pt idx="4683">
                        <c:v>234175</c:v>
                      </c:pt>
                      <c:pt idx="4684">
                        <c:v>234224</c:v>
                      </c:pt>
                      <c:pt idx="4685">
                        <c:v>234275</c:v>
                      </c:pt>
                      <c:pt idx="4686">
                        <c:v>234324</c:v>
                      </c:pt>
                      <c:pt idx="4687">
                        <c:v>234375</c:v>
                      </c:pt>
                      <c:pt idx="4688">
                        <c:v>234424</c:v>
                      </c:pt>
                      <c:pt idx="4689">
                        <c:v>234475</c:v>
                      </c:pt>
                      <c:pt idx="4690">
                        <c:v>234524</c:v>
                      </c:pt>
                      <c:pt idx="4691">
                        <c:v>234575</c:v>
                      </c:pt>
                      <c:pt idx="4692">
                        <c:v>234625</c:v>
                      </c:pt>
                      <c:pt idx="4693">
                        <c:v>234675</c:v>
                      </c:pt>
                      <c:pt idx="4694">
                        <c:v>234724</c:v>
                      </c:pt>
                      <c:pt idx="4695">
                        <c:v>234775</c:v>
                      </c:pt>
                      <c:pt idx="4696">
                        <c:v>234825</c:v>
                      </c:pt>
                      <c:pt idx="4697">
                        <c:v>234875</c:v>
                      </c:pt>
                      <c:pt idx="4698">
                        <c:v>234925</c:v>
                      </c:pt>
                      <c:pt idx="4699">
                        <c:v>234975</c:v>
                      </c:pt>
                      <c:pt idx="4700">
                        <c:v>235025</c:v>
                      </c:pt>
                      <c:pt idx="4701">
                        <c:v>235074</c:v>
                      </c:pt>
                      <c:pt idx="4702">
                        <c:v>235124</c:v>
                      </c:pt>
                      <c:pt idx="4703">
                        <c:v>235175</c:v>
                      </c:pt>
                      <c:pt idx="4704">
                        <c:v>235225</c:v>
                      </c:pt>
                      <c:pt idx="4705">
                        <c:v>235274</c:v>
                      </c:pt>
                      <c:pt idx="4706">
                        <c:v>235325</c:v>
                      </c:pt>
                      <c:pt idx="4707">
                        <c:v>235375</c:v>
                      </c:pt>
                      <c:pt idx="4708">
                        <c:v>235424</c:v>
                      </c:pt>
                      <c:pt idx="4709">
                        <c:v>235474</c:v>
                      </c:pt>
                      <c:pt idx="4710">
                        <c:v>235525</c:v>
                      </c:pt>
                      <c:pt idx="4711">
                        <c:v>235576</c:v>
                      </c:pt>
                      <c:pt idx="4712">
                        <c:v>235625</c:v>
                      </c:pt>
                      <c:pt idx="4713">
                        <c:v>235675</c:v>
                      </c:pt>
                      <c:pt idx="4714">
                        <c:v>235725</c:v>
                      </c:pt>
                      <c:pt idx="4715">
                        <c:v>235775</c:v>
                      </c:pt>
                      <c:pt idx="4716">
                        <c:v>235825</c:v>
                      </c:pt>
                      <c:pt idx="4717">
                        <c:v>235874</c:v>
                      </c:pt>
                      <c:pt idx="4718">
                        <c:v>235924</c:v>
                      </c:pt>
                      <c:pt idx="4719">
                        <c:v>235975</c:v>
                      </c:pt>
                      <c:pt idx="4720">
                        <c:v>236024</c:v>
                      </c:pt>
                      <c:pt idx="4721">
                        <c:v>236074</c:v>
                      </c:pt>
                      <c:pt idx="4722">
                        <c:v>236124</c:v>
                      </c:pt>
                      <c:pt idx="4723">
                        <c:v>236174</c:v>
                      </c:pt>
                      <c:pt idx="4724">
                        <c:v>236225</c:v>
                      </c:pt>
                      <c:pt idx="4725">
                        <c:v>236275</c:v>
                      </c:pt>
                      <c:pt idx="4726">
                        <c:v>236325</c:v>
                      </c:pt>
                      <c:pt idx="4727">
                        <c:v>236374</c:v>
                      </c:pt>
                      <c:pt idx="4728">
                        <c:v>236425</c:v>
                      </c:pt>
                      <c:pt idx="4729">
                        <c:v>236475</c:v>
                      </c:pt>
                      <c:pt idx="4730">
                        <c:v>236524</c:v>
                      </c:pt>
                      <c:pt idx="4731">
                        <c:v>236577</c:v>
                      </c:pt>
                      <c:pt idx="4732">
                        <c:v>236624</c:v>
                      </c:pt>
                      <c:pt idx="4733">
                        <c:v>236674</c:v>
                      </c:pt>
                      <c:pt idx="4734">
                        <c:v>236725</c:v>
                      </c:pt>
                      <c:pt idx="4735">
                        <c:v>236774</c:v>
                      </c:pt>
                      <c:pt idx="4736">
                        <c:v>236824</c:v>
                      </c:pt>
                      <c:pt idx="4737">
                        <c:v>236874</c:v>
                      </c:pt>
                      <c:pt idx="4738">
                        <c:v>236924</c:v>
                      </c:pt>
                      <c:pt idx="4739">
                        <c:v>236975</c:v>
                      </c:pt>
                      <c:pt idx="4740">
                        <c:v>237024</c:v>
                      </c:pt>
                      <c:pt idx="4741">
                        <c:v>237074</c:v>
                      </c:pt>
                      <c:pt idx="4742">
                        <c:v>237125</c:v>
                      </c:pt>
                      <c:pt idx="4743">
                        <c:v>237175</c:v>
                      </c:pt>
                      <c:pt idx="4744">
                        <c:v>237226</c:v>
                      </c:pt>
                      <c:pt idx="4745">
                        <c:v>237274</c:v>
                      </c:pt>
                      <c:pt idx="4746">
                        <c:v>237324</c:v>
                      </c:pt>
                      <c:pt idx="4747">
                        <c:v>237374</c:v>
                      </c:pt>
                      <c:pt idx="4748">
                        <c:v>237425</c:v>
                      </c:pt>
                      <c:pt idx="4749">
                        <c:v>237474</c:v>
                      </c:pt>
                      <c:pt idx="4750">
                        <c:v>237524</c:v>
                      </c:pt>
                      <c:pt idx="4751">
                        <c:v>237577</c:v>
                      </c:pt>
                      <c:pt idx="4752">
                        <c:v>237624</c:v>
                      </c:pt>
                      <c:pt idx="4753">
                        <c:v>237674</c:v>
                      </c:pt>
                      <c:pt idx="4754">
                        <c:v>237725</c:v>
                      </c:pt>
                      <c:pt idx="4755">
                        <c:v>237774</c:v>
                      </c:pt>
                      <c:pt idx="4756">
                        <c:v>237825</c:v>
                      </c:pt>
                      <c:pt idx="4757">
                        <c:v>237875</c:v>
                      </c:pt>
                      <c:pt idx="4758">
                        <c:v>237925</c:v>
                      </c:pt>
                      <c:pt idx="4759">
                        <c:v>237975</c:v>
                      </c:pt>
                      <c:pt idx="4760">
                        <c:v>238024</c:v>
                      </c:pt>
                      <c:pt idx="4761">
                        <c:v>238075</c:v>
                      </c:pt>
                      <c:pt idx="4762">
                        <c:v>238124</c:v>
                      </c:pt>
                      <c:pt idx="4763">
                        <c:v>238174</c:v>
                      </c:pt>
                      <c:pt idx="4764">
                        <c:v>238224</c:v>
                      </c:pt>
                      <c:pt idx="4765">
                        <c:v>238274</c:v>
                      </c:pt>
                      <c:pt idx="4766">
                        <c:v>238325</c:v>
                      </c:pt>
                      <c:pt idx="4767">
                        <c:v>238375</c:v>
                      </c:pt>
                      <c:pt idx="4768">
                        <c:v>238425</c:v>
                      </c:pt>
                      <c:pt idx="4769">
                        <c:v>238475</c:v>
                      </c:pt>
                      <c:pt idx="4770">
                        <c:v>238525</c:v>
                      </c:pt>
                      <c:pt idx="4771">
                        <c:v>238575</c:v>
                      </c:pt>
                      <c:pt idx="4772">
                        <c:v>238625</c:v>
                      </c:pt>
                      <c:pt idx="4773">
                        <c:v>238674</c:v>
                      </c:pt>
                      <c:pt idx="4774">
                        <c:v>238724</c:v>
                      </c:pt>
                      <c:pt idx="4775">
                        <c:v>238775</c:v>
                      </c:pt>
                      <c:pt idx="4776">
                        <c:v>238824</c:v>
                      </c:pt>
                      <c:pt idx="4777">
                        <c:v>238875</c:v>
                      </c:pt>
                      <c:pt idx="4778">
                        <c:v>238925</c:v>
                      </c:pt>
                      <c:pt idx="4779">
                        <c:v>238975</c:v>
                      </c:pt>
                      <c:pt idx="4780">
                        <c:v>239025</c:v>
                      </c:pt>
                      <c:pt idx="4781">
                        <c:v>239074</c:v>
                      </c:pt>
                      <c:pt idx="4782">
                        <c:v>239124</c:v>
                      </c:pt>
                      <c:pt idx="4783">
                        <c:v>239174</c:v>
                      </c:pt>
                      <c:pt idx="4784">
                        <c:v>239224</c:v>
                      </c:pt>
                      <c:pt idx="4785">
                        <c:v>239275</c:v>
                      </c:pt>
                      <c:pt idx="4786">
                        <c:v>239325</c:v>
                      </c:pt>
                      <c:pt idx="4787">
                        <c:v>239375</c:v>
                      </c:pt>
                      <c:pt idx="4788">
                        <c:v>239424</c:v>
                      </c:pt>
                      <c:pt idx="4789">
                        <c:v>239475</c:v>
                      </c:pt>
                      <c:pt idx="4790">
                        <c:v>239525</c:v>
                      </c:pt>
                      <c:pt idx="4791">
                        <c:v>239575</c:v>
                      </c:pt>
                      <c:pt idx="4792">
                        <c:v>239624</c:v>
                      </c:pt>
                      <c:pt idx="4793">
                        <c:v>239674</c:v>
                      </c:pt>
                      <c:pt idx="4794">
                        <c:v>239725</c:v>
                      </c:pt>
                      <c:pt idx="4795">
                        <c:v>239774</c:v>
                      </c:pt>
                      <c:pt idx="4796">
                        <c:v>239825</c:v>
                      </c:pt>
                      <c:pt idx="4797">
                        <c:v>239874</c:v>
                      </c:pt>
                      <c:pt idx="4798">
                        <c:v>239924</c:v>
                      </c:pt>
                      <c:pt idx="4799">
                        <c:v>239974</c:v>
                      </c:pt>
                      <c:pt idx="4800">
                        <c:v>240024</c:v>
                      </c:pt>
                      <c:pt idx="4801">
                        <c:v>240075</c:v>
                      </c:pt>
                      <c:pt idx="4802">
                        <c:v>240124</c:v>
                      </c:pt>
                      <c:pt idx="4803">
                        <c:v>240175</c:v>
                      </c:pt>
                      <c:pt idx="4804">
                        <c:v>240224</c:v>
                      </c:pt>
                      <c:pt idx="4805">
                        <c:v>240274</c:v>
                      </c:pt>
                      <c:pt idx="4806">
                        <c:v>240324</c:v>
                      </c:pt>
                      <c:pt idx="4807">
                        <c:v>240374</c:v>
                      </c:pt>
                      <c:pt idx="4808">
                        <c:v>240424</c:v>
                      </c:pt>
                      <c:pt idx="4809">
                        <c:v>240474</c:v>
                      </c:pt>
                      <c:pt idx="4810">
                        <c:v>240524</c:v>
                      </c:pt>
                      <c:pt idx="4811">
                        <c:v>240575</c:v>
                      </c:pt>
                      <c:pt idx="4812">
                        <c:v>240624</c:v>
                      </c:pt>
                      <c:pt idx="4813">
                        <c:v>240674</c:v>
                      </c:pt>
                      <c:pt idx="4814">
                        <c:v>240725</c:v>
                      </c:pt>
                      <c:pt idx="4815">
                        <c:v>240775</c:v>
                      </c:pt>
                      <c:pt idx="4816">
                        <c:v>240825</c:v>
                      </c:pt>
                      <c:pt idx="4817">
                        <c:v>240874</c:v>
                      </c:pt>
                      <c:pt idx="4818">
                        <c:v>240924</c:v>
                      </c:pt>
                      <c:pt idx="4819">
                        <c:v>240974</c:v>
                      </c:pt>
                      <c:pt idx="4820">
                        <c:v>241024</c:v>
                      </c:pt>
                      <c:pt idx="4821">
                        <c:v>241075</c:v>
                      </c:pt>
                      <c:pt idx="4822">
                        <c:v>241124</c:v>
                      </c:pt>
                      <c:pt idx="4823">
                        <c:v>241175</c:v>
                      </c:pt>
                      <c:pt idx="4824">
                        <c:v>241224</c:v>
                      </c:pt>
                      <c:pt idx="4825">
                        <c:v>241274</c:v>
                      </c:pt>
                      <c:pt idx="4826">
                        <c:v>241324</c:v>
                      </c:pt>
                      <c:pt idx="4827">
                        <c:v>241374</c:v>
                      </c:pt>
                      <c:pt idx="4828">
                        <c:v>241425</c:v>
                      </c:pt>
                      <c:pt idx="4829">
                        <c:v>241474</c:v>
                      </c:pt>
                      <c:pt idx="4830">
                        <c:v>241524</c:v>
                      </c:pt>
                      <c:pt idx="4831">
                        <c:v>241574</c:v>
                      </c:pt>
                      <c:pt idx="4832">
                        <c:v>241624</c:v>
                      </c:pt>
                      <c:pt idx="4833">
                        <c:v>241675</c:v>
                      </c:pt>
                      <c:pt idx="4834">
                        <c:v>241725</c:v>
                      </c:pt>
                      <c:pt idx="4835">
                        <c:v>241774</c:v>
                      </c:pt>
                      <c:pt idx="4836">
                        <c:v>241824</c:v>
                      </c:pt>
                      <c:pt idx="4837">
                        <c:v>241875</c:v>
                      </c:pt>
                      <c:pt idx="4838">
                        <c:v>241924</c:v>
                      </c:pt>
                      <c:pt idx="4839">
                        <c:v>241974</c:v>
                      </c:pt>
                      <c:pt idx="4840">
                        <c:v>242025</c:v>
                      </c:pt>
                      <c:pt idx="4841">
                        <c:v>242075</c:v>
                      </c:pt>
                      <c:pt idx="4842">
                        <c:v>242124</c:v>
                      </c:pt>
                      <c:pt idx="4843">
                        <c:v>242175</c:v>
                      </c:pt>
                      <c:pt idx="4844">
                        <c:v>242224</c:v>
                      </c:pt>
                      <c:pt idx="4845">
                        <c:v>242274</c:v>
                      </c:pt>
                      <c:pt idx="4846">
                        <c:v>242325</c:v>
                      </c:pt>
                      <c:pt idx="4847">
                        <c:v>242375</c:v>
                      </c:pt>
                      <c:pt idx="4848">
                        <c:v>242424</c:v>
                      </c:pt>
                      <c:pt idx="4849">
                        <c:v>242475</c:v>
                      </c:pt>
                      <c:pt idx="4850">
                        <c:v>242524</c:v>
                      </c:pt>
                      <c:pt idx="4851">
                        <c:v>242575</c:v>
                      </c:pt>
                      <c:pt idx="4852">
                        <c:v>242625</c:v>
                      </c:pt>
                      <c:pt idx="4853">
                        <c:v>242675</c:v>
                      </c:pt>
                      <c:pt idx="4854">
                        <c:v>242725</c:v>
                      </c:pt>
                      <c:pt idx="4855">
                        <c:v>242775</c:v>
                      </c:pt>
                      <c:pt idx="4856">
                        <c:v>242825</c:v>
                      </c:pt>
                      <c:pt idx="4857">
                        <c:v>242874</c:v>
                      </c:pt>
                      <c:pt idx="4858">
                        <c:v>242924</c:v>
                      </c:pt>
                      <c:pt idx="4859">
                        <c:v>242974</c:v>
                      </c:pt>
                      <c:pt idx="4860">
                        <c:v>243024</c:v>
                      </c:pt>
                      <c:pt idx="4861">
                        <c:v>243075</c:v>
                      </c:pt>
                      <c:pt idx="4862">
                        <c:v>243125</c:v>
                      </c:pt>
                      <c:pt idx="4863">
                        <c:v>243175</c:v>
                      </c:pt>
                      <c:pt idx="4864">
                        <c:v>243225</c:v>
                      </c:pt>
                      <c:pt idx="4865">
                        <c:v>243275</c:v>
                      </c:pt>
                      <c:pt idx="4866">
                        <c:v>243325</c:v>
                      </c:pt>
                      <c:pt idx="4867">
                        <c:v>243374</c:v>
                      </c:pt>
                      <c:pt idx="4868">
                        <c:v>243424</c:v>
                      </c:pt>
                      <c:pt idx="4869">
                        <c:v>243474</c:v>
                      </c:pt>
                      <c:pt idx="4870">
                        <c:v>243525</c:v>
                      </c:pt>
                      <c:pt idx="4871">
                        <c:v>243574</c:v>
                      </c:pt>
                      <c:pt idx="4872">
                        <c:v>243625</c:v>
                      </c:pt>
                      <c:pt idx="4873">
                        <c:v>243675</c:v>
                      </c:pt>
                      <c:pt idx="4874">
                        <c:v>243725</c:v>
                      </c:pt>
                      <c:pt idx="4875">
                        <c:v>243774</c:v>
                      </c:pt>
                      <c:pt idx="4876">
                        <c:v>243825</c:v>
                      </c:pt>
                      <c:pt idx="4877">
                        <c:v>243875</c:v>
                      </c:pt>
                      <c:pt idx="4878">
                        <c:v>243924</c:v>
                      </c:pt>
                      <c:pt idx="4879">
                        <c:v>243974</c:v>
                      </c:pt>
                      <c:pt idx="4880">
                        <c:v>244024</c:v>
                      </c:pt>
                      <c:pt idx="4881">
                        <c:v>244074</c:v>
                      </c:pt>
                      <c:pt idx="4882">
                        <c:v>244124</c:v>
                      </c:pt>
                      <c:pt idx="4883">
                        <c:v>244175</c:v>
                      </c:pt>
                      <c:pt idx="4884">
                        <c:v>244224</c:v>
                      </c:pt>
                      <c:pt idx="4885">
                        <c:v>244275</c:v>
                      </c:pt>
                      <c:pt idx="4886">
                        <c:v>244325</c:v>
                      </c:pt>
                      <c:pt idx="4887">
                        <c:v>244374</c:v>
                      </c:pt>
                      <c:pt idx="4888">
                        <c:v>244424</c:v>
                      </c:pt>
                      <c:pt idx="4889">
                        <c:v>244474</c:v>
                      </c:pt>
                      <c:pt idx="4890">
                        <c:v>244525</c:v>
                      </c:pt>
                      <c:pt idx="4891">
                        <c:v>244574</c:v>
                      </c:pt>
                      <c:pt idx="4892">
                        <c:v>244625</c:v>
                      </c:pt>
                      <c:pt idx="4893">
                        <c:v>244674</c:v>
                      </c:pt>
                      <c:pt idx="4894">
                        <c:v>244724</c:v>
                      </c:pt>
                      <c:pt idx="4895">
                        <c:v>244774</c:v>
                      </c:pt>
                      <c:pt idx="4896">
                        <c:v>244824</c:v>
                      </c:pt>
                      <c:pt idx="4897">
                        <c:v>244874</c:v>
                      </c:pt>
                      <c:pt idx="4898">
                        <c:v>244924</c:v>
                      </c:pt>
                      <c:pt idx="4899">
                        <c:v>244974</c:v>
                      </c:pt>
                      <c:pt idx="4900">
                        <c:v>245024</c:v>
                      </c:pt>
                      <c:pt idx="4901">
                        <c:v>245074</c:v>
                      </c:pt>
                      <c:pt idx="4902">
                        <c:v>245125</c:v>
                      </c:pt>
                      <c:pt idx="4903">
                        <c:v>245175</c:v>
                      </c:pt>
                      <c:pt idx="4904">
                        <c:v>245224</c:v>
                      </c:pt>
                      <c:pt idx="4905">
                        <c:v>245274</c:v>
                      </c:pt>
                      <c:pt idx="4906">
                        <c:v>245327</c:v>
                      </c:pt>
                      <c:pt idx="4907">
                        <c:v>245375</c:v>
                      </c:pt>
                      <c:pt idx="4908">
                        <c:v>245425</c:v>
                      </c:pt>
                      <c:pt idx="4909">
                        <c:v>245475</c:v>
                      </c:pt>
                      <c:pt idx="4910">
                        <c:v>245524</c:v>
                      </c:pt>
                      <c:pt idx="4911">
                        <c:v>245575</c:v>
                      </c:pt>
                      <c:pt idx="4912">
                        <c:v>245625</c:v>
                      </c:pt>
                      <c:pt idx="4913">
                        <c:v>245675</c:v>
                      </c:pt>
                      <c:pt idx="4914">
                        <c:v>245725</c:v>
                      </c:pt>
                      <c:pt idx="4915">
                        <c:v>245774</c:v>
                      </c:pt>
                      <c:pt idx="4916">
                        <c:v>245824</c:v>
                      </c:pt>
                      <c:pt idx="4917">
                        <c:v>245875</c:v>
                      </c:pt>
                      <c:pt idx="4918">
                        <c:v>245930</c:v>
                      </c:pt>
                      <c:pt idx="4919">
                        <c:v>245974</c:v>
                      </c:pt>
                      <c:pt idx="4920">
                        <c:v>246025</c:v>
                      </c:pt>
                      <c:pt idx="4921">
                        <c:v>246075</c:v>
                      </c:pt>
                      <c:pt idx="4922">
                        <c:v>246124</c:v>
                      </c:pt>
                      <c:pt idx="4923">
                        <c:v>246174</c:v>
                      </c:pt>
                      <c:pt idx="4924">
                        <c:v>246225</c:v>
                      </c:pt>
                      <c:pt idx="4925">
                        <c:v>246275</c:v>
                      </c:pt>
                      <c:pt idx="4926">
                        <c:v>246325</c:v>
                      </c:pt>
                      <c:pt idx="4927">
                        <c:v>246375</c:v>
                      </c:pt>
                      <c:pt idx="4928">
                        <c:v>246425</c:v>
                      </c:pt>
                      <c:pt idx="4929">
                        <c:v>246475</c:v>
                      </c:pt>
                      <c:pt idx="4930">
                        <c:v>246525</c:v>
                      </c:pt>
                      <c:pt idx="4931">
                        <c:v>246574</c:v>
                      </c:pt>
                      <c:pt idx="4932">
                        <c:v>246625</c:v>
                      </c:pt>
                      <c:pt idx="4933">
                        <c:v>246675</c:v>
                      </c:pt>
                      <c:pt idx="4934">
                        <c:v>246724</c:v>
                      </c:pt>
                      <c:pt idx="4935">
                        <c:v>246774</c:v>
                      </c:pt>
                      <c:pt idx="4936">
                        <c:v>246825</c:v>
                      </c:pt>
                      <c:pt idx="4937">
                        <c:v>246874</c:v>
                      </c:pt>
                      <c:pt idx="4938">
                        <c:v>246924</c:v>
                      </c:pt>
                      <c:pt idx="4939">
                        <c:v>246974</c:v>
                      </c:pt>
                      <c:pt idx="4940">
                        <c:v>247025</c:v>
                      </c:pt>
                      <c:pt idx="4941">
                        <c:v>247075</c:v>
                      </c:pt>
                      <c:pt idx="4942">
                        <c:v>247125</c:v>
                      </c:pt>
                      <c:pt idx="4943">
                        <c:v>247175</c:v>
                      </c:pt>
                      <c:pt idx="4944">
                        <c:v>247225</c:v>
                      </c:pt>
                      <c:pt idx="4945">
                        <c:v>247274</c:v>
                      </c:pt>
                      <c:pt idx="4946">
                        <c:v>247329</c:v>
                      </c:pt>
                      <c:pt idx="4947">
                        <c:v>247375</c:v>
                      </c:pt>
                      <c:pt idx="4948">
                        <c:v>247424</c:v>
                      </c:pt>
                      <c:pt idx="4949">
                        <c:v>247475</c:v>
                      </c:pt>
                      <c:pt idx="4950">
                        <c:v>247524</c:v>
                      </c:pt>
                      <c:pt idx="4951">
                        <c:v>247575</c:v>
                      </c:pt>
                      <c:pt idx="4952">
                        <c:v>247624</c:v>
                      </c:pt>
                      <c:pt idx="4953">
                        <c:v>247675</c:v>
                      </c:pt>
                      <c:pt idx="4954">
                        <c:v>247724</c:v>
                      </c:pt>
                      <c:pt idx="4955">
                        <c:v>247775</c:v>
                      </c:pt>
                      <c:pt idx="4956">
                        <c:v>247825</c:v>
                      </c:pt>
                      <c:pt idx="4957">
                        <c:v>247875</c:v>
                      </c:pt>
                      <c:pt idx="4958">
                        <c:v>247924</c:v>
                      </c:pt>
                      <c:pt idx="4959">
                        <c:v>247974</c:v>
                      </c:pt>
                      <c:pt idx="4960">
                        <c:v>248024</c:v>
                      </c:pt>
                      <c:pt idx="4961">
                        <c:v>248075</c:v>
                      </c:pt>
                      <c:pt idx="4962">
                        <c:v>248124</c:v>
                      </c:pt>
                      <c:pt idx="4963">
                        <c:v>248175</c:v>
                      </c:pt>
                      <c:pt idx="4964">
                        <c:v>248224</c:v>
                      </c:pt>
                      <c:pt idx="4965">
                        <c:v>248275</c:v>
                      </c:pt>
                      <c:pt idx="4966">
                        <c:v>248324</c:v>
                      </c:pt>
                      <c:pt idx="4967">
                        <c:v>248375</c:v>
                      </c:pt>
                      <c:pt idx="4968">
                        <c:v>248425</c:v>
                      </c:pt>
                      <c:pt idx="4969">
                        <c:v>248474</c:v>
                      </c:pt>
                      <c:pt idx="4970">
                        <c:v>248524</c:v>
                      </c:pt>
                      <c:pt idx="4971">
                        <c:v>248575</c:v>
                      </c:pt>
                      <c:pt idx="4972">
                        <c:v>248625</c:v>
                      </c:pt>
                      <c:pt idx="4973">
                        <c:v>248675</c:v>
                      </c:pt>
                      <c:pt idx="4974">
                        <c:v>248725</c:v>
                      </c:pt>
                      <c:pt idx="4975">
                        <c:v>248774</c:v>
                      </c:pt>
                      <c:pt idx="4976">
                        <c:v>248825</c:v>
                      </c:pt>
                      <c:pt idx="4977">
                        <c:v>248874</c:v>
                      </c:pt>
                      <c:pt idx="4978">
                        <c:v>248924</c:v>
                      </c:pt>
                      <c:pt idx="4979">
                        <c:v>248974</c:v>
                      </c:pt>
                      <c:pt idx="4980">
                        <c:v>249024</c:v>
                      </c:pt>
                      <c:pt idx="4981">
                        <c:v>249076</c:v>
                      </c:pt>
                      <c:pt idx="4982">
                        <c:v>249125</c:v>
                      </c:pt>
                      <c:pt idx="4983">
                        <c:v>249175</c:v>
                      </c:pt>
                      <c:pt idx="4984">
                        <c:v>249225</c:v>
                      </c:pt>
                      <c:pt idx="4985">
                        <c:v>249274</c:v>
                      </c:pt>
                      <c:pt idx="4986">
                        <c:v>249324</c:v>
                      </c:pt>
                      <c:pt idx="4987">
                        <c:v>249374</c:v>
                      </c:pt>
                      <c:pt idx="4988">
                        <c:v>249424</c:v>
                      </c:pt>
                      <c:pt idx="4989">
                        <c:v>249475</c:v>
                      </c:pt>
                      <c:pt idx="4990">
                        <c:v>249525</c:v>
                      </c:pt>
                      <c:pt idx="4991">
                        <c:v>249575</c:v>
                      </c:pt>
                      <c:pt idx="4992">
                        <c:v>249625</c:v>
                      </c:pt>
                      <c:pt idx="4993">
                        <c:v>249674</c:v>
                      </c:pt>
                      <c:pt idx="4994">
                        <c:v>249724</c:v>
                      </c:pt>
                      <c:pt idx="4995">
                        <c:v>249775</c:v>
                      </c:pt>
                      <c:pt idx="4996">
                        <c:v>249824</c:v>
                      </c:pt>
                      <c:pt idx="4997">
                        <c:v>249875</c:v>
                      </c:pt>
                      <c:pt idx="4998">
                        <c:v>249925</c:v>
                      </c:pt>
                      <c:pt idx="4999">
                        <c:v>249975</c:v>
                      </c:pt>
                      <c:pt idx="5000">
                        <c:v>250025</c:v>
                      </c:pt>
                      <c:pt idx="5001">
                        <c:v>250075</c:v>
                      </c:pt>
                      <c:pt idx="5002">
                        <c:v>250125</c:v>
                      </c:pt>
                      <c:pt idx="5003">
                        <c:v>250175</c:v>
                      </c:pt>
                      <c:pt idx="5004">
                        <c:v>250224</c:v>
                      </c:pt>
                      <c:pt idx="5005">
                        <c:v>250274</c:v>
                      </c:pt>
                      <c:pt idx="5006">
                        <c:v>250325</c:v>
                      </c:pt>
                      <c:pt idx="5007">
                        <c:v>250374</c:v>
                      </c:pt>
                      <c:pt idx="5008">
                        <c:v>250425</c:v>
                      </c:pt>
                      <c:pt idx="5009">
                        <c:v>250475</c:v>
                      </c:pt>
                      <c:pt idx="5010">
                        <c:v>250524</c:v>
                      </c:pt>
                      <c:pt idx="5011">
                        <c:v>250575</c:v>
                      </c:pt>
                      <c:pt idx="5012">
                        <c:v>250625</c:v>
                      </c:pt>
                      <c:pt idx="5013">
                        <c:v>250674</c:v>
                      </c:pt>
                      <c:pt idx="5014">
                        <c:v>250725</c:v>
                      </c:pt>
                      <c:pt idx="5015">
                        <c:v>250774</c:v>
                      </c:pt>
                      <c:pt idx="5016">
                        <c:v>250824</c:v>
                      </c:pt>
                      <c:pt idx="5017">
                        <c:v>250875</c:v>
                      </c:pt>
                      <c:pt idx="5018">
                        <c:v>250925</c:v>
                      </c:pt>
                      <c:pt idx="5019">
                        <c:v>250975</c:v>
                      </c:pt>
                      <c:pt idx="5020">
                        <c:v>251024</c:v>
                      </c:pt>
                      <c:pt idx="5021">
                        <c:v>251074</c:v>
                      </c:pt>
                      <c:pt idx="5022">
                        <c:v>251124</c:v>
                      </c:pt>
                      <c:pt idx="5023">
                        <c:v>251175</c:v>
                      </c:pt>
                      <c:pt idx="5024">
                        <c:v>251225</c:v>
                      </c:pt>
                      <c:pt idx="5025">
                        <c:v>251275</c:v>
                      </c:pt>
                      <c:pt idx="5026">
                        <c:v>251324</c:v>
                      </c:pt>
                      <c:pt idx="5027">
                        <c:v>251375</c:v>
                      </c:pt>
                      <c:pt idx="5028">
                        <c:v>251424</c:v>
                      </c:pt>
                      <c:pt idx="5029">
                        <c:v>251474</c:v>
                      </c:pt>
                      <c:pt idx="5030">
                        <c:v>251525</c:v>
                      </c:pt>
                      <c:pt idx="5031">
                        <c:v>251574</c:v>
                      </c:pt>
                      <c:pt idx="5032">
                        <c:v>251629</c:v>
                      </c:pt>
                      <c:pt idx="5033">
                        <c:v>251675</c:v>
                      </c:pt>
                      <c:pt idx="5034">
                        <c:v>251727</c:v>
                      </c:pt>
                      <c:pt idx="5035">
                        <c:v>251775</c:v>
                      </c:pt>
                      <c:pt idx="5036">
                        <c:v>251825</c:v>
                      </c:pt>
                      <c:pt idx="5037">
                        <c:v>251874</c:v>
                      </c:pt>
                      <c:pt idx="5038">
                        <c:v>251924</c:v>
                      </c:pt>
                      <c:pt idx="5039">
                        <c:v>251974</c:v>
                      </c:pt>
                      <c:pt idx="5040">
                        <c:v>252025</c:v>
                      </c:pt>
                      <c:pt idx="5041">
                        <c:v>252074</c:v>
                      </c:pt>
                      <c:pt idx="5042">
                        <c:v>252125</c:v>
                      </c:pt>
                      <c:pt idx="5043">
                        <c:v>252175</c:v>
                      </c:pt>
                      <c:pt idx="5044">
                        <c:v>252225</c:v>
                      </c:pt>
                      <c:pt idx="5045">
                        <c:v>252274</c:v>
                      </c:pt>
                      <c:pt idx="5046">
                        <c:v>252325</c:v>
                      </c:pt>
                      <c:pt idx="5047">
                        <c:v>252375</c:v>
                      </c:pt>
                      <c:pt idx="5048">
                        <c:v>252424</c:v>
                      </c:pt>
                      <c:pt idx="5049">
                        <c:v>252475</c:v>
                      </c:pt>
                      <c:pt idx="5050">
                        <c:v>252524</c:v>
                      </c:pt>
                      <c:pt idx="5051">
                        <c:v>252574</c:v>
                      </c:pt>
                      <c:pt idx="5052">
                        <c:v>252625</c:v>
                      </c:pt>
                      <c:pt idx="5053">
                        <c:v>252674</c:v>
                      </c:pt>
                      <c:pt idx="5054">
                        <c:v>252725</c:v>
                      </c:pt>
                      <c:pt idx="5055">
                        <c:v>252774</c:v>
                      </c:pt>
                      <c:pt idx="5056">
                        <c:v>252825</c:v>
                      </c:pt>
                      <c:pt idx="5057">
                        <c:v>252875</c:v>
                      </c:pt>
                      <c:pt idx="5058">
                        <c:v>252925</c:v>
                      </c:pt>
                      <c:pt idx="5059">
                        <c:v>252975</c:v>
                      </c:pt>
                      <c:pt idx="5060">
                        <c:v>253025</c:v>
                      </c:pt>
                      <c:pt idx="5061">
                        <c:v>253075</c:v>
                      </c:pt>
                      <c:pt idx="5062">
                        <c:v>253124</c:v>
                      </c:pt>
                      <c:pt idx="5063">
                        <c:v>253174</c:v>
                      </c:pt>
                      <c:pt idx="5064">
                        <c:v>253224</c:v>
                      </c:pt>
                      <c:pt idx="5065">
                        <c:v>253274</c:v>
                      </c:pt>
                      <c:pt idx="5066">
                        <c:v>253325</c:v>
                      </c:pt>
                      <c:pt idx="5067">
                        <c:v>253375</c:v>
                      </c:pt>
                      <c:pt idx="5068">
                        <c:v>253424</c:v>
                      </c:pt>
                      <c:pt idx="5069">
                        <c:v>253474</c:v>
                      </c:pt>
                      <c:pt idx="5070">
                        <c:v>253525</c:v>
                      </c:pt>
                      <c:pt idx="5071">
                        <c:v>253574</c:v>
                      </c:pt>
                      <c:pt idx="5072">
                        <c:v>253624</c:v>
                      </c:pt>
                      <c:pt idx="5073">
                        <c:v>253675</c:v>
                      </c:pt>
                      <c:pt idx="5074">
                        <c:v>253725</c:v>
                      </c:pt>
                      <c:pt idx="5075">
                        <c:v>253774</c:v>
                      </c:pt>
                      <c:pt idx="5076">
                        <c:v>253824</c:v>
                      </c:pt>
                      <c:pt idx="5077">
                        <c:v>253875</c:v>
                      </c:pt>
                      <c:pt idx="5078">
                        <c:v>253925</c:v>
                      </c:pt>
                      <c:pt idx="5079">
                        <c:v>253975</c:v>
                      </c:pt>
                      <c:pt idx="5080">
                        <c:v>254025</c:v>
                      </c:pt>
                      <c:pt idx="5081">
                        <c:v>254075</c:v>
                      </c:pt>
                      <c:pt idx="5082">
                        <c:v>254125</c:v>
                      </c:pt>
                      <c:pt idx="5083">
                        <c:v>254175</c:v>
                      </c:pt>
                      <c:pt idx="5084">
                        <c:v>254226</c:v>
                      </c:pt>
                      <c:pt idx="5085">
                        <c:v>254274</c:v>
                      </c:pt>
                      <c:pt idx="5086">
                        <c:v>254324</c:v>
                      </c:pt>
                      <c:pt idx="5087">
                        <c:v>254375</c:v>
                      </c:pt>
                      <c:pt idx="5088">
                        <c:v>254425</c:v>
                      </c:pt>
                      <c:pt idx="5089">
                        <c:v>254475</c:v>
                      </c:pt>
                      <c:pt idx="5090">
                        <c:v>254525</c:v>
                      </c:pt>
                      <c:pt idx="5091">
                        <c:v>254574</c:v>
                      </c:pt>
                      <c:pt idx="5092">
                        <c:v>254624</c:v>
                      </c:pt>
                      <c:pt idx="5093">
                        <c:v>254674</c:v>
                      </c:pt>
                      <c:pt idx="5094">
                        <c:v>254724</c:v>
                      </c:pt>
                      <c:pt idx="5095">
                        <c:v>254775</c:v>
                      </c:pt>
                      <c:pt idx="5096">
                        <c:v>254825</c:v>
                      </c:pt>
                      <c:pt idx="5097">
                        <c:v>254877</c:v>
                      </c:pt>
                      <c:pt idx="5098">
                        <c:v>254925</c:v>
                      </c:pt>
                      <c:pt idx="5099">
                        <c:v>254975</c:v>
                      </c:pt>
                      <c:pt idx="5100">
                        <c:v>255025</c:v>
                      </c:pt>
                      <c:pt idx="5101">
                        <c:v>255075</c:v>
                      </c:pt>
                      <c:pt idx="5102">
                        <c:v>255125</c:v>
                      </c:pt>
                      <c:pt idx="5103">
                        <c:v>255175</c:v>
                      </c:pt>
                      <c:pt idx="5104">
                        <c:v>255225</c:v>
                      </c:pt>
                      <c:pt idx="5105">
                        <c:v>255274</c:v>
                      </c:pt>
                      <c:pt idx="5106">
                        <c:v>255324</c:v>
                      </c:pt>
                      <c:pt idx="5107">
                        <c:v>255374</c:v>
                      </c:pt>
                      <c:pt idx="5108">
                        <c:v>255425</c:v>
                      </c:pt>
                      <c:pt idx="5109">
                        <c:v>255474</c:v>
                      </c:pt>
                      <c:pt idx="5110">
                        <c:v>255524</c:v>
                      </c:pt>
                      <c:pt idx="5111">
                        <c:v>255575</c:v>
                      </c:pt>
                      <c:pt idx="5112">
                        <c:v>255624</c:v>
                      </c:pt>
                      <c:pt idx="5113">
                        <c:v>255674</c:v>
                      </c:pt>
                      <c:pt idx="5114">
                        <c:v>255725</c:v>
                      </c:pt>
                      <c:pt idx="5115">
                        <c:v>255775</c:v>
                      </c:pt>
                      <c:pt idx="5116">
                        <c:v>255824</c:v>
                      </c:pt>
                      <c:pt idx="5117">
                        <c:v>255875</c:v>
                      </c:pt>
                      <c:pt idx="5118">
                        <c:v>255926</c:v>
                      </c:pt>
                      <c:pt idx="5119">
                        <c:v>255975</c:v>
                      </c:pt>
                      <c:pt idx="5120">
                        <c:v>256025</c:v>
                      </c:pt>
                      <c:pt idx="5121">
                        <c:v>256075</c:v>
                      </c:pt>
                      <c:pt idx="5122">
                        <c:v>256125</c:v>
                      </c:pt>
                      <c:pt idx="5123">
                        <c:v>256174</c:v>
                      </c:pt>
                      <c:pt idx="5124">
                        <c:v>256224</c:v>
                      </c:pt>
                      <c:pt idx="5125">
                        <c:v>256274</c:v>
                      </c:pt>
                      <c:pt idx="5126">
                        <c:v>256324</c:v>
                      </c:pt>
                      <c:pt idx="5127">
                        <c:v>256375</c:v>
                      </c:pt>
                      <c:pt idx="5128">
                        <c:v>256425</c:v>
                      </c:pt>
                      <c:pt idx="5129">
                        <c:v>256475</c:v>
                      </c:pt>
                      <c:pt idx="5130">
                        <c:v>256525</c:v>
                      </c:pt>
                      <c:pt idx="5131">
                        <c:v>256574</c:v>
                      </c:pt>
                      <c:pt idx="5132">
                        <c:v>256625</c:v>
                      </c:pt>
                      <c:pt idx="5133">
                        <c:v>256675</c:v>
                      </c:pt>
                      <c:pt idx="5134">
                        <c:v>256724</c:v>
                      </c:pt>
                      <c:pt idx="5135">
                        <c:v>256774</c:v>
                      </c:pt>
                      <c:pt idx="5136">
                        <c:v>256825</c:v>
                      </c:pt>
                      <c:pt idx="5137">
                        <c:v>256874</c:v>
                      </c:pt>
                      <c:pt idx="5138">
                        <c:v>256924</c:v>
                      </c:pt>
                      <c:pt idx="5139">
                        <c:v>256974</c:v>
                      </c:pt>
                      <c:pt idx="5140">
                        <c:v>257024</c:v>
                      </c:pt>
                      <c:pt idx="5141">
                        <c:v>257074</c:v>
                      </c:pt>
                      <c:pt idx="5142">
                        <c:v>257125</c:v>
                      </c:pt>
                      <c:pt idx="5143">
                        <c:v>257174</c:v>
                      </c:pt>
                      <c:pt idx="5144">
                        <c:v>257225</c:v>
                      </c:pt>
                      <c:pt idx="5145">
                        <c:v>257274</c:v>
                      </c:pt>
                      <c:pt idx="5146">
                        <c:v>257325</c:v>
                      </c:pt>
                      <c:pt idx="5147">
                        <c:v>257375</c:v>
                      </c:pt>
                      <c:pt idx="5148">
                        <c:v>257424</c:v>
                      </c:pt>
                      <c:pt idx="5149">
                        <c:v>257475</c:v>
                      </c:pt>
                      <c:pt idx="5150">
                        <c:v>257525</c:v>
                      </c:pt>
                      <c:pt idx="5151">
                        <c:v>257575</c:v>
                      </c:pt>
                      <c:pt idx="5152">
                        <c:v>257624</c:v>
                      </c:pt>
                      <c:pt idx="5153">
                        <c:v>257674</c:v>
                      </c:pt>
                      <c:pt idx="5154">
                        <c:v>257724</c:v>
                      </c:pt>
                      <c:pt idx="5155">
                        <c:v>257774</c:v>
                      </c:pt>
                      <c:pt idx="5156">
                        <c:v>257825</c:v>
                      </c:pt>
                      <c:pt idx="5157">
                        <c:v>257874</c:v>
                      </c:pt>
                      <c:pt idx="5158">
                        <c:v>257924</c:v>
                      </c:pt>
                      <c:pt idx="5159">
                        <c:v>257974</c:v>
                      </c:pt>
                      <c:pt idx="5160">
                        <c:v>258024</c:v>
                      </c:pt>
                      <c:pt idx="5161">
                        <c:v>258074</c:v>
                      </c:pt>
                      <c:pt idx="5162">
                        <c:v>258124</c:v>
                      </c:pt>
                      <c:pt idx="5163">
                        <c:v>258175</c:v>
                      </c:pt>
                      <c:pt idx="5164">
                        <c:v>258224</c:v>
                      </c:pt>
                      <c:pt idx="5165">
                        <c:v>258275</c:v>
                      </c:pt>
                      <c:pt idx="5166">
                        <c:v>258324</c:v>
                      </c:pt>
                      <c:pt idx="5167">
                        <c:v>258375</c:v>
                      </c:pt>
                      <c:pt idx="5168">
                        <c:v>258424</c:v>
                      </c:pt>
                      <c:pt idx="5169">
                        <c:v>258474</c:v>
                      </c:pt>
                      <c:pt idx="5170">
                        <c:v>258525</c:v>
                      </c:pt>
                      <c:pt idx="5171">
                        <c:v>258574</c:v>
                      </c:pt>
                      <c:pt idx="5172">
                        <c:v>258624</c:v>
                      </c:pt>
                      <c:pt idx="5173">
                        <c:v>258674</c:v>
                      </c:pt>
                      <c:pt idx="5174">
                        <c:v>258724</c:v>
                      </c:pt>
                      <c:pt idx="5175">
                        <c:v>258775</c:v>
                      </c:pt>
                      <c:pt idx="5176">
                        <c:v>258824</c:v>
                      </c:pt>
                      <c:pt idx="5177">
                        <c:v>258874</c:v>
                      </c:pt>
                      <c:pt idx="5178">
                        <c:v>258924</c:v>
                      </c:pt>
                      <c:pt idx="5179">
                        <c:v>258974</c:v>
                      </c:pt>
                      <c:pt idx="5180">
                        <c:v>259024</c:v>
                      </c:pt>
                      <c:pt idx="5181">
                        <c:v>259074</c:v>
                      </c:pt>
                      <c:pt idx="5182">
                        <c:v>259124</c:v>
                      </c:pt>
                      <c:pt idx="5183">
                        <c:v>259174</c:v>
                      </c:pt>
                      <c:pt idx="5184">
                        <c:v>259225</c:v>
                      </c:pt>
                      <c:pt idx="5185">
                        <c:v>259274</c:v>
                      </c:pt>
                      <c:pt idx="5186">
                        <c:v>259325</c:v>
                      </c:pt>
                      <c:pt idx="5187">
                        <c:v>259375</c:v>
                      </c:pt>
                      <c:pt idx="5188">
                        <c:v>259425</c:v>
                      </c:pt>
                      <c:pt idx="5189">
                        <c:v>259475</c:v>
                      </c:pt>
                      <c:pt idx="5190">
                        <c:v>259525</c:v>
                      </c:pt>
                      <c:pt idx="5191">
                        <c:v>259576</c:v>
                      </c:pt>
                      <c:pt idx="5192">
                        <c:v>259626</c:v>
                      </c:pt>
                      <c:pt idx="5193">
                        <c:v>259675</c:v>
                      </c:pt>
                      <c:pt idx="5194">
                        <c:v>259724</c:v>
                      </c:pt>
                      <c:pt idx="5195">
                        <c:v>259775</c:v>
                      </c:pt>
                      <c:pt idx="5196">
                        <c:v>259824</c:v>
                      </c:pt>
                      <c:pt idx="5197">
                        <c:v>259874</c:v>
                      </c:pt>
                      <c:pt idx="5198">
                        <c:v>259924</c:v>
                      </c:pt>
                      <c:pt idx="5199">
                        <c:v>259975</c:v>
                      </c:pt>
                      <c:pt idx="5200">
                        <c:v>260025</c:v>
                      </c:pt>
                      <c:pt idx="5201">
                        <c:v>260075</c:v>
                      </c:pt>
                      <c:pt idx="5202">
                        <c:v>260124</c:v>
                      </c:pt>
                      <c:pt idx="5203">
                        <c:v>260175</c:v>
                      </c:pt>
                      <c:pt idx="5204">
                        <c:v>260224</c:v>
                      </c:pt>
                      <c:pt idx="5205">
                        <c:v>260274</c:v>
                      </c:pt>
                      <c:pt idx="5206">
                        <c:v>260325</c:v>
                      </c:pt>
                      <c:pt idx="5207">
                        <c:v>260375</c:v>
                      </c:pt>
                      <c:pt idx="5208">
                        <c:v>260425</c:v>
                      </c:pt>
                      <c:pt idx="5209">
                        <c:v>260474</c:v>
                      </c:pt>
                      <c:pt idx="5210">
                        <c:v>260525</c:v>
                      </c:pt>
                      <c:pt idx="5211">
                        <c:v>260574</c:v>
                      </c:pt>
                      <c:pt idx="5212">
                        <c:v>260624</c:v>
                      </c:pt>
                      <c:pt idx="5213">
                        <c:v>260674</c:v>
                      </c:pt>
                      <c:pt idx="5214">
                        <c:v>260725</c:v>
                      </c:pt>
                      <c:pt idx="5215">
                        <c:v>260775</c:v>
                      </c:pt>
                      <c:pt idx="5216">
                        <c:v>260825</c:v>
                      </c:pt>
                      <c:pt idx="5217">
                        <c:v>260875</c:v>
                      </c:pt>
                      <c:pt idx="5218">
                        <c:v>260925</c:v>
                      </c:pt>
                      <c:pt idx="5219">
                        <c:v>260975</c:v>
                      </c:pt>
                      <c:pt idx="5220">
                        <c:v>261025</c:v>
                      </c:pt>
                      <c:pt idx="5221">
                        <c:v>261074</c:v>
                      </c:pt>
                      <c:pt idx="5222">
                        <c:v>261124</c:v>
                      </c:pt>
                      <c:pt idx="5223">
                        <c:v>261175</c:v>
                      </c:pt>
                      <c:pt idx="5224">
                        <c:v>261225</c:v>
                      </c:pt>
                      <c:pt idx="5225">
                        <c:v>261275</c:v>
                      </c:pt>
                      <c:pt idx="5226">
                        <c:v>261325</c:v>
                      </c:pt>
                      <c:pt idx="5227">
                        <c:v>261375</c:v>
                      </c:pt>
                      <c:pt idx="5228">
                        <c:v>261424</c:v>
                      </c:pt>
                      <c:pt idx="5229">
                        <c:v>261475</c:v>
                      </c:pt>
                      <c:pt idx="5230">
                        <c:v>261525</c:v>
                      </c:pt>
                      <c:pt idx="5231">
                        <c:v>261575</c:v>
                      </c:pt>
                      <c:pt idx="5232">
                        <c:v>261625</c:v>
                      </c:pt>
                      <c:pt idx="5233">
                        <c:v>261675</c:v>
                      </c:pt>
                      <c:pt idx="5234">
                        <c:v>261724</c:v>
                      </c:pt>
                      <c:pt idx="5235">
                        <c:v>261774</c:v>
                      </c:pt>
                      <c:pt idx="5236">
                        <c:v>261825</c:v>
                      </c:pt>
                      <c:pt idx="5237">
                        <c:v>261875</c:v>
                      </c:pt>
                      <c:pt idx="5238">
                        <c:v>261925</c:v>
                      </c:pt>
                      <c:pt idx="5239">
                        <c:v>261975</c:v>
                      </c:pt>
                      <c:pt idx="5240">
                        <c:v>262024</c:v>
                      </c:pt>
                      <c:pt idx="5241">
                        <c:v>262074</c:v>
                      </c:pt>
                      <c:pt idx="5242">
                        <c:v>262125</c:v>
                      </c:pt>
                      <c:pt idx="5243">
                        <c:v>262175</c:v>
                      </c:pt>
                      <c:pt idx="5244">
                        <c:v>262225</c:v>
                      </c:pt>
                      <c:pt idx="5245">
                        <c:v>262274</c:v>
                      </c:pt>
                      <c:pt idx="5246">
                        <c:v>262325</c:v>
                      </c:pt>
                      <c:pt idx="5247">
                        <c:v>262374</c:v>
                      </c:pt>
                      <c:pt idx="5248">
                        <c:v>262425</c:v>
                      </c:pt>
                      <c:pt idx="5249">
                        <c:v>262475</c:v>
                      </c:pt>
                      <c:pt idx="5250">
                        <c:v>262525</c:v>
                      </c:pt>
                      <c:pt idx="5251">
                        <c:v>262574</c:v>
                      </c:pt>
                      <c:pt idx="5252">
                        <c:v>262624</c:v>
                      </c:pt>
                      <c:pt idx="5253">
                        <c:v>262675</c:v>
                      </c:pt>
                      <c:pt idx="5254">
                        <c:v>262725</c:v>
                      </c:pt>
                      <c:pt idx="5255">
                        <c:v>262774</c:v>
                      </c:pt>
                      <c:pt idx="5256">
                        <c:v>262824</c:v>
                      </c:pt>
                      <c:pt idx="5257">
                        <c:v>262874</c:v>
                      </c:pt>
                      <c:pt idx="5258">
                        <c:v>262924</c:v>
                      </c:pt>
                      <c:pt idx="5259">
                        <c:v>262974</c:v>
                      </c:pt>
                      <c:pt idx="5260">
                        <c:v>263024</c:v>
                      </c:pt>
                      <c:pt idx="5261">
                        <c:v>263074</c:v>
                      </c:pt>
                      <c:pt idx="5262">
                        <c:v>263125</c:v>
                      </c:pt>
                      <c:pt idx="5263">
                        <c:v>263175</c:v>
                      </c:pt>
                      <c:pt idx="5264">
                        <c:v>263225</c:v>
                      </c:pt>
                      <c:pt idx="5265">
                        <c:v>263275</c:v>
                      </c:pt>
                      <c:pt idx="5266">
                        <c:v>263325</c:v>
                      </c:pt>
                      <c:pt idx="5267">
                        <c:v>263374</c:v>
                      </c:pt>
                      <c:pt idx="5268">
                        <c:v>263424</c:v>
                      </c:pt>
                      <c:pt idx="5269">
                        <c:v>263474</c:v>
                      </c:pt>
                      <c:pt idx="5270">
                        <c:v>263524</c:v>
                      </c:pt>
                      <c:pt idx="5271">
                        <c:v>263575</c:v>
                      </c:pt>
                      <c:pt idx="5272">
                        <c:v>263625</c:v>
                      </c:pt>
                      <c:pt idx="5273">
                        <c:v>263674</c:v>
                      </c:pt>
                      <c:pt idx="5274">
                        <c:v>263725</c:v>
                      </c:pt>
                      <c:pt idx="5275">
                        <c:v>263775</c:v>
                      </c:pt>
                      <c:pt idx="5276">
                        <c:v>263825</c:v>
                      </c:pt>
                      <c:pt idx="5277">
                        <c:v>263874</c:v>
                      </c:pt>
                      <c:pt idx="5278">
                        <c:v>263924</c:v>
                      </c:pt>
                      <c:pt idx="5279">
                        <c:v>263975</c:v>
                      </c:pt>
                      <c:pt idx="5280">
                        <c:v>264025</c:v>
                      </c:pt>
                      <c:pt idx="5281">
                        <c:v>264075</c:v>
                      </c:pt>
                      <c:pt idx="5282">
                        <c:v>264125</c:v>
                      </c:pt>
                      <c:pt idx="5283">
                        <c:v>264175</c:v>
                      </c:pt>
                      <c:pt idx="5284">
                        <c:v>264225</c:v>
                      </c:pt>
                      <c:pt idx="5285">
                        <c:v>264275</c:v>
                      </c:pt>
                      <c:pt idx="5286">
                        <c:v>264325</c:v>
                      </c:pt>
                      <c:pt idx="5287">
                        <c:v>264374</c:v>
                      </c:pt>
                      <c:pt idx="5288">
                        <c:v>264425</c:v>
                      </c:pt>
                      <c:pt idx="5289">
                        <c:v>264474</c:v>
                      </c:pt>
                      <c:pt idx="5290">
                        <c:v>264524</c:v>
                      </c:pt>
                      <c:pt idx="5291">
                        <c:v>264574</c:v>
                      </c:pt>
                      <c:pt idx="5292">
                        <c:v>264624</c:v>
                      </c:pt>
                      <c:pt idx="5293">
                        <c:v>264674</c:v>
                      </c:pt>
                      <c:pt idx="5294">
                        <c:v>264724</c:v>
                      </c:pt>
                      <c:pt idx="5295">
                        <c:v>264775</c:v>
                      </c:pt>
                      <c:pt idx="5296">
                        <c:v>264824</c:v>
                      </c:pt>
                      <c:pt idx="5297">
                        <c:v>264874</c:v>
                      </c:pt>
                      <c:pt idx="5298">
                        <c:v>264925</c:v>
                      </c:pt>
                      <c:pt idx="5299">
                        <c:v>264975</c:v>
                      </c:pt>
                      <c:pt idx="5300">
                        <c:v>265025</c:v>
                      </c:pt>
                      <c:pt idx="5301">
                        <c:v>265074</c:v>
                      </c:pt>
                      <c:pt idx="5302">
                        <c:v>265124</c:v>
                      </c:pt>
                      <c:pt idx="5303">
                        <c:v>265174</c:v>
                      </c:pt>
                      <c:pt idx="5304">
                        <c:v>265224</c:v>
                      </c:pt>
                      <c:pt idx="5305">
                        <c:v>265275</c:v>
                      </c:pt>
                      <c:pt idx="5306">
                        <c:v>265325</c:v>
                      </c:pt>
                      <c:pt idx="5307">
                        <c:v>265376</c:v>
                      </c:pt>
                      <c:pt idx="5308">
                        <c:v>265425</c:v>
                      </c:pt>
                      <c:pt idx="5309">
                        <c:v>265475</c:v>
                      </c:pt>
                      <c:pt idx="5310">
                        <c:v>265524</c:v>
                      </c:pt>
                      <c:pt idx="5311">
                        <c:v>265575</c:v>
                      </c:pt>
                      <c:pt idx="5312">
                        <c:v>265624</c:v>
                      </c:pt>
                      <c:pt idx="5313">
                        <c:v>265675</c:v>
                      </c:pt>
                      <c:pt idx="5314">
                        <c:v>265724</c:v>
                      </c:pt>
                      <c:pt idx="5315">
                        <c:v>265775</c:v>
                      </c:pt>
                      <c:pt idx="5316">
                        <c:v>265824</c:v>
                      </c:pt>
                      <c:pt idx="5317">
                        <c:v>265874</c:v>
                      </c:pt>
                      <c:pt idx="5318">
                        <c:v>265924</c:v>
                      </c:pt>
                      <c:pt idx="5319">
                        <c:v>265974</c:v>
                      </c:pt>
                      <c:pt idx="5320">
                        <c:v>266024</c:v>
                      </c:pt>
                      <c:pt idx="5321">
                        <c:v>266074</c:v>
                      </c:pt>
                      <c:pt idx="5322">
                        <c:v>266125</c:v>
                      </c:pt>
                      <c:pt idx="5323">
                        <c:v>266175</c:v>
                      </c:pt>
                      <c:pt idx="5324">
                        <c:v>266225</c:v>
                      </c:pt>
                      <c:pt idx="5325">
                        <c:v>266275</c:v>
                      </c:pt>
                      <c:pt idx="5326">
                        <c:v>266325</c:v>
                      </c:pt>
                      <c:pt idx="5327">
                        <c:v>266375</c:v>
                      </c:pt>
                      <c:pt idx="5328">
                        <c:v>266425</c:v>
                      </c:pt>
                      <c:pt idx="5329">
                        <c:v>266474</c:v>
                      </c:pt>
                      <c:pt idx="5330">
                        <c:v>266524</c:v>
                      </c:pt>
                      <c:pt idx="5331">
                        <c:v>266574</c:v>
                      </c:pt>
                      <c:pt idx="5332">
                        <c:v>266624</c:v>
                      </c:pt>
                      <c:pt idx="5333">
                        <c:v>266675</c:v>
                      </c:pt>
                      <c:pt idx="5334">
                        <c:v>266724</c:v>
                      </c:pt>
                      <c:pt idx="5335">
                        <c:v>266775</c:v>
                      </c:pt>
                      <c:pt idx="5336">
                        <c:v>266824</c:v>
                      </c:pt>
                      <c:pt idx="5337">
                        <c:v>266875</c:v>
                      </c:pt>
                      <c:pt idx="5338">
                        <c:v>266925</c:v>
                      </c:pt>
                      <c:pt idx="5339">
                        <c:v>266974</c:v>
                      </c:pt>
                      <c:pt idx="5340">
                        <c:v>267024</c:v>
                      </c:pt>
                      <c:pt idx="5341">
                        <c:v>267075</c:v>
                      </c:pt>
                      <c:pt idx="5342">
                        <c:v>267124</c:v>
                      </c:pt>
                      <c:pt idx="5343">
                        <c:v>267174</c:v>
                      </c:pt>
                      <c:pt idx="5344">
                        <c:v>267225</c:v>
                      </c:pt>
                      <c:pt idx="5345">
                        <c:v>267274</c:v>
                      </c:pt>
                      <c:pt idx="5346">
                        <c:v>267326</c:v>
                      </c:pt>
                      <c:pt idx="5347">
                        <c:v>267374</c:v>
                      </c:pt>
                      <c:pt idx="5348">
                        <c:v>267425</c:v>
                      </c:pt>
                      <c:pt idx="5349">
                        <c:v>267474</c:v>
                      </c:pt>
                      <c:pt idx="5350">
                        <c:v>267525</c:v>
                      </c:pt>
                      <c:pt idx="5351">
                        <c:v>267574</c:v>
                      </c:pt>
                      <c:pt idx="5352">
                        <c:v>267625</c:v>
                      </c:pt>
                      <c:pt idx="5353">
                        <c:v>267675</c:v>
                      </c:pt>
                      <c:pt idx="5354">
                        <c:v>267725</c:v>
                      </c:pt>
                      <c:pt idx="5355">
                        <c:v>267774</c:v>
                      </c:pt>
                      <c:pt idx="5356">
                        <c:v>267825</c:v>
                      </c:pt>
                      <c:pt idx="5357">
                        <c:v>267875</c:v>
                      </c:pt>
                      <c:pt idx="5358">
                        <c:v>267924</c:v>
                      </c:pt>
                      <c:pt idx="5359">
                        <c:v>267975</c:v>
                      </c:pt>
                      <c:pt idx="5360">
                        <c:v>268025</c:v>
                      </c:pt>
                      <c:pt idx="5361">
                        <c:v>268075</c:v>
                      </c:pt>
                      <c:pt idx="5362">
                        <c:v>268125</c:v>
                      </c:pt>
                      <c:pt idx="5363">
                        <c:v>268175</c:v>
                      </c:pt>
                      <c:pt idx="5364">
                        <c:v>268225</c:v>
                      </c:pt>
                      <c:pt idx="5365">
                        <c:v>268274</c:v>
                      </c:pt>
                      <c:pt idx="5366">
                        <c:v>268325</c:v>
                      </c:pt>
                      <c:pt idx="5367">
                        <c:v>268375</c:v>
                      </c:pt>
                      <c:pt idx="5368">
                        <c:v>268425</c:v>
                      </c:pt>
                      <c:pt idx="5369">
                        <c:v>268474</c:v>
                      </c:pt>
                      <c:pt idx="5370">
                        <c:v>268525</c:v>
                      </c:pt>
                      <c:pt idx="5371">
                        <c:v>268575</c:v>
                      </c:pt>
                      <c:pt idx="5372">
                        <c:v>268625</c:v>
                      </c:pt>
                      <c:pt idx="5373">
                        <c:v>268674</c:v>
                      </c:pt>
                      <c:pt idx="5374">
                        <c:v>268724</c:v>
                      </c:pt>
                      <c:pt idx="5375">
                        <c:v>268774</c:v>
                      </c:pt>
                      <c:pt idx="5376">
                        <c:v>268824</c:v>
                      </c:pt>
                      <c:pt idx="5377">
                        <c:v>268875</c:v>
                      </c:pt>
                      <c:pt idx="5378">
                        <c:v>268925</c:v>
                      </c:pt>
                      <c:pt idx="5379">
                        <c:v>268974</c:v>
                      </c:pt>
                      <c:pt idx="5380">
                        <c:v>269024</c:v>
                      </c:pt>
                      <c:pt idx="5381">
                        <c:v>269075</c:v>
                      </c:pt>
                      <c:pt idx="5382">
                        <c:v>269124</c:v>
                      </c:pt>
                      <c:pt idx="5383">
                        <c:v>269175</c:v>
                      </c:pt>
                      <c:pt idx="5384">
                        <c:v>269225</c:v>
                      </c:pt>
                      <c:pt idx="5385">
                        <c:v>269275</c:v>
                      </c:pt>
                      <c:pt idx="5386">
                        <c:v>269325</c:v>
                      </c:pt>
                      <c:pt idx="5387">
                        <c:v>269374</c:v>
                      </c:pt>
                      <c:pt idx="5388">
                        <c:v>269424</c:v>
                      </c:pt>
                      <c:pt idx="5389">
                        <c:v>269475</c:v>
                      </c:pt>
                      <c:pt idx="5390">
                        <c:v>269525</c:v>
                      </c:pt>
                      <c:pt idx="5391">
                        <c:v>269574</c:v>
                      </c:pt>
                      <c:pt idx="5392">
                        <c:v>269625</c:v>
                      </c:pt>
                      <c:pt idx="5393">
                        <c:v>269675</c:v>
                      </c:pt>
                      <c:pt idx="5394">
                        <c:v>269725</c:v>
                      </c:pt>
                      <c:pt idx="5395">
                        <c:v>269774</c:v>
                      </c:pt>
                      <c:pt idx="5396">
                        <c:v>269824</c:v>
                      </c:pt>
                      <c:pt idx="5397">
                        <c:v>269874</c:v>
                      </c:pt>
                      <c:pt idx="5398">
                        <c:v>269924</c:v>
                      </c:pt>
                      <c:pt idx="5399">
                        <c:v>269974</c:v>
                      </c:pt>
                      <c:pt idx="5400">
                        <c:v>270024</c:v>
                      </c:pt>
                      <c:pt idx="5401">
                        <c:v>270075</c:v>
                      </c:pt>
                      <c:pt idx="5402">
                        <c:v>270124</c:v>
                      </c:pt>
                      <c:pt idx="5403">
                        <c:v>270175</c:v>
                      </c:pt>
                      <c:pt idx="5404">
                        <c:v>270224</c:v>
                      </c:pt>
                      <c:pt idx="5405">
                        <c:v>270275</c:v>
                      </c:pt>
                      <c:pt idx="5406">
                        <c:v>270324</c:v>
                      </c:pt>
                      <c:pt idx="5407">
                        <c:v>270375</c:v>
                      </c:pt>
                      <c:pt idx="5408">
                        <c:v>270424</c:v>
                      </c:pt>
                      <c:pt idx="5409">
                        <c:v>270475</c:v>
                      </c:pt>
                      <c:pt idx="5410">
                        <c:v>270524</c:v>
                      </c:pt>
                      <c:pt idx="5411">
                        <c:v>270574</c:v>
                      </c:pt>
                      <c:pt idx="5412">
                        <c:v>270625</c:v>
                      </c:pt>
                      <c:pt idx="5413">
                        <c:v>270674</c:v>
                      </c:pt>
                      <c:pt idx="5414">
                        <c:v>270725</c:v>
                      </c:pt>
                      <c:pt idx="5415">
                        <c:v>270774</c:v>
                      </c:pt>
                      <c:pt idx="5416">
                        <c:v>270824</c:v>
                      </c:pt>
                      <c:pt idx="5417">
                        <c:v>270875</c:v>
                      </c:pt>
                      <c:pt idx="5418">
                        <c:v>270925</c:v>
                      </c:pt>
                      <c:pt idx="5419">
                        <c:v>270975</c:v>
                      </c:pt>
                      <c:pt idx="5420">
                        <c:v>271025</c:v>
                      </c:pt>
                      <c:pt idx="5421">
                        <c:v>271074</c:v>
                      </c:pt>
                      <c:pt idx="5422">
                        <c:v>271124</c:v>
                      </c:pt>
                      <c:pt idx="5423">
                        <c:v>271175</c:v>
                      </c:pt>
                      <c:pt idx="5424">
                        <c:v>271224</c:v>
                      </c:pt>
                      <c:pt idx="5425">
                        <c:v>271274</c:v>
                      </c:pt>
                      <c:pt idx="5426">
                        <c:v>271324</c:v>
                      </c:pt>
                      <c:pt idx="5427">
                        <c:v>271375</c:v>
                      </c:pt>
                      <c:pt idx="5428">
                        <c:v>271424</c:v>
                      </c:pt>
                      <c:pt idx="5429">
                        <c:v>271474</c:v>
                      </c:pt>
                      <c:pt idx="5430">
                        <c:v>271524</c:v>
                      </c:pt>
                      <c:pt idx="5431">
                        <c:v>271574</c:v>
                      </c:pt>
                      <c:pt idx="5432">
                        <c:v>271625</c:v>
                      </c:pt>
                      <c:pt idx="5433">
                        <c:v>271674</c:v>
                      </c:pt>
                      <c:pt idx="5434">
                        <c:v>271724</c:v>
                      </c:pt>
                      <c:pt idx="5435">
                        <c:v>271774</c:v>
                      </c:pt>
                      <c:pt idx="5436">
                        <c:v>271824</c:v>
                      </c:pt>
                      <c:pt idx="5437">
                        <c:v>271874</c:v>
                      </c:pt>
                      <c:pt idx="5438">
                        <c:v>271924</c:v>
                      </c:pt>
                      <c:pt idx="5439">
                        <c:v>271974</c:v>
                      </c:pt>
                      <c:pt idx="5440">
                        <c:v>272025</c:v>
                      </c:pt>
                      <c:pt idx="5441">
                        <c:v>272075</c:v>
                      </c:pt>
                      <c:pt idx="5442">
                        <c:v>272125</c:v>
                      </c:pt>
                      <c:pt idx="5443">
                        <c:v>272175</c:v>
                      </c:pt>
                      <c:pt idx="5444">
                        <c:v>272225</c:v>
                      </c:pt>
                      <c:pt idx="5445">
                        <c:v>272274</c:v>
                      </c:pt>
                      <c:pt idx="5446">
                        <c:v>272325</c:v>
                      </c:pt>
                      <c:pt idx="5447">
                        <c:v>272375</c:v>
                      </c:pt>
                      <c:pt idx="5448">
                        <c:v>272425</c:v>
                      </c:pt>
                      <c:pt idx="5449">
                        <c:v>272475</c:v>
                      </c:pt>
                      <c:pt idx="5450">
                        <c:v>272525</c:v>
                      </c:pt>
                      <c:pt idx="5451">
                        <c:v>272575</c:v>
                      </c:pt>
                      <c:pt idx="5452">
                        <c:v>272624</c:v>
                      </c:pt>
                      <c:pt idx="5453">
                        <c:v>272674</c:v>
                      </c:pt>
                      <c:pt idx="5454">
                        <c:v>272724</c:v>
                      </c:pt>
                      <c:pt idx="5455">
                        <c:v>272774</c:v>
                      </c:pt>
                      <c:pt idx="5456">
                        <c:v>272824</c:v>
                      </c:pt>
                      <c:pt idx="5457">
                        <c:v>272875</c:v>
                      </c:pt>
                      <c:pt idx="5458">
                        <c:v>272924</c:v>
                      </c:pt>
                      <c:pt idx="5459">
                        <c:v>272975</c:v>
                      </c:pt>
                      <c:pt idx="5460">
                        <c:v>273025</c:v>
                      </c:pt>
                      <c:pt idx="5461">
                        <c:v>273075</c:v>
                      </c:pt>
                      <c:pt idx="5462">
                        <c:v>273125</c:v>
                      </c:pt>
                      <c:pt idx="5463">
                        <c:v>273174</c:v>
                      </c:pt>
                      <c:pt idx="5464">
                        <c:v>273225</c:v>
                      </c:pt>
                      <c:pt idx="5465">
                        <c:v>273275</c:v>
                      </c:pt>
                      <c:pt idx="5466">
                        <c:v>273325</c:v>
                      </c:pt>
                      <c:pt idx="5467">
                        <c:v>273375</c:v>
                      </c:pt>
                      <c:pt idx="5468">
                        <c:v>273425</c:v>
                      </c:pt>
                      <c:pt idx="5469">
                        <c:v>273474</c:v>
                      </c:pt>
                      <c:pt idx="5470">
                        <c:v>273524</c:v>
                      </c:pt>
                      <c:pt idx="5471">
                        <c:v>273574</c:v>
                      </c:pt>
                      <c:pt idx="5472">
                        <c:v>273625</c:v>
                      </c:pt>
                      <c:pt idx="5473">
                        <c:v>273674</c:v>
                      </c:pt>
                      <c:pt idx="5474">
                        <c:v>273724</c:v>
                      </c:pt>
                      <c:pt idx="5475">
                        <c:v>273775</c:v>
                      </c:pt>
                      <c:pt idx="5476">
                        <c:v>273824</c:v>
                      </c:pt>
                      <c:pt idx="5477">
                        <c:v>273874</c:v>
                      </c:pt>
                      <c:pt idx="5478">
                        <c:v>273924</c:v>
                      </c:pt>
                      <c:pt idx="5479">
                        <c:v>273974</c:v>
                      </c:pt>
                      <c:pt idx="5480">
                        <c:v>274024</c:v>
                      </c:pt>
                      <c:pt idx="5481">
                        <c:v>274075</c:v>
                      </c:pt>
                      <c:pt idx="5482">
                        <c:v>274125</c:v>
                      </c:pt>
                      <c:pt idx="5483">
                        <c:v>274175</c:v>
                      </c:pt>
                      <c:pt idx="5484">
                        <c:v>274224</c:v>
                      </c:pt>
                      <c:pt idx="5485">
                        <c:v>274275</c:v>
                      </c:pt>
                      <c:pt idx="5486">
                        <c:v>274325</c:v>
                      </c:pt>
                      <c:pt idx="5487">
                        <c:v>274375</c:v>
                      </c:pt>
                      <c:pt idx="5488">
                        <c:v>274424</c:v>
                      </c:pt>
                      <c:pt idx="5489">
                        <c:v>274474</c:v>
                      </c:pt>
                      <c:pt idx="5490">
                        <c:v>274525</c:v>
                      </c:pt>
                      <c:pt idx="5491">
                        <c:v>274574</c:v>
                      </c:pt>
                      <c:pt idx="5492">
                        <c:v>274625</c:v>
                      </c:pt>
                      <c:pt idx="5493">
                        <c:v>274675</c:v>
                      </c:pt>
                      <c:pt idx="5494">
                        <c:v>274724</c:v>
                      </c:pt>
                      <c:pt idx="5495">
                        <c:v>274774</c:v>
                      </c:pt>
                      <c:pt idx="5496">
                        <c:v>274825</c:v>
                      </c:pt>
                      <c:pt idx="5497">
                        <c:v>274875</c:v>
                      </c:pt>
                      <c:pt idx="5498">
                        <c:v>274925</c:v>
                      </c:pt>
                      <c:pt idx="5499">
                        <c:v>274975</c:v>
                      </c:pt>
                      <c:pt idx="5500">
                        <c:v>275025</c:v>
                      </c:pt>
                      <c:pt idx="5501">
                        <c:v>275075</c:v>
                      </c:pt>
                      <c:pt idx="5502">
                        <c:v>275125</c:v>
                      </c:pt>
                      <c:pt idx="5503">
                        <c:v>275175</c:v>
                      </c:pt>
                      <c:pt idx="5504">
                        <c:v>275225</c:v>
                      </c:pt>
                      <c:pt idx="5505">
                        <c:v>275274</c:v>
                      </c:pt>
                      <c:pt idx="5506">
                        <c:v>275324</c:v>
                      </c:pt>
                      <c:pt idx="5507">
                        <c:v>275375</c:v>
                      </c:pt>
                      <c:pt idx="5508">
                        <c:v>275425</c:v>
                      </c:pt>
                      <c:pt idx="5509">
                        <c:v>275474</c:v>
                      </c:pt>
                      <c:pt idx="5510">
                        <c:v>275525</c:v>
                      </c:pt>
                      <c:pt idx="5511">
                        <c:v>275574</c:v>
                      </c:pt>
                      <c:pt idx="5512">
                        <c:v>275625</c:v>
                      </c:pt>
                      <c:pt idx="5513">
                        <c:v>275675</c:v>
                      </c:pt>
                      <c:pt idx="5514">
                        <c:v>275725</c:v>
                      </c:pt>
                      <c:pt idx="5515">
                        <c:v>275775</c:v>
                      </c:pt>
                      <c:pt idx="5516">
                        <c:v>275825</c:v>
                      </c:pt>
                      <c:pt idx="5517">
                        <c:v>275874</c:v>
                      </c:pt>
                      <c:pt idx="5518">
                        <c:v>275924</c:v>
                      </c:pt>
                      <c:pt idx="5519">
                        <c:v>275974</c:v>
                      </c:pt>
                      <c:pt idx="5520">
                        <c:v>276024</c:v>
                      </c:pt>
                      <c:pt idx="5521">
                        <c:v>276075</c:v>
                      </c:pt>
                      <c:pt idx="5522">
                        <c:v>276124</c:v>
                      </c:pt>
                      <c:pt idx="5523">
                        <c:v>276175</c:v>
                      </c:pt>
                      <c:pt idx="5524">
                        <c:v>276224</c:v>
                      </c:pt>
                      <c:pt idx="5525">
                        <c:v>276274</c:v>
                      </c:pt>
                      <c:pt idx="5526">
                        <c:v>276324</c:v>
                      </c:pt>
                      <c:pt idx="5527">
                        <c:v>276375</c:v>
                      </c:pt>
                      <c:pt idx="5528">
                        <c:v>276424</c:v>
                      </c:pt>
                      <c:pt idx="5529">
                        <c:v>276475</c:v>
                      </c:pt>
                      <c:pt idx="5530">
                        <c:v>276525</c:v>
                      </c:pt>
                      <c:pt idx="5531">
                        <c:v>276574</c:v>
                      </c:pt>
                      <c:pt idx="5532">
                        <c:v>276624</c:v>
                      </c:pt>
                      <c:pt idx="5533">
                        <c:v>276675</c:v>
                      </c:pt>
                      <c:pt idx="5534">
                        <c:v>276725</c:v>
                      </c:pt>
                      <c:pt idx="5535">
                        <c:v>276775</c:v>
                      </c:pt>
                      <c:pt idx="5536">
                        <c:v>276824</c:v>
                      </c:pt>
                      <c:pt idx="5537">
                        <c:v>276875</c:v>
                      </c:pt>
                      <c:pt idx="5538">
                        <c:v>276925</c:v>
                      </c:pt>
                      <c:pt idx="5539">
                        <c:v>276974</c:v>
                      </c:pt>
                      <c:pt idx="5540">
                        <c:v>277024</c:v>
                      </c:pt>
                      <c:pt idx="5541">
                        <c:v>277075</c:v>
                      </c:pt>
                      <c:pt idx="5542">
                        <c:v>277125</c:v>
                      </c:pt>
                      <c:pt idx="5543">
                        <c:v>277174</c:v>
                      </c:pt>
                      <c:pt idx="5544">
                        <c:v>277225</c:v>
                      </c:pt>
                      <c:pt idx="5545">
                        <c:v>277275</c:v>
                      </c:pt>
                      <c:pt idx="5546">
                        <c:v>277324</c:v>
                      </c:pt>
                      <c:pt idx="5547">
                        <c:v>277374</c:v>
                      </c:pt>
                      <c:pt idx="5548">
                        <c:v>277425</c:v>
                      </c:pt>
                      <c:pt idx="5549">
                        <c:v>277474</c:v>
                      </c:pt>
                      <c:pt idx="5550">
                        <c:v>277524</c:v>
                      </c:pt>
                      <c:pt idx="5551">
                        <c:v>277575</c:v>
                      </c:pt>
                      <c:pt idx="5552">
                        <c:v>277624</c:v>
                      </c:pt>
                      <c:pt idx="5553">
                        <c:v>277675</c:v>
                      </c:pt>
                      <c:pt idx="5554">
                        <c:v>277724</c:v>
                      </c:pt>
                      <c:pt idx="5555">
                        <c:v>277774</c:v>
                      </c:pt>
                      <c:pt idx="5556">
                        <c:v>277824</c:v>
                      </c:pt>
                      <c:pt idx="5557">
                        <c:v>277875</c:v>
                      </c:pt>
                      <c:pt idx="5558">
                        <c:v>277924</c:v>
                      </c:pt>
                      <c:pt idx="5559">
                        <c:v>277975</c:v>
                      </c:pt>
                      <c:pt idx="5560">
                        <c:v>278025</c:v>
                      </c:pt>
                      <c:pt idx="5561">
                        <c:v>278074</c:v>
                      </c:pt>
                      <c:pt idx="5562">
                        <c:v>278125</c:v>
                      </c:pt>
                      <c:pt idx="5563">
                        <c:v>278175</c:v>
                      </c:pt>
                      <c:pt idx="5564">
                        <c:v>278225</c:v>
                      </c:pt>
                      <c:pt idx="5565">
                        <c:v>278274</c:v>
                      </c:pt>
                      <c:pt idx="5566">
                        <c:v>278324</c:v>
                      </c:pt>
                      <c:pt idx="5567">
                        <c:v>278374</c:v>
                      </c:pt>
                      <c:pt idx="5568">
                        <c:v>278425</c:v>
                      </c:pt>
                      <c:pt idx="5569">
                        <c:v>278475</c:v>
                      </c:pt>
                      <c:pt idx="5570">
                        <c:v>278525</c:v>
                      </c:pt>
                      <c:pt idx="5571">
                        <c:v>278574</c:v>
                      </c:pt>
                      <c:pt idx="5572">
                        <c:v>278624</c:v>
                      </c:pt>
                      <c:pt idx="5573">
                        <c:v>278675</c:v>
                      </c:pt>
                      <c:pt idx="5574">
                        <c:v>278725</c:v>
                      </c:pt>
                      <c:pt idx="5575">
                        <c:v>278775</c:v>
                      </c:pt>
                      <c:pt idx="5576">
                        <c:v>278824</c:v>
                      </c:pt>
                      <c:pt idx="5577">
                        <c:v>278874</c:v>
                      </c:pt>
                      <c:pt idx="5578">
                        <c:v>278924</c:v>
                      </c:pt>
                      <c:pt idx="5579">
                        <c:v>278974</c:v>
                      </c:pt>
                      <c:pt idx="5580">
                        <c:v>279025</c:v>
                      </c:pt>
                      <c:pt idx="5581">
                        <c:v>279075</c:v>
                      </c:pt>
                      <c:pt idx="5582">
                        <c:v>279124</c:v>
                      </c:pt>
                      <c:pt idx="5583">
                        <c:v>279174</c:v>
                      </c:pt>
                      <c:pt idx="5584">
                        <c:v>279226</c:v>
                      </c:pt>
                      <c:pt idx="5585">
                        <c:v>279274</c:v>
                      </c:pt>
                      <c:pt idx="5586">
                        <c:v>279324</c:v>
                      </c:pt>
                      <c:pt idx="5587">
                        <c:v>279374</c:v>
                      </c:pt>
                      <c:pt idx="5588">
                        <c:v>279425</c:v>
                      </c:pt>
                      <c:pt idx="5589">
                        <c:v>279475</c:v>
                      </c:pt>
                      <c:pt idx="5590">
                        <c:v>279525</c:v>
                      </c:pt>
                      <c:pt idx="5591">
                        <c:v>279575</c:v>
                      </c:pt>
                      <c:pt idx="5592">
                        <c:v>279625</c:v>
                      </c:pt>
                      <c:pt idx="5593">
                        <c:v>279675</c:v>
                      </c:pt>
                      <c:pt idx="5594">
                        <c:v>279724</c:v>
                      </c:pt>
                      <c:pt idx="5595">
                        <c:v>279774</c:v>
                      </c:pt>
                      <c:pt idx="5596">
                        <c:v>279825</c:v>
                      </c:pt>
                      <c:pt idx="5597">
                        <c:v>279874</c:v>
                      </c:pt>
                      <c:pt idx="5598">
                        <c:v>279924</c:v>
                      </c:pt>
                      <c:pt idx="5599">
                        <c:v>279974</c:v>
                      </c:pt>
                      <c:pt idx="5600">
                        <c:v>280024</c:v>
                      </c:pt>
                      <c:pt idx="5601">
                        <c:v>280074</c:v>
                      </c:pt>
                      <c:pt idx="5602">
                        <c:v>280124</c:v>
                      </c:pt>
                      <c:pt idx="5603">
                        <c:v>280174</c:v>
                      </c:pt>
                      <c:pt idx="5604">
                        <c:v>280225</c:v>
                      </c:pt>
                      <c:pt idx="5605">
                        <c:v>280274</c:v>
                      </c:pt>
                      <c:pt idx="5606">
                        <c:v>280325</c:v>
                      </c:pt>
                      <c:pt idx="5607">
                        <c:v>280374</c:v>
                      </c:pt>
                      <c:pt idx="5608">
                        <c:v>280425</c:v>
                      </c:pt>
                      <c:pt idx="5609">
                        <c:v>280475</c:v>
                      </c:pt>
                      <c:pt idx="5610">
                        <c:v>280524</c:v>
                      </c:pt>
                      <c:pt idx="5611">
                        <c:v>280575</c:v>
                      </c:pt>
                      <c:pt idx="5612">
                        <c:v>280625</c:v>
                      </c:pt>
                      <c:pt idx="5613">
                        <c:v>280675</c:v>
                      </c:pt>
                      <c:pt idx="5614">
                        <c:v>280725</c:v>
                      </c:pt>
                      <c:pt idx="5615">
                        <c:v>280775</c:v>
                      </c:pt>
                      <c:pt idx="5616">
                        <c:v>280824</c:v>
                      </c:pt>
                      <c:pt idx="5617">
                        <c:v>280874</c:v>
                      </c:pt>
                      <c:pt idx="5618">
                        <c:v>280924</c:v>
                      </c:pt>
                      <c:pt idx="5619">
                        <c:v>280975</c:v>
                      </c:pt>
                      <c:pt idx="5620">
                        <c:v>281024</c:v>
                      </c:pt>
                      <c:pt idx="5621">
                        <c:v>281074</c:v>
                      </c:pt>
                      <c:pt idx="5622">
                        <c:v>281125</c:v>
                      </c:pt>
                      <c:pt idx="5623">
                        <c:v>281174</c:v>
                      </c:pt>
                      <c:pt idx="5624">
                        <c:v>281224</c:v>
                      </c:pt>
                      <c:pt idx="5625">
                        <c:v>281275</c:v>
                      </c:pt>
                      <c:pt idx="5626">
                        <c:v>281325</c:v>
                      </c:pt>
                      <c:pt idx="5627">
                        <c:v>281374</c:v>
                      </c:pt>
                      <c:pt idx="5628">
                        <c:v>281424</c:v>
                      </c:pt>
                      <c:pt idx="5629">
                        <c:v>281475</c:v>
                      </c:pt>
                      <c:pt idx="5630">
                        <c:v>281525</c:v>
                      </c:pt>
                      <c:pt idx="5631">
                        <c:v>281574</c:v>
                      </c:pt>
                      <c:pt idx="5632">
                        <c:v>281625</c:v>
                      </c:pt>
                      <c:pt idx="5633">
                        <c:v>281675</c:v>
                      </c:pt>
                      <c:pt idx="5634">
                        <c:v>281725</c:v>
                      </c:pt>
                      <c:pt idx="5635">
                        <c:v>281775</c:v>
                      </c:pt>
                      <c:pt idx="5636">
                        <c:v>281825</c:v>
                      </c:pt>
                      <c:pt idx="5637">
                        <c:v>281874</c:v>
                      </c:pt>
                      <c:pt idx="5638">
                        <c:v>281924</c:v>
                      </c:pt>
                      <c:pt idx="5639">
                        <c:v>281974</c:v>
                      </c:pt>
                      <c:pt idx="5640">
                        <c:v>282024</c:v>
                      </c:pt>
                      <c:pt idx="5641">
                        <c:v>282074</c:v>
                      </c:pt>
                      <c:pt idx="5642">
                        <c:v>282125</c:v>
                      </c:pt>
                      <c:pt idx="5643">
                        <c:v>282174</c:v>
                      </c:pt>
                      <c:pt idx="5644">
                        <c:v>282224</c:v>
                      </c:pt>
                      <c:pt idx="5645">
                        <c:v>282275</c:v>
                      </c:pt>
                      <c:pt idx="5646">
                        <c:v>282325</c:v>
                      </c:pt>
                      <c:pt idx="5647">
                        <c:v>282375</c:v>
                      </c:pt>
                      <c:pt idx="5648">
                        <c:v>282425</c:v>
                      </c:pt>
                      <c:pt idx="5649">
                        <c:v>282474</c:v>
                      </c:pt>
                      <c:pt idx="5650">
                        <c:v>282524</c:v>
                      </c:pt>
                      <c:pt idx="5651">
                        <c:v>282574</c:v>
                      </c:pt>
                      <c:pt idx="5652">
                        <c:v>282625</c:v>
                      </c:pt>
                      <c:pt idx="5653">
                        <c:v>282675</c:v>
                      </c:pt>
                      <c:pt idx="5654">
                        <c:v>282725</c:v>
                      </c:pt>
                      <c:pt idx="5655">
                        <c:v>282774</c:v>
                      </c:pt>
                      <c:pt idx="5656">
                        <c:v>282825</c:v>
                      </c:pt>
                      <c:pt idx="5657">
                        <c:v>282875</c:v>
                      </c:pt>
                      <c:pt idx="5658">
                        <c:v>282925</c:v>
                      </c:pt>
                      <c:pt idx="5659">
                        <c:v>282975</c:v>
                      </c:pt>
                      <c:pt idx="5660">
                        <c:v>283024</c:v>
                      </c:pt>
                      <c:pt idx="5661">
                        <c:v>283075</c:v>
                      </c:pt>
                      <c:pt idx="5662">
                        <c:v>283125</c:v>
                      </c:pt>
                      <c:pt idx="5663">
                        <c:v>283174</c:v>
                      </c:pt>
                      <c:pt idx="5664">
                        <c:v>283225</c:v>
                      </c:pt>
                      <c:pt idx="5665">
                        <c:v>283275</c:v>
                      </c:pt>
                      <c:pt idx="5666">
                        <c:v>283325</c:v>
                      </c:pt>
                      <c:pt idx="5667">
                        <c:v>283374</c:v>
                      </c:pt>
                      <c:pt idx="5668">
                        <c:v>283424</c:v>
                      </c:pt>
                      <c:pt idx="5669">
                        <c:v>283476</c:v>
                      </c:pt>
                      <c:pt idx="5670">
                        <c:v>283524</c:v>
                      </c:pt>
                      <c:pt idx="5671">
                        <c:v>283575</c:v>
                      </c:pt>
                      <c:pt idx="5672">
                        <c:v>283625</c:v>
                      </c:pt>
                      <c:pt idx="5673">
                        <c:v>283675</c:v>
                      </c:pt>
                      <c:pt idx="5674">
                        <c:v>283724</c:v>
                      </c:pt>
                      <c:pt idx="5675">
                        <c:v>283775</c:v>
                      </c:pt>
                      <c:pt idx="5676">
                        <c:v>283825</c:v>
                      </c:pt>
                      <c:pt idx="5677">
                        <c:v>283874</c:v>
                      </c:pt>
                      <c:pt idx="5678">
                        <c:v>283924</c:v>
                      </c:pt>
                      <c:pt idx="5679">
                        <c:v>283974</c:v>
                      </c:pt>
                      <c:pt idx="5680">
                        <c:v>284025</c:v>
                      </c:pt>
                      <c:pt idx="5681">
                        <c:v>284075</c:v>
                      </c:pt>
                      <c:pt idx="5682">
                        <c:v>284125</c:v>
                      </c:pt>
                      <c:pt idx="5683">
                        <c:v>284176</c:v>
                      </c:pt>
                      <c:pt idx="5684">
                        <c:v>284224</c:v>
                      </c:pt>
                      <c:pt idx="5685">
                        <c:v>284274</c:v>
                      </c:pt>
                      <c:pt idx="5686">
                        <c:v>284324</c:v>
                      </c:pt>
                      <c:pt idx="5687">
                        <c:v>284374</c:v>
                      </c:pt>
                      <c:pt idx="5688">
                        <c:v>284424</c:v>
                      </c:pt>
                      <c:pt idx="5689">
                        <c:v>284474</c:v>
                      </c:pt>
                      <c:pt idx="5690">
                        <c:v>284525</c:v>
                      </c:pt>
                      <c:pt idx="5691">
                        <c:v>284575</c:v>
                      </c:pt>
                      <c:pt idx="5692">
                        <c:v>284624</c:v>
                      </c:pt>
                      <c:pt idx="5693">
                        <c:v>284674</c:v>
                      </c:pt>
                      <c:pt idx="5694">
                        <c:v>284725</c:v>
                      </c:pt>
                      <c:pt idx="5695">
                        <c:v>284775</c:v>
                      </c:pt>
                      <c:pt idx="5696">
                        <c:v>284825</c:v>
                      </c:pt>
                      <c:pt idx="5697">
                        <c:v>284874</c:v>
                      </c:pt>
                      <c:pt idx="5698">
                        <c:v>284925</c:v>
                      </c:pt>
                      <c:pt idx="5699">
                        <c:v>284974</c:v>
                      </c:pt>
                      <c:pt idx="5700">
                        <c:v>285024</c:v>
                      </c:pt>
                      <c:pt idx="5701">
                        <c:v>285075</c:v>
                      </c:pt>
                      <c:pt idx="5702">
                        <c:v>285124</c:v>
                      </c:pt>
                      <c:pt idx="5703">
                        <c:v>285175</c:v>
                      </c:pt>
                      <c:pt idx="5704">
                        <c:v>285224</c:v>
                      </c:pt>
                      <c:pt idx="5705">
                        <c:v>285275</c:v>
                      </c:pt>
                      <c:pt idx="5706">
                        <c:v>285324</c:v>
                      </c:pt>
                      <c:pt idx="5707">
                        <c:v>285375</c:v>
                      </c:pt>
                      <c:pt idx="5708">
                        <c:v>285425</c:v>
                      </c:pt>
                      <c:pt idx="5709">
                        <c:v>285475</c:v>
                      </c:pt>
                      <c:pt idx="5710">
                        <c:v>285525</c:v>
                      </c:pt>
                      <c:pt idx="5711">
                        <c:v>285574</c:v>
                      </c:pt>
                      <c:pt idx="5712">
                        <c:v>285624</c:v>
                      </c:pt>
                      <c:pt idx="5713">
                        <c:v>285675</c:v>
                      </c:pt>
                      <c:pt idx="5714">
                        <c:v>285724</c:v>
                      </c:pt>
                      <c:pt idx="5715">
                        <c:v>285774</c:v>
                      </c:pt>
                      <c:pt idx="5716">
                        <c:v>285824</c:v>
                      </c:pt>
                      <c:pt idx="5717">
                        <c:v>285874</c:v>
                      </c:pt>
                      <c:pt idx="5718">
                        <c:v>285924</c:v>
                      </c:pt>
                      <c:pt idx="5719">
                        <c:v>285974</c:v>
                      </c:pt>
                      <c:pt idx="5720">
                        <c:v>286024</c:v>
                      </c:pt>
                      <c:pt idx="5721">
                        <c:v>286074</c:v>
                      </c:pt>
                      <c:pt idx="5722">
                        <c:v>286124</c:v>
                      </c:pt>
                      <c:pt idx="5723">
                        <c:v>286175</c:v>
                      </c:pt>
                      <c:pt idx="5724">
                        <c:v>286225</c:v>
                      </c:pt>
                      <c:pt idx="5725">
                        <c:v>286275</c:v>
                      </c:pt>
                      <c:pt idx="5726">
                        <c:v>286325</c:v>
                      </c:pt>
                      <c:pt idx="5727">
                        <c:v>286374</c:v>
                      </c:pt>
                      <c:pt idx="5728">
                        <c:v>286424</c:v>
                      </c:pt>
                      <c:pt idx="5729">
                        <c:v>286474</c:v>
                      </c:pt>
                      <c:pt idx="5730">
                        <c:v>286524</c:v>
                      </c:pt>
                      <c:pt idx="5731">
                        <c:v>286574</c:v>
                      </c:pt>
                      <c:pt idx="5732">
                        <c:v>286625</c:v>
                      </c:pt>
                      <c:pt idx="5733">
                        <c:v>286674</c:v>
                      </c:pt>
                      <c:pt idx="5734">
                        <c:v>286724</c:v>
                      </c:pt>
                      <c:pt idx="5735">
                        <c:v>286775</c:v>
                      </c:pt>
                      <c:pt idx="5736">
                        <c:v>286825</c:v>
                      </c:pt>
                      <c:pt idx="5737">
                        <c:v>286875</c:v>
                      </c:pt>
                      <c:pt idx="5738">
                        <c:v>286926</c:v>
                      </c:pt>
                      <c:pt idx="5739">
                        <c:v>286975</c:v>
                      </c:pt>
                      <c:pt idx="5740">
                        <c:v>287024</c:v>
                      </c:pt>
                      <c:pt idx="5741">
                        <c:v>287075</c:v>
                      </c:pt>
                      <c:pt idx="5742">
                        <c:v>287125</c:v>
                      </c:pt>
                      <c:pt idx="5743">
                        <c:v>287175</c:v>
                      </c:pt>
                      <c:pt idx="5744">
                        <c:v>287225</c:v>
                      </c:pt>
                      <c:pt idx="5745">
                        <c:v>287274</c:v>
                      </c:pt>
                      <c:pt idx="5746">
                        <c:v>287325</c:v>
                      </c:pt>
                      <c:pt idx="5747">
                        <c:v>287379</c:v>
                      </c:pt>
                      <c:pt idx="5748">
                        <c:v>287426</c:v>
                      </c:pt>
                      <c:pt idx="5749">
                        <c:v>287474</c:v>
                      </c:pt>
                      <c:pt idx="5750">
                        <c:v>287525</c:v>
                      </c:pt>
                      <c:pt idx="5751">
                        <c:v>287575</c:v>
                      </c:pt>
                      <c:pt idx="5752">
                        <c:v>287624</c:v>
                      </c:pt>
                      <c:pt idx="5753">
                        <c:v>287674</c:v>
                      </c:pt>
                      <c:pt idx="5754">
                        <c:v>287725</c:v>
                      </c:pt>
                      <c:pt idx="5755">
                        <c:v>287775</c:v>
                      </c:pt>
                      <c:pt idx="5756">
                        <c:v>287824</c:v>
                      </c:pt>
                      <c:pt idx="5757">
                        <c:v>287875</c:v>
                      </c:pt>
                      <c:pt idx="5758">
                        <c:v>287925</c:v>
                      </c:pt>
                      <c:pt idx="5759">
                        <c:v>287975</c:v>
                      </c:pt>
                      <c:pt idx="5760">
                        <c:v>288025</c:v>
                      </c:pt>
                      <c:pt idx="5761">
                        <c:v>288075</c:v>
                      </c:pt>
                      <c:pt idx="5762">
                        <c:v>288125</c:v>
                      </c:pt>
                      <c:pt idx="5763">
                        <c:v>288174</c:v>
                      </c:pt>
                      <c:pt idx="5764">
                        <c:v>288224</c:v>
                      </c:pt>
                      <c:pt idx="5765">
                        <c:v>288274</c:v>
                      </c:pt>
                      <c:pt idx="5766">
                        <c:v>288325</c:v>
                      </c:pt>
                      <c:pt idx="5767">
                        <c:v>288374</c:v>
                      </c:pt>
                      <c:pt idx="5768">
                        <c:v>288424</c:v>
                      </c:pt>
                      <c:pt idx="5769">
                        <c:v>288474</c:v>
                      </c:pt>
                      <c:pt idx="5770">
                        <c:v>288525</c:v>
                      </c:pt>
                      <c:pt idx="5771">
                        <c:v>288575</c:v>
                      </c:pt>
                      <c:pt idx="5772">
                        <c:v>288625</c:v>
                      </c:pt>
                      <c:pt idx="5773">
                        <c:v>288674</c:v>
                      </c:pt>
                      <c:pt idx="5774">
                        <c:v>288725</c:v>
                      </c:pt>
                      <c:pt idx="5775">
                        <c:v>288775</c:v>
                      </c:pt>
                      <c:pt idx="5776">
                        <c:v>288825</c:v>
                      </c:pt>
                      <c:pt idx="5777">
                        <c:v>288875</c:v>
                      </c:pt>
                      <c:pt idx="5778">
                        <c:v>288925</c:v>
                      </c:pt>
                      <c:pt idx="5779">
                        <c:v>288975</c:v>
                      </c:pt>
                      <c:pt idx="5780">
                        <c:v>289024</c:v>
                      </c:pt>
                      <c:pt idx="5781">
                        <c:v>289075</c:v>
                      </c:pt>
                      <c:pt idx="5782">
                        <c:v>289124</c:v>
                      </c:pt>
                      <c:pt idx="5783">
                        <c:v>289175</c:v>
                      </c:pt>
                      <c:pt idx="5784">
                        <c:v>289224</c:v>
                      </c:pt>
                      <c:pt idx="5785">
                        <c:v>289274</c:v>
                      </c:pt>
                      <c:pt idx="5786">
                        <c:v>289325</c:v>
                      </c:pt>
                      <c:pt idx="5787">
                        <c:v>289375</c:v>
                      </c:pt>
                      <c:pt idx="5788">
                        <c:v>289424</c:v>
                      </c:pt>
                      <c:pt idx="5789">
                        <c:v>289474</c:v>
                      </c:pt>
                      <c:pt idx="5790">
                        <c:v>289525</c:v>
                      </c:pt>
                      <c:pt idx="5791">
                        <c:v>289574</c:v>
                      </c:pt>
                      <c:pt idx="5792">
                        <c:v>289624</c:v>
                      </c:pt>
                      <c:pt idx="5793">
                        <c:v>289675</c:v>
                      </c:pt>
                      <c:pt idx="5794">
                        <c:v>289725</c:v>
                      </c:pt>
                      <c:pt idx="5795">
                        <c:v>289775</c:v>
                      </c:pt>
                      <c:pt idx="5796">
                        <c:v>289825</c:v>
                      </c:pt>
                      <c:pt idx="5797">
                        <c:v>289874</c:v>
                      </c:pt>
                      <c:pt idx="5798">
                        <c:v>289924</c:v>
                      </c:pt>
                      <c:pt idx="5799">
                        <c:v>289975</c:v>
                      </c:pt>
                      <c:pt idx="5800">
                        <c:v>290025</c:v>
                      </c:pt>
                      <c:pt idx="5801">
                        <c:v>290075</c:v>
                      </c:pt>
                      <c:pt idx="5802">
                        <c:v>290125</c:v>
                      </c:pt>
                      <c:pt idx="5803">
                        <c:v>290175</c:v>
                      </c:pt>
                      <c:pt idx="5804">
                        <c:v>290224</c:v>
                      </c:pt>
                      <c:pt idx="5805">
                        <c:v>290274</c:v>
                      </c:pt>
                      <c:pt idx="5806">
                        <c:v>290324</c:v>
                      </c:pt>
                      <c:pt idx="5807">
                        <c:v>290374</c:v>
                      </c:pt>
                      <c:pt idx="5808">
                        <c:v>290425</c:v>
                      </c:pt>
                      <c:pt idx="5809">
                        <c:v>290474</c:v>
                      </c:pt>
                      <c:pt idx="5810">
                        <c:v>290525</c:v>
                      </c:pt>
                      <c:pt idx="5811">
                        <c:v>290575</c:v>
                      </c:pt>
                      <c:pt idx="5812">
                        <c:v>290627</c:v>
                      </c:pt>
                      <c:pt idx="5813">
                        <c:v>290675</c:v>
                      </c:pt>
                      <c:pt idx="5814">
                        <c:v>290725</c:v>
                      </c:pt>
                      <c:pt idx="5815">
                        <c:v>290774</c:v>
                      </c:pt>
                      <c:pt idx="5816">
                        <c:v>290824</c:v>
                      </c:pt>
                      <c:pt idx="5817">
                        <c:v>290874</c:v>
                      </c:pt>
                      <c:pt idx="5818">
                        <c:v>290924</c:v>
                      </c:pt>
                      <c:pt idx="5819">
                        <c:v>290975</c:v>
                      </c:pt>
                      <c:pt idx="5820">
                        <c:v>291024</c:v>
                      </c:pt>
                      <c:pt idx="5821">
                        <c:v>291075</c:v>
                      </c:pt>
                      <c:pt idx="5822">
                        <c:v>291125</c:v>
                      </c:pt>
                      <c:pt idx="5823">
                        <c:v>291174</c:v>
                      </c:pt>
                      <c:pt idx="5824">
                        <c:v>291224</c:v>
                      </c:pt>
                      <c:pt idx="5825">
                        <c:v>291275</c:v>
                      </c:pt>
                      <c:pt idx="5826">
                        <c:v>291325</c:v>
                      </c:pt>
                      <c:pt idx="5827">
                        <c:v>291374</c:v>
                      </c:pt>
                      <c:pt idx="5828">
                        <c:v>291424</c:v>
                      </c:pt>
                      <c:pt idx="5829">
                        <c:v>291474</c:v>
                      </c:pt>
                      <c:pt idx="5830">
                        <c:v>291525</c:v>
                      </c:pt>
                      <c:pt idx="5831">
                        <c:v>291575</c:v>
                      </c:pt>
                      <c:pt idx="5832">
                        <c:v>291624</c:v>
                      </c:pt>
                      <c:pt idx="5833">
                        <c:v>291675</c:v>
                      </c:pt>
                      <c:pt idx="5834">
                        <c:v>291724</c:v>
                      </c:pt>
                      <c:pt idx="5835">
                        <c:v>291774</c:v>
                      </c:pt>
                      <c:pt idx="5836">
                        <c:v>291824</c:v>
                      </c:pt>
                      <c:pt idx="5837">
                        <c:v>291874</c:v>
                      </c:pt>
                      <c:pt idx="5838">
                        <c:v>291924</c:v>
                      </c:pt>
                      <c:pt idx="5839">
                        <c:v>291974</c:v>
                      </c:pt>
                      <c:pt idx="5840">
                        <c:v>292024</c:v>
                      </c:pt>
                      <c:pt idx="5841">
                        <c:v>292074</c:v>
                      </c:pt>
                      <c:pt idx="5842">
                        <c:v>292124</c:v>
                      </c:pt>
                      <c:pt idx="5843">
                        <c:v>292174</c:v>
                      </c:pt>
                      <c:pt idx="5844">
                        <c:v>292224</c:v>
                      </c:pt>
                      <c:pt idx="5845">
                        <c:v>292275</c:v>
                      </c:pt>
                      <c:pt idx="5846">
                        <c:v>292325</c:v>
                      </c:pt>
                      <c:pt idx="5847">
                        <c:v>292375</c:v>
                      </c:pt>
                      <c:pt idx="5848">
                        <c:v>292424</c:v>
                      </c:pt>
                      <c:pt idx="5849">
                        <c:v>292474</c:v>
                      </c:pt>
                      <c:pt idx="5850">
                        <c:v>292525</c:v>
                      </c:pt>
                      <c:pt idx="5851">
                        <c:v>292575</c:v>
                      </c:pt>
                      <c:pt idx="5852">
                        <c:v>292625</c:v>
                      </c:pt>
                      <c:pt idx="5853">
                        <c:v>292675</c:v>
                      </c:pt>
                      <c:pt idx="5854">
                        <c:v>292724</c:v>
                      </c:pt>
                      <c:pt idx="5855">
                        <c:v>292775</c:v>
                      </c:pt>
                      <c:pt idx="5856">
                        <c:v>292824</c:v>
                      </c:pt>
                      <c:pt idx="5857">
                        <c:v>292874</c:v>
                      </c:pt>
                      <c:pt idx="5858">
                        <c:v>292924</c:v>
                      </c:pt>
                      <c:pt idx="5859">
                        <c:v>292975</c:v>
                      </c:pt>
                      <c:pt idx="5860">
                        <c:v>293025</c:v>
                      </c:pt>
                      <c:pt idx="5861">
                        <c:v>293074</c:v>
                      </c:pt>
                      <c:pt idx="5862">
                        <c:v>293124</c:v>
                      </c:pt>
                      <c:pt idx="5863">
                        <c:v>293174</c:v>
                      </c:pt>
                      <c:pt idx="5864">
                        <c:v>293224</c:v>
                      </c:pt>
                      <c:pt idx="5865">
                        <c:v>293275</c:v>
                      </c:pt>
                      <c:pt idx="5866">
                        <c:v>293325</c:v>
                      </c:pt>
                      <c:pt idx="5867">
                        <c:v>293374</c:v>
                      </c:pt>
                      <c:pt idx="5868">
                        <c:v>293425</c:v>
                      </c:pt>
                      <c:pt idx="5869">
                        <c:v>293474</c:v>
                      </c:pt>
                      <c:pt idx="5870">
                        <c:v>293524</c:v>
                      </c:pt>
                      <c:pt idx="5871">
                        <c:v>293574</c:v>
                      </c:pt>
                      <c:pt idx="5872">
                        <c:v>293624</c:v>
                      </c:pt>
                      <c:pt idx="5873">
                        <c:v>293675</c:v>
                      </c:pt>
                      <c:pt idx="5874">
                        <c:v>293725</c:v>
                      </c:pt>
                      <c:pt idx="5875">
                        <c:v>293775</c:v>
                      </c:pt>
                      <c:pt idx="5876">
                        <c:v>293824</c:v>
                      </c:pt>
                      <c:pt idx="5877">
                        <c:v>293874</c:v>
                      </c:pt>
                      <c:pt idx="5878">
                        <c:v>293925</c:v>
                      </c:pt>
                      <c:pt idx="5879">
                        <c:v>293974</c:v>
                      </c:pt>
                      <c:pt idx="5880">
                        <c:v>294028</c:v>
                      </c:pt>
                      <c:pt idx="5881">
                        <c:v>294075</c:v>
                      </c:pt>
                      <c:pt idx="5882">
                        <c:v>294124</c:v>
                      </c:pt>
                      <c:pt idx="5883">
                        <c:v>294174</c:v>
                      </c:pt>
                      <c:pt idx="5884">
                        <c:v>294224</c:v>
                      </c:pt>
                      <c:pt idx="5885">
                        <c:v>294275</c:v>
                      </c:pt>
                      <c:pt idx="5886">
                        <c:v>294324</c:v>
                      </c:pt>
                      <c:pt idx="5887">
                        <c:v>294374</c:v>
                      </c:pt>
                      <c:pt idx="5888">
                        <c:v>294424</c:v>
                      </c:pt>
                      <c:pt idx="5889">
                        <c:v>294474</c:v>
                      </c:pt>
                      <c:pt idx="5890">
                        <c:v>294525</c:v>
                      </c:pt>
                      <c:pt idx="5891">
                        <c:v>294575</c:v>
                      </c:pt>
                      <c:pt idx="5892">
                        <c:v>294624</c:v>
                      </c:pt>
                      <c:pt idx="5893">
                        <c:v>294678</c:v>
                      </c:pt>
                      <c:pt idx="5894">
                        <c:v>294724</c:v>
                      </c:pt>
                      <c:pt idx="5895">
                        <c:v>294775</c:v>
                      </c:pt>
                      <c:pt idx="5896">
                        <c:v>294825</c:v>
                      </c:pt>
                      <c:pt idx="5897">
                        <c:v>294875</c:v>
                      </c:pt>
                      <c:pt idx="5898">
                        <c:v>294924</c:v>
                      </c:pt>
                      <c:pt idx="5899">
                        <c:v>294975</c:v>
                      </c:pt>
                      <c:pt idx="5900">
                        <c:v>295025</c:v>
                      </c:pt>
                      <c:pt idx="5901">
                        <c:v>295074</c:v>
                      </c:pt>
                      <c:pt idx="5902">
                        <c:v>295125</c:v>
                      </c:pt>
                      <c:pt idx="5903">
                        <c:v>295174</c:v>
                      </c:pt>
                      <c:pt idx="5904">
                        <c:v>295224</c:v>
                      </c:pt>
                      <c:pt idx="5905">
                        <c:v>295274</c:v>
                      </c:pt>
                      <c:pt idx="5906">
                        <c:v>295324</c:v>
                      </c:pt>
                      <c:pt idx="5907">
                        <c:v>295375</c:v>
                      </c:pt>
                      <c:pt idx="5908">
                        <c:v>295425</c:v>
                      </c:pt>
                      <c:pt idx="5909">
                        <c:v>295475</c:v>
                      </c:pt>
                      <c:pt idx="5910">
                        <c:v>295525</c:v>
                      </c:pt>
                      <c:pt idx="5911">
                        <c:v>295574</c:v>
                      </c:pt>
                      <c:pt idx="5912">
                        <c:v>295624</c:v>
                      </c:pt>
                      <c:pt idx="5913">
                        <c:v>295674</c:v>
                      </c:pt>
                      <c:pt idx="5914">
                        <c:v>295724</c:v>
                      </c:pt>
                      <c:pt idx="5915">
                        <c:v>295774</c:v>
                      </c:pt>
                      <c:pt idx="5916">
                        <c:v>295824</c:v>
                      </c:pt>
                      <c:pt idx="5917">
                        <c:v>295874</c:v>
                      </c:pt>
                      <c:pt idx="5918">
                        <c:v>295924</c:v>
                      </c:pt>
                      <c:pt idx="5919">
                        <c:v>295974</c:v>
                      </c:pt>
                      <c:pt idx="5920">
                        <c:v>296025</c:v>
                      </c:pt>
                      <c:pt idx="5921">
                        <c:v>296074</c:v>
                      </c:pt>
                      <c:pt idx="5922">
                        <c:v>296124</c:v>
                      </c:pt>
                      <c:pt idx="5923">
                        <c:v>296174</c:v>
                      </c:pt>
                      <c:pt idx="5924">
                        <c:v>296225</c:v>
                      </c:pt>
                      <c:pt idx="5925">
                        <c:v>296275</c:v>
                      </c:pt>
                      <c:pt idx="5926">
                        <c:v>296324</c:v>
                      </c:pt>
                      <c:pt idx="5927">
                        <c:v>296374</c:v>
                      </c:pt>
                      <c:pt idx="5928">
                        <c:v>296424</c:v>
                      </c:pt>
                      <c:pt idx="5929">
                        <c:v>296474</c:v>
                      </c:pt>
                      <c:pt idx="5930">
                        <c:v>296524</c:v>
                      </c:pt>
                      <c:pt idx="5931">
                        <c:v>296574</c:v>
                      </c:pt>
                      <c:pt idx="5932">
                        <c:v>296624</c:v>
                      </c:pt>
                      <c:pt idx="5933">
                        <c:v>296674</c:v>
                      </c:pt>
                      <c:pt idx="5934">
                        <c:v>296724</c:v>
                      </c:pt>
                      <c:pt idx="5935">
                        <c:v>296774</c:v>
                      </c:pt>
                      <c:pt idx="5936">
                        <c:v>296824</c:v>
                      </c:pt>
                      <c:pt idx="5937">
                        <c:v>296876</c:v>
                      </c:pt>
                      <c:pt idx="5938">
                        <c:v>296924</c:v>
                      </c:pt>
                      <c:pt idx="5939">
                        <c:v>296975</c:v>
                      </c:pt>
                      <c:pt idx="5940">
                        <c:v>297024</c:v>
                      </c:pt>
                      <c:pt idx="5941">
                        <c:v>297075</c:v>
                      </c:pt>
                      <c:pt idx="5942">
                        <c:v>297124</c:v>
                      </c:pt>
                      <c:pt idx="5943">
                        <c:v>297174</c:v>
                      </c:pt>
                      <c:pt idx="5944">
                        <c:v>297224</c:v>
                      </c:pt>
                      <c:pt idx="5945">
                        <c:v>297275</c:v>
                      </c:pt>
                      <c:pt idx="5946">
                        <c:v>297324</c:v>
                      </c:pt>
                      <c:pt idx="5947">
                        <c:v>297374</c:v>
                      </c:pt>
                      <c:pt idx="5948">
                        <c:v>297424</c:v>
                      </c:pt>
                      <c:pt idx="5949">
                        <c:v>297475</c:v>
                      </c:pt>
                      <c:pt idx="5950">
                        <c:v>297525</c:v>
                      </c:pt>
                      <c:pt idx="5951">
                        <c:v>297574</c:v>
                      </c:pt>
                      <c:pt idx="5952">
                        <c:v>297625</c:v>
                      </c:pt>
                      <c:pt idx="5953">
                        <c:v>297675</c:v>
                      </c:pt>
                      <c:pt idx="5954">
                        <c:v>297725</c:v>
                      </c:pt>
                      <c:pt idx="5955">
                        <c:v>297774</c:v>
                      </c:pt>
                      <c:pt idx="5956">
                        <c:v>297824</c:v>
                      </c:pt>
                      <c:pt idx="5957">
                        <c:v>297874</c:v>
                      </c:pt>
                      <c:pt idx="5958">
                        <c:v>297924</c:v>
                      </c:pt>
                      <c:pt idx="5959">
                        <c:v>297974</c:v>
                      </c:pt>
                      <c:pt idx="5960">
                        <c:v>298024</c:v>
                      </c:pt>
                      <c:pt idx="5961">
                        <c:v>298075</c:v>
                      </c:pt>
                      <c:pt idx="5962">
                        <c:v>298125</c:v>
                      </c:pt>
                      <c:pt idx="5963">
                        <c:v>298175</c:v>
                      </c:pt>
                      <c:pt idx="5964">
                        <c:v>298224</c:v>
                      </c:pt>
                      <c:pt idx="5965">
                        <c:v>298274</c:v>
                      </c:pt>
                      <c:pt idx="5966">
                        <c:v>298324</c:v>
                      </c:pt>
                      <c:pt idx="5967">
                        <c:v>298374</c:v>
                      </c:pt>
                      <c:pt idx="5968">
                        <c:v>298424</c:v>
                      </c:pt>
                      <c:pt idx="5969">
                        <c:v>298475</c:v>
                      </c:pt>
                      <c:pt idx="5970">
                        <c:v>298525</c:v>
                      </c:pt>
                      <c:pt idx="5971">
                        <c:v>298574</c:v>
                      </c:pt>
                      <c:pt idx="5972">
                        <c:v>298624</c:v>
                      </c:pt>
                      <c:pt idx="5973">
                        <c:v>298674</c:v>
                      </c:pt>
                      <c:pt idx="5974">
                        <c:v>298724</c:v>
                      </c:pt>
                      <c:pt idx="5975">
                        <c:v>298775</c:v>
                      </c:pt>
                      <c:pt idx="5976">
                        <c:v>298825</c:v>
                      </c:pt>
                      <c:pt idx="5977">
                        <c:v>298874</c:v>
                      </c:pt>
                      <c:pt idx="5978">
                        <c:v>298924</c:v>
                      </c:pt>
                      <c:pt idx="5979">
                        <c:v>298974</c:v>
                      </c:pt>
                      <c:pt idx="5980">
                        <c:v>299024</c:v>
                      </c:pt>
                      <c:pt idx="5981">
                        <c:v>299074</c:v>
                      </c:pt>
                      <c:pt idx="5982">
                        <c:v>299125</c:v>
                      </c:pt>
                      <c:pt idx="5983">
                        <c:v>299174</c:v>
                      </c:pt>
                      <c:pt idx="5984">
                        <c:v>299224</c:v>
                      </c:pt>
                      <c:pt idx="5985">
                        <c:v>299274</c:v>
                      </c:pt>
                      <c:pt idx="5986">
                        <c:v>299325</c:v>
                      </c:pt>
                      <c:pt idx="5987">
                        <c:v>299375</c:v>
                      </c:pt>
                      <c:pt idx="5988">
                        <c:v>299424</c:v>
                      </c:pt>
                      <c:pt idx="5989">
                        <c:v>299474</c:v>
                      </c:pt>
                      <c:pt idx="5990">
                        <c:v>299525</c:v>
                      </c:pt>
                      <c:pt idx="5991">
                        <c:v>299575</c:v>
                      </c:pt>
                      <c:pt idx="5992">
                        <c:v>299624</c:v>
                      </c:pt>
                      <c:pt idx="5993">
                        <c:v>299674</c:v>
                      </c:pt>
                      <c:pt idx="5994">
                        <c:v>299725</c:v>
                      </c:pt>
                      <c:pt idx="5995">
                        <c:v>299775</c:v>
                      </c:pt>
                      <c:pt idx="5996">
                        <c:v>299824</c:v>
                      </c:pt>
                      <c:pt idx="5997">
                        <c:v>299875</c:v>
                      </c:pt>
                      <c:pt idx="5998">
                        <c:v>299925</c:v>
                      </c:pt>
                      <c:pt idx="5999">
                        <c:v>299975</c:v>
                      </c:pt>
                      <c:pt idx="6000">
                        <c:v>300024</c:v>
                      </c:pt>
                      <c:pt idx="6001">
                        <c:v>300074</c:v>
                      </c:pt>
                      <c:pt idx="6002">
                        <c:v>300124</c:v>
                      </c:pt>
                      <c:pt idx="6003">
                        <c:v>300175</c:v>
                      </c:pt>
                      <c:pt idx="6004">
                        <c:v>300225</c:v>
                      </c:pt>
                      <c:pt idx="6005">
                        <c:v>300275</c:v>
                      </c:pt>
                      <c:pt idx="6006">
                        <c:v>300326</c:v>
                      </c:pt>
                      <c:pt idx="6007">
                        <c:v>300375</c:v>
                      </c:pt>
                      <c:pt idx="6008">
                        <c:v>300424</c:v>
                      </c:pt>
                      <c:pt idx="6009">
                        <c:v>300475</c:v>
                      </c:pt>
                      <c:pt idx="6010">
                        <c:v>300524</c:v>
                      </c:pt>
                      <c:pt idx="6011">
                        <c:v>300574</c:v>
                      </c:pt>
                      <c:pt idx="6012">
                        <c:v>300624</c:v>
                      </c:pt>
                      <c:pt idx="6013">
                        <c:v>300674</c:v>
                      </c:pt>
                      <c:pt idx="6014">
                        <c:v>300725</c:v>
                      </c:pt>
                      <c:pt idx="6015">
                        <c:v>300775</c:v>
                      </c:pt>
                      <c:pt idx="6016">
                        <c:v>300825</c:v>
                      </c:pt>
                      <c:pt idx="6017">
                        <c:v>300874</c:v>
                      </c:pt>
                      <c:pt idx="6018">
                        <c:v>300925</c:v>
                      </c:pt>
                      <c:pt idx="6019">
                        <c:v>300975</c:v>
                      </c:pt>
                      <c:pt idx="6020">
                        <c:v>301024</c:v>
                      </c:pt>
                      <c:pt idx="6021">
                        <c:v>301076</c:v>
                      </c:pt>
                      <c:pt idx="6022">
                        <c:v>301125</c:v>
                      </c:pt>
                      <c:pt idx="6023">
                        <c:v>301174</c:v>
                      </c:pt>
                      <c:pt idx="6024">
                        <c:v>301224</c:v>
                      </c:pt>
                      <c:pt idx="6025">
                        <c:v>301274</c:v>
                      </c:pt>
                      <c:pt idx="6026">
                        <c:v>301324</c:v>
                      </c:pt>
                      <c:pt idx="6027">
                        <c:v>301375</c:v>
                      </c:pt>
                      <c:pt idx="6028">
                        <c:v>301425</c:v>
                      </c:pt>
                      <c:pt idx="6029">
                        <c:v>301474</c:v>
                      </c:pt>
                      <c:pt idx="6030">
                        <c:v>301524</c:v>
                      </c:pt>
                      <c:pt idx="6031">
                        <c:v>301574</c:v>
                      </c:pt>
                      <c:pt idx="6032">
                        <c:v>301625</c:v>
                      </c:pt>
                      <c:pt idx="6033">
                        <c:v>301674</c:v>
                      </c:pt>
                      <c:pt idx="6034">
                        <c:v>301724</c:v>
                      </c:pt>
                      <c:pt idx="6035">
                        <c:v>301774</c:v>
                      </c:pt>
                      <c:pt idx="6036">
                        <c:v>301825</c:v>
                      </c:pt>
                      <c:pt idx="6037">
                        <c:v>301875</c:v>
                      </c:pt>
                      <c:pt idx="6038">
                        <c:v>301925</c:v>
                      </c:pt>
                      <c:pt idx="6039">
                        <c:v>301974</c:v>
                      </c:pt>
                      <c:pt idx="6040">
                        <c:v>302024</c:v>
                      </c:pt>
                      <c:pt idx="6041">
                        <c:v>302074</c:v>
                      </c:pt>
                      <c:pt idx="6042">
                        <c:v>302124</c:v>
                      </c:pt>
                      <c:pt idx="6043">
                        <c:v>302174</c:v>
                      </c:pt>
                      <c:pt idx="6044">
                        <c:v>302224</c:v>
                      </c:pt>
                      <c:pt idx="6045">
                        <c:v>302274</c:v>
                      </c:pt>
                      <c:pt idx="6046">
                        <c:v>302325</c:v>
                      </c:pt>
                      <c:pt idx="6047">
                        <c:v>302374</c:v>
                      </c:pt>
                      <c:pt idx="6048">
                        <c:v>302425</c:v>
                      </c:pt>
                      <c:pt idx="6049">
                        <c:v>302475</c:v>
                      </c:pt>
                      <c:pt idx="6050">
                        <c:v>302525</c:v>
                      </c:pt>
                      <c:pt idx="6051">
                        <c:v>302574</c:v>
                      </c:pt>
                      <c:pt idx="6052">
                        <c:v>302624</c:v>
                      </c:pt>
                      <c:pt idx="6053">
                        <c:v>302674</c:v>
                      </c:pt>
                      <c:pt idx="6054">
                        <c:v>302724</c:v>
                      </c:pt>
                      <c:pt idx="6055">
                        <c:v>302774</c:v>
                      </c:pt>
                      <c:pt idx="6056">
                        <c:v>302824</c:v>
                      </c:pt>
                      <c:pt idx="6057">
                        <c:v>302875</c:v>
                      </c:pt>
                      <c:pt idx="6058">
                        <c:v>302925</c:v>
                      </c:pt>
                      <c:pt idx="6059">
                        <c:v>302975</c:v>
                      </c:pt>
                      <c:pt idx="6060">
                        <c:v>303024</c:v>
                      </c:pt>
                      <c:pt idx="6061">
                        <c:v>303074</c:v>
                      </c:pt>
                      <c:pt idx="6062">
                        <c:v>303124</c:v>
                      </c:pt>
                      <c:pt idx="6063">
                        <c:v>303175</c:v>
                      </c:pt>
                      <c:pt idx="6064">
                        <c:v>303225</c:v>
                      </c:pt>
                      <c:pt idx="6065">
                        <c:v>303274</c:v>
                      </c:pt>
                      <c:pt idx="6066">
                        <c:v>303325</c:v>
                      </c:pt>
                      <c:pt idx="6067">
                        <c:v>303374</c:v>
                      </c:pt>
                      <c:pt idx="6068">
                        <c:v>303424</c:v>
                      </c:pt>
                      <c:pt idx="6069">
                        <c:v>303474</c:v>
                      </c:pt>
                      <c:pt idx="6070">
                        <c:v>303524</c:v>
                      </c:pt>
                      <c:pt idx="6071">
                        <c:v>303574</c:v>
                      </c:pt>
                      <c:pt idx="6072">
                        <c:v>303625</c:v>
                      </c:pt>
                      <c:pt idx="6073">
                        <c:v>303674</c:v>
                      </c:pt>
                      <c:pt idx="6074">
                        <c:v>303725</c:v>
                      </c:pt>
                      <c:pt idx="6075">
                        <c:v>303775</c:v>
                      </c:pt>
                      <c:pt idx="6076">
                        <c:v>303825</c:v>
                      </c:pt>
                      <c:pt idx="6077">
                        <c:v>303876</c:v>
                      </c:pt>
                      <c:pt idx="6078">
                        <c:v>303925</c:v>
                      </c:pt>
                      <c:pt idx="6079">
                        <c:v>303974</c:v>
                      </c:pt>
                      <c:pt idx="6080">
                        <c:v>304025</c:v>
                      </c:pt>
                      <c:pt idx="6081">
                        <c:v>304075</c:v>
                      </c:pt>
                      <c:pt idx="6082">
                        <c:v>304124</c:v>
                      </c:pt>
                      <c:pt idx="6083">
                        <c:v>304175</c:v>
                      </c:pt>
                      <c:pt idx="6084">
                        <c:v>304224</c:v>
                      </c:pt>
                      <c:pt idx="6085">
                        <c:v>304275</c:v>
                      </c:pt>
                      <c:pt idx="6086">
                        <c:v>304324</c:v>
                      </c:pt>
                      <c:pt idx="6087">
                        <c:v>304374</c:v>
                      </c:pt>
                      <c:pt idx="6088">
                        <c:v>304424</c:v>
                      </c:pt>
                      <c:pt idx="6089">
                        <c:v>304475</c:v>
                      </c:pt>
                      <c:pt idx="6090">
                        <c:v>304525</c:v>
                      </c:pt>
                      <c:pt idx="6091">
                        <c:v>304575</c:v>
                      </c:pt>
                      <c:pt idx="6092">
                        <c:v>304624</c:v>
                      </c:pt>
                      <c:pt idx="6093">
                        <c:v>304675</c:v>
                      </c:pt>
                      <c:pt idx="6094">
                        <c:v>304725</c:v>
                      </c:pt>
                      <c:pt idx="6095">
                        <c:v>304774</c:v>
                      </c:pt>
                      <c:pt idx="6096">
                        <c:v>304824</c:v>
                      </c:pt>
                      <c:pt idx="6097">
                        <c:v>304874</c:v>
                      </c:pt>
                      <c:pt idx="6098">
                        <c:v>304924</c:v>
                      </c:pt>
                      <c:pt idx="6099">
                        <c:v>304974</c:v>
                      </c:pt>
                      <c:pt idx="6100">
                        <c:v>305024</c:v>
                      </c:pt>
                      <c:pt idx="6101">
                        <c:v>305074</c:v>
                      </c:pt>
                      <c:pt idx="6102">
                        <c:v>305124</c:v>
                      </c:pt>
                      <c:pt idx="6103">
                        <c:v>305174</c:v>
                      </c:pt>
                      <c:pt idx="6104">
                        <c:v>305224</c:v>
                      </c:pt>
                      <c:pt idx="6105">
                        <c:v>305275</c:v>
                      </c:pt>
                      <c:pt idx="6106">
                        <c:v>305324</c:v>
                      </c:pt>
                      <c:pt idx="6107">
                        <c:v>305374</c:v>
                      </c:pt>
                      <c:pt idx="6108">
                        <c:v>305425</c:v>
                      </c:pt>
                      <c:pt idx="6109">
                        <c:v>305475</c:v>
                      </c:pt>
                      <c:pt idx="6110">
                        <c:v>305525</c:v>
                      </c:pt>
                      <c:pt idx="6111">
                        <c:v>305574</c:v>
                      </c:pt>
                      <c:pt idx="6112">
                        <c:v>305625</c:v>
                      </c:pt>
                      <c:pt idx="6113">
                        <c:v>305675</c:v>
                      </c:pt>
                      <c:pt idx="6114">
                        <c:v>305724</c:v>
                      </c:pt>
                      <c:pt idx="6115">
                        <c:v>305775</c:v>
                      </c:pt>
                      <c:pt idx="6116">
                        <c:v>305824</c:v>
                      </c:pt>
                      <c:pt idx="6117">
                        <c:v>305875</c:v>
                      </c:pt>
                      <c:pt idx="6118">
                        <c:v>305925</c:v>
                      </c:pt>
                      <c:pt idx="6119">
                        <c:v>305974</c:v>
                      </c:pt>
                      <c:pt idx="6120">
                        <c:v>306024</c:v>
                      </c:pt>
                      <c:pt idx="6121">
                        <c:v>306075</c:v>
                      </c:pt>
                      <c:pt idx="6122">
                        <c:v>306125</c:v>
                      </c:pt>
                      <c:pt idx="6123">
                        <c:v>306175</c:v>
                      </c:pt>
                      <c:pt idx="6124">
                        <c:v>306225</c:v>
                      </c:pt>
                      <c:pt idx="6125">
                        <c:v>306275</c:v>
                      </c:pt>
                      <c:pt idx="6126">
                        <c:v>306325</c:v>
                      </c:pt>
                      <c:pt idx="6127">
                        <c:v>306374</c:v>
                      </c:pt>
                      <c:pt idx="6128">
                        <c:v>306425</c:v>
                      </c:pt>
                      <c:pt idx="6129">
                        <c:v>306475</c:v>
                      </c:pt>
                      <c:pt idx="6130">
                        <c:v>306524</c:v>
                      </c:pt>
                      <c:pt idx="6131">
                        <c:v>306574</c:v>
                      </c:pt>
                      <c:pt idx="6132">
                        <c:v>306624</c:v>
                      </c:pt>
                      <c:pt idx="6133">
                        <c:v>306674</c:v>
                      </c:pt>
                      <c:pt idx="6134">
                        <c:v>306724</c:v>
                      </c:pt>
                      <c:pt idx="6135">
                        <c:v>306774</c:v>
                      </c:pt>
                      <c:pt idx="6136">
                        <c:v>306824</c:v>
                      </c:pt>
                      <c:pt idx="6137">
                        <c:v>306874</c:v>
                      </c:pt>
                      <c:pt idx="6138">
                        <c:v>306929</c:v>
                      </c:pt>
                      <c:pt idx="6139">
                        <c:v>306974</c:v>
                      </c:pt>
                      <c:pt idx="6140">
                        <c:v>307024</c:v>
                      </c:pt>
                      <c:pt idx="6141">
                        <c:v>307075</c:v>
                      </c:pt>
                      <c:pt idx="6142">
                        <c:v>307124</c:v>
                      </c:pt>
                      <c:pt idx="6143">
                        <c:v>307174</c:v>
                      </c:pt>
                      <c:pt idx="6144">
                        <c:v>307225</c:v>
                      </c:pt>
                      <c:pt idx="6145">
                        <c:v>307274</c:v>
                      </c:pt>
                      <c:pt idx="6146">
                        <c:v>307324</c:v>
                      </c:pt>
                      <c:pt idx="6147">
                        <c:v>307374</c:v>
                      </c:pt>
                      <c:pt idx="6148">
                        <c:v>307424</c:v>
                      </c:pt>
                      <c:pt idx="6149">
                        <c:v>307474</c:v>
                      </c:pt>
                      <c:pt idx="6150">
                        <c:v>307524</c:v>
                      </c:pt>
                      <c:pt idx="6151">
                        <c:v>307574</c:v>
                      </c:pt>
                      <c:pt idx="6152">
                        <c:v>307624</c:v>
                      </c:pt>
                      <c:pt idx="6153">
                        <c:v>307675</c:v>
                      </c:pt>
                      <c:pt idx="6154">
                        <c:v>307724</c:v>
                      </c:pt>
                      <c:pt idx="6155">
                        <c:v>307775</c:v>
                      </c:pt>
                      <c:pt idx="6156">
                        <c:v>307825</c:v>
                      </c:pt>
                      <c:pt idx="6157">
                        <c:v>307874</c:v>
                      </c:pt>
                      <c:pt idx="6158">
                        <c:v>307924</c:v>
                      </c:pt>
                      <c:pt idx="6159">
                        <c:v>307974</c:v>
                      </c:pt>
                      <c:pt idx="6160">
                        <c:v>308025</c:v>
                      </c:pt>
                      <c:pt idx="6161">
                        <c:v>308075</c:v>
                      </c:pt>
                      <c:pt idx="6162">
                        <c:v>308125</c:v>
                      </c:pt>
                      <c:pt idx="6163">
                        <c:v>308174</c:v>
                      </c:pt>
                      <c:pt idx="6164">
                        <c:v>308224</c:v>
                      </c:pt>
                      <c:pt idx="6165">
                        <c:v>308274</c:v>
                      </c:pt>
                      <c:pt idx="6166">
                        <c:v>308325</c:v>
                      </c:pt>
                      <c:pt idx="6167">
                        <c:v>308375</c:v>
                      </c:pt>
                      <c:pt idx="6168">
                        <c:v>308425</c:v>
                      </c:pt>
                      <c:pt idx="6169">
                        <c:v>308474</c:v>
                      </c:pt>
                      <c:pt idx="6170">
                        <c:v>308524</c:v>
                      </c:pt>
                      <c:pt idx="6171">
                        <c:v>308575</c:v>
                      </c:pt>
                      <c:pt idx="6172">
                        <c:v>308625</c:v>
                      </c:pt>
                      <c:pt idx="6173">
                        <c:v>308674</c:v>
                      </c:pt>
                      <c:pt idx="6174">
                        <c:v>308725</c:v>
                      </c:pt>
                      <c:pt idx="6175">
                        <c:v>308775</c:v>
                      </c:pt>
                      <c:pt idx="6176">
                        <c:v>308825</c:v>
                      </c:pt>
                      <c:pt idx="6177">
                        <c:v>308874</c:v>
                      </c:pt>
                      <c:pt idx="6178">
                        <c:v>308925</c:v>
                      </c:pt>
                      <c:pt idx="6179">
                        <c:v>308974</c:v>
                      </c:pt>
                      <c:pt idx="6180">
                        <c:v>309025</c:v>
                      </c:pt>
                      <c:pt idx="6181">
                        <c:v>309075</c:v>
                      </c:pt>
                      <c:pt idx="6182">
                        <c:v>309125</c:v>
                      </c:pt>
                      <c:pt idx="6183">
                        <c:v>309175</c:v>
                      </c:pt>
                      <c:pt idx="6184">
                        <c:v>309224</c:v>
                      </c:pt>
                      <c:pt idx="6185">
                        <c:v>309274</c:v>
                      </c:pt>
                      <c:pt idx="6186">
                        <c:v>309325</c:v>
                      </c:pt>
                      <c:pt idx="6187">
                        <c:v>309375</c:v>
                      </c:pt>
                      <c:pt idx="6188">
                        <c:v>309425</c:v>
                      </c:pt>
                      <c:pt idx="6189">
                        <c:v>309474</c:v>
                      </c:pt>
                      <c:pt idx="6190">
                        <c:v>309525</c:v>
                      </c:pt>
                      <c:pt idx="6191">
                        <c:v>309574</c:v>
                      </c:pt>
                      <c:pt idx="6192">
                        <c:v>309625</c:v>
                      </c:pt>
                      <c:pt idx="6193">
                        <c:v>309675</c:v>
                      </c:pt>
                      <c:pt idx="6194">
                        <c:v>309725</c:v>
                      </c:pt>
                      <c:pt idx="6195">
                        <c:v>309774</c:v>
                      </c:pt>
                      <c:pt idx="6196">
                        <c:v>309825</c:v>
                      </c:pt>
                      <c:pt idx="6197">
                        <c:v>309874</c:v>
                      </c:pt>
                      <c:pt idx="6198">
                        <c:v>309925</c:v>
                      </c:pt>
                      <c:pt idx="6199">
                        <c:v>309975</c:v>
                      </c:pt>
                      <c:pt idx="6200">
                        <c:v>310025</c:v>
                      </c:pt>
                      <c:pt idx="6201">
                        <c:v>310076</c:v>
                      </c:pt>
                      <c:pt idx="6202">
                        <c:v>310125</c:v>
                      </c:pt>
                      <c:pt idx="6203">
                        <c:v>310175</c:v>
                      </c:pt>
                      <c:pt idx="6204">
                        <c:v>310224</c:v>
                      </c:pt>
                      <c:pt idx="6205">
                        <c:v>310275</c:v>
                      </c:pt>
                      <c:pt idx="6206">
                        <c:v>310324</c:v>
                      </c:pt>
                      <c:pt idx="6207">
                        <c:v>310374</c:v>
                      </c:pt>
                      <c:pt idx="6208">
                        <c:v>310425</c:v>
                      </c:pt>
                      <c:pt idx="6209">
                        <c:v>310475</c:v>
                      </c:pt>
                      <c:pt idx="6210">
                        <c:v>310525</c:v>
                      </c:pt>
                      <c:pt idx="6211">
                        <c:v>310574</c:v>
                      </c:pt>
                      <c:pt idx="6212">
                        <c:v>310624</c:v>
                      </c:pt>
                      <c:pt idx="6213">
                        <c:v>310674</c:v>
                      </c:pt>
                      <c:pt idx="6214">
                        <c:v>310725</c:v>
                      </c:pt>
                      <c:pt idx="6215">
                        <c:v>310775</c:v>
                      </c:pt>
                      <c:pt idx="6216">
                        <c:v>310824</c:v>
                      </c:pt>
                      <c:pt idx="6217">
                        <c:v>310875</c:v>
                      </c:pt>
                      <c:pt idx="6218">
                        <c:v>310924</c:v>
                      </c:pt>
                      <c:pt idx="6219">
                        <c:v>310974</c:v>
                      </c:pt>
                      <c:pt idx="6220">
                        <c:v>311024</c:v>
                      </c:pt>
                      <c:pt idx="6221">
                        <c:v>311075</c:v>
                      </c:pt>
                      <c:pt idx="6222">
                        <c:v>311125</c:v>
                      </c:pt>
                      <c:pt idx="6223">
                        <c:v>311174</c:v>
                      </c:pt>
                      <c:pt idx="6224">
                        <c:v>311224</c:v>
                      </c:pt>
                      <c:pt idx="6225">
                        <c:v>311274</c:v>
                      </c:pt>
                      <c:pt idx="6226">
                        <c:v>311325</c:v>
                      </c:pt>
                      <c:pt idx="6227">
                        <c:v>311374</c:v>
                      </c:pt>
                      <c:pt idx="6228">
                        <c:v>311425</c:v>
                      </c:pt>
                      <c:pt idx="6229">
                        <c:v>311475</c:v>
                      </c:pt>
                      <c:pt idx="6230">
                        <c:v>311524</c:v>
                      </c:pt>
                      <c:pt idx="6231">
                        <c:v>311575</c:v>
                      </c:pt>
                      <c:pt idx="6232">
                        <c:v>311624</c:v>
                      </c:pt>
                      <c:pt idx="6233">
                        <c:v>311675</c:v>
                      </c:pt>
                      <c:pt idx="6234">
                        <c:v>311725</c:v>
                      </c:pt>
                      <c:pt idx="6235">
                        <c:v>311774</c:v>
                      </c:pt>
                      <c:pt idx="6236">
                        <c:v>311825</c:v>
                      </c:pt>
                      <c:pt idx="6237">
                        <c:v>311875</c:v>
                      </c:pt>
                      <c:pt idx="6238">
                        <c:v>311924</c:v>
                      </c:pt>
                      <c:pt idx="6239">
                        <c:v>311974</c:v>
                      </c:pt>
                      <c:pt idx="6240">
                        <c:v>312024</c:v>
                      </c:pt>
                      <c:pt idx="6241">
                        <c:v>312075</c:v>
                      </c:pt>
                      <c:pt idx="6242">
                        <c:v>312125</c:v>
                      </c:pt>
                      <c:pt idx="6243">
                        <c:v>312174</c:v>
                      </c:pt>
                      <c:pt idx="6244">
                        <c:v>312225</c:v>
                      </c:pt>
                      <c:pt idx="6245">
                        <c:v>312275</c:v>
                      </c:pt>
                      <c:pt idx="6246">
                        <c:v>312325</c:v>
                      </c:pt>
                      <c:pt idx="6247">
                        <c:v>312374</c:v>
                      </c:pt>
                      <c:pt idx="6248">
                        <c:v>312425</c:v>
                      </c:pt>
                      <c:pt idx="6249">
                        <c:v>312475</c:v>
                      </c:pt>
                      <c:pt idx="6250">
                        <c:v>312524</c:v>
                      </c:pt>
                      <c:pt idx="6251">
                        <c:v>312574</c:v>
                      </c:pt>
                      <c:pt idx="6252">
                        <c:v>312625</c:v>
                      </c:pt>
                      <c:pt idx="6253">
                        <c:v>312674</c:v>
                      </c:pt>
                      <c:pt idx="6254">
                        <c:v>312724</c:v>
                      </c:pt>
                      <c:pt idx="6255">
                        <c:v>312775</c:v>
                      </c:pt>
                      <c:pt idx="6256">
                        <c:v>312825</c:v>
                      </c:pt>
                      <c:pt idx="6257">
                        <c:v>312875</c:v>
                      </c:pt>
                      <c:pt idx="6258">
                        <c:v>312925</c:v>
                      </c:pt>
                      <c:pt idx="6259">
                        <c:v>312975</c:v>
                      </c:pt>
                      <c:pt idx="6260">
                        <c:v>313024</c:v>
                      </c:pt>
                      <c:pt idx="6261">
                        <c:v>313074</c:v>
                      </c:pt>
                      <c:pt idx="6262">
                        <c:v>313124</c:v>
                      </c:pt>
                      <c:pt idx="6263">
                        <c:v>313175</c:v>
                      </c:pt>
                      <c:pt idx="6264">
                        <c:v>313225</c:v>
                      </c:pt>
                      <c:pt idx="6265">
                        <c:v>313275</c:v>
                      </c:pt>
                      <c:pt idx="6266">
                        <c:v>313325</c:v>
                      </c:pt>
                      <c:pt idx="6267">
                        <c:v>313375</c:v>
                      </c:pt>
                      <c:pt idx="6268">
                        <c:v>313425</c:v>
                      </c:pt>
                      <c:pt idx="6269">
                        <c:v>313474</c:v>
                      </c:pt>
                      <c:pt idx="6270">
                        <c:v>313524</c:v>
                      </c:pt>
                      <c:pt idx="6271">
                        <c:v>313574</c:v>
                      </c:pt>
                      <c:pt idx="6272">
                        <c:v>313627</c:v>
                      </c:pt>
                      <c:pt idx="6273">
                        <c:v>313674</c:v>
                      </c:pt>
                      <c:pt idx="6274">
                        <c:v>313725</c:v>
                      </c:pt>
                      <c:pt idx="6275">
                        <c:v>313774</c:v>
                      </c:pt>
                      <c:pt idx="6276">
                        <c:v>313825</c:v>
                      </c:pt>
                      <c:pt idx="6277">
                        <c:v>313874</c:v>
                      </c:pt>
                      <c:pt idx="6278">
                        <c:v>313924</c:v>
                      </c:pt>
                      <c:pt idx="6279">
                        <c:v>313974</c:v>
                      </c:pt>
                      <c:pt idx="6280">
                        <c:v>314024</c:v>
                      </c:pt>
                      <c:pt idx="6281">
                        <c:v>314074</c:v>
                      </c:pt>
                      <c:pt idx="6282">
                        <c:v>314125</c:v>
                      </c:pt>
                      <c:pt idx="6283">
                        <c:v>314174</c:v>
                      </c:pt>
                      <c:pt idx="6284">
                        <c:v>314225</c:v>
                      </c:pt>
                      <c:pt idx="6285">
                        <c:v>314275</c:v>
                      </c:pt>
                      <c:pt idx="6286">
                        <c:v>314325</c:v>
                      </c:pt>
                      <c:pt idx="6287">
                        <c:v>314374</c:v>
                      </c:pt>
                      <c:pt idx="6288">
                        <c:v>314425</c:v>
                      </c:pt>
                      <c:pt idx="6289">
                        <c:v>314474</c:v>
                      </c:pt>
                      <c:pt idx="6290">
                        <c:v>314525</c:v>
                      </c:pt>
                      <c:pt idx="6291">
                        <c:v>314575</c:v>
                      </c:pt>
                      <c:pt idx="6292">
                        <c:v>314625</c:v>
                      </c:pt>
                      <c:pt idx="6293">
                        <c:v>314674</c:v>
                      </c:pt>
                      <c:pt idx="6294">
                        <c:v>314725</c:v>
                      </c:pt>
                      <c:pt idx="6295">
                        <c:v>314774</c:v>
                      </c:pt>
                      <c:pt idx="6296">
                        <c:v>314824</c:v>
                      </c:pt>
                      <c:pt idx="6297">
                        <c:v>314875</c:v>
                      </c:pt>
                      <c:pt idx="6298">
                        <c:v>314925</c:v>
                      </c:pt>
                      <c:pt idx="6299">
                        <c:v>314975</c:v>
                      </c:pt>
                      <c:pt idx="6300">
                        <c:v>315025</c:v>
                      </c:pt>
                      <c:pt idx="6301">
                        <c:v>315074</c:v>
                      </c:pt>
                      <c:pt idx="6302">
                        <c:v>315125</c:v>
                      </c:pt>
                      <c:pt idx="6303">
                        <c:v>315175</c:v>
                      </c:pt>
                      <c:pt idx="6304">
                        <c:v>315224</c:v>
                      </c:pt>
                      <c:pt idx="6305">
                        <c:v>315274</c:v>
                      </c:pt>
                      <c:pt idx="6306">
                        <c:v>315325</c:v>
                      </c:pt>
                      <c:pt idx="6307">
                        <c:v>315374</c:v>
                      </c:pt>
                      <c:pt idx="6308">
                        <c:v>315425</c:v>
                      </c:pt>
                      <c:pt idx="6309">
                        <c:v>315475</c:v>
                      </c:pt>
                      <c:pt idx="6310">
                        <c:v>315524</c:v>
                      </c:pt>
                      <c:pt idx="6311">
                        <c:v>315574</c:v>
                      </c:pt>
                      <c:pt idx="6312">
                        <c:v>315625</c:v>
                      </c:pt>
                      <c:pt idx="6313">
                        <c:v>315675</c:v>
                      </c:pt>
                      <c:pt idx="6314">
                        <c:v>315724</c:v>
                      </c:pt>
                      <c:pt idx="6315">
                        <c:v>315775</c:v>
                      </c:pt>
                      <c:pt idx="6316">
                        <c:v>315825</c:v>
                      </c:pt>
                      <c:pt idx="6317">
                        <c:v>315874</c:v>
                      </c:pt>
                      <c:pt idx="6318">
                        <c:v>315924</c:v>
                      </c:pt>
                      <c:pt idx="6319">
                        <c:v>315974</c:v>
                      </c:pt>
                      <c:pt idx="6320">
                        <c:v>316025</c:v>
                      </c:pt>
                      <c:pt idx="6321">
                        <c:v>316075</c:v>
                      </c:pt>
                      <c:pt idx="6322">
                        <c:v>316124</c:v>
                      </c:pt>
                      <c:pt idx="6323">
                        <c:v>316175</c:v>
                      </c:pt>
                      <c:pt idx="6324">
                        <c:v>316225</c:v>
                      </c:pt>
                      <c:pt idx="6325">
                        <c:v>316275</c:v>
                      </c:pt>
                      <c:pt idx="6326">
                        <c:v>316325</c:v>
                      </c:pt>
                      <c:pt idx="6327">
                        <c:v>316375</c:v>
                      </c:pt>
                      <c:pt idx="6328">
                        <c:v>316425</c:v>
                      </c:pt>
                      <c:pt idx="6329">
                        <c:v>316475</c:v>
                      </c:pt>
                      <c:pt idx="6330">
                        <c:v>316524</c:v>
                      </c:pt>
                      <c:pt idx="6331">
                        <c:v>316575</c:v>
                      </c:pt>
                      <c:pt idx="6332">
                        <c:v>316625</c:v>
                      </c:pt>
                      <c:pt idx="6333">
                        <c:v>316675</c:v>
                      </c:pt>
                      <c:pt idx="6334">
                        <c:v>316729</c:v>
                      </c:pt>
                      <c:pt idx="6335">
                        <c:v>316777</c:v>
                      </c:pt>
                      <c:pt idx="6336">
                        <c:v>316824</c:v>
                      </c:pt>
                      <c:pt idx="6337">
                        <c:v>316874</c:v>
                      </c:pt>
                      <c:pt idx="6338">
                        <c:v>316924</c:v>
                      </c:pt>
                      <c:pt idx="6339">
                        <c:v>316974</c:v>
                      </c:pt>
                      <c:pt idx="6340">
                        <c:v>317024</c:v>
                      </c:pt>
                      <c:pt idx="6341">
                        <c:v>317074</c:v>
                      </c:pt>
                      <c:pt idx="6342">
                        <c:v>317125</c:v>
                      </c:pt>
                      <c:pt idx="6343">
                        <c:v>317175</c:v>
                      </c:pt>
                      <c:pt idx="6344">
                        <c:v>317225</c:v>
                      </c:pt>
                      <c:pt idx="6345">
                        <c:v>317275</c:v>
                      </c:pt>
                      <c:pt idx="6346">
                        <c:v>317325</c:v>
                      </c:pt>
                      <c:pt idx="6347">
                        <c:v>317375</c:v>
                      </c:pt>
                      <c:pt idx="6348">
                        <c:v>317424</c:v>
                      </c:pt>
                      <c:pt idx="6349">
                        <c:v>317474</c:v>
                      </c:pt>
                      <c:pt idx="6350">
                        <c:v>317525</c:v>
                      </c:pt>
                      <c:pt idx="6351">
                        <c:v>317574</c:v>
                      </c:pt>
                      <c:pt idx="6352">
                        <c:v>317628</c:v>
                      </c:pt>
                      <c:pt idx="6353">
                        <c:v>317674</c:v>
                      </c:pt>
                      <c:pt idx="6354">
                        <c:v>317725</c:v>
                      </c:pt>
                      <c:pt idx="6355">
                        <c:v>317775</c:v>
                      </c:pt>
                      <c:pt idx="6356">
                        <c:v>317824</c:v>
                      </c:pt>
                      <c:pt idx="6357">
                        <c:v>317875</c:v>
                      </c:pt>
                      <c:pt idx="6358">
                        <c:v>317925</c:v>
                      </c:pt>
                      <c:pt idx="6359">
                        <c:v>317975</c:v>
                      </c:pt>
                      <c:pt idx="6360">
                        <c:v>318024</c:v>
                      </c:pt>
                      <c:pt idx="6361">
                        <c:v>318075</c:v>
                      </c:pt>
                      <c:pt idx="6362">
                        <c:v>318125</c:v>
                      </c:pt>
                      <c:pt idx="6363">
                        <c:v>318175</c:v>
                      </c:pt>
                      <c:pt idx="6364">
                        <c:v>318224</c:v>
                      </c:pt>
                      <c:pt idx="6365">
                        <c:v>318275</c:v>
                      </c:pt>
                      <c:pt idx="6366">
                        <c:v>318325</c:v>
                      </c:pt>
                      <c:pt idx="6367">
                        <c:v>318375</c:v>
                      </c:pt>
                      <c:pt idx="6368">
                        <c:v>318424</c:v>
                      </c:pt>
                      <c:pt idx="6369">
                        <c:v>318475</c:v>
                      </c:pt>
                      <c:pt idx="6370">
                        <c:v>318525</c:v>
                      </c:pt>
                      <c:pt idx="6371">
                        <c:v>318575</c:v>
                      </c:pt>
                      <c:pt idx="6372">
                        <c:v>318624</c:v>
                      </c:pt>
                      <c:pt idx="6373">
                        <c:v>318674</c:v>
                      </c:pt>
                      <c:pt idx="6374">
                        <c:v>318725</c:v>
                      </c:pt>
                      <c:pt idx="6375">
                        <c:v>318775</c:v>
                      </c:pt>
                      <c:pt idx="6376">
                        <c:v>318825</c:v>
                      </c:pt>
                      <c:pt idx="6377">
                        <c:v>318875</c:v>
                      </c:pt>
                      <c:pt idx="6378">
                        <c:v>318925</c:v>
                      </c:pt>
                      <c:pt idx="6379">
                        <c:v>318975</c:v>
                      </c:pt>
                      <c:pt idx="6380">
                        <c:v>319024</c:v>
                      </c:pt>
                      <c:pt idx="6381">
                        <c:v>319075</c:v>
                      </c:pt>
                      <c:pt idx="6382">
                        <c:v>319125</c:v>
                      </c:pt>
                      <c:pt idx="6383">
                        <c:v>319175</c:v>
                      </c:pt>
                      <c:pt idx="6384">
                        <c:v>319224</c:v>
                      </c:pt>
                      <c:pt idx="6385">
                        <c:v>319274</c:v>
                      </c:pt>
                      <c:pt idx="6386">
                        <c:v>319324</c:v>
                      </c:pt>
                      <c:pt idx="6387">
                        <c:v>319375</c:v>
                      </c:pt>
                      <c:pt idx="6388">
                        <c:v>319425</c:v>
                      </c:pt>
                      <c:pt idx="6389">
                        <c:v>319474</c:v>
                      </c:pt>
                      <c:pt idx="6390">
                        <c:v>319524</c:v>
                      </c:pt>
                      <c:pt idx="6391">
                        <c:v>319575</c:v>
                      </c:pt>
                      <c:pt idx="6392">
                        <c:v>319625</c:v>
                      </c:pt>
                      <c:pt idx="6393">
                        <c:v>319674</c:v>
                      </c:pt>
                      <c:pt idx="6394">
                        <c:v>319729</c:v>
                      </c:pt>
                      <c:pt idx="6395">
                        <c:v>319775</c:v>
                      </c:pt>
                      <c:pt idx="6396">
                        <c:v>319825</c:v>
                      </c:pt>
                      <c:pt idx="6397">
                        <c:v>319875</c:v>
                      </c:pt>
                      <c:pt idx="6398">
                        <c:v>319925</c:v>
                      </c:pt>
                      <c:pt idx="6399">
                        <c:v>319975</c:v>
                      </c:pt>
                      <c:pt idx="6400">
                        <c:v>320025</c:v>
                      </c:pt>
                      <c:pt idx="6401">
                        <c:v>320074</c:v>
                      </c:pt>
                      <c:pt idx="6402">
                        <c:v>320124</c:v>
                      </c:pt>
                      <c:pt idx="6403">
                        <c:v>320174</c:v>
                      </c:pt>
                      <c:pt idx="6404">
                        <c:v>320225</c:v>
                      </c:pt>
                      <c:pt idx="6405">
                        <c:v>320275</c:v>
                      </c:pt>
                      <c:pt idx="6406">
                        <c:v>320325</c:v>
                      </c:pt>
                      <c:pt idx="6407">
                        <c:v>320375</c:v>
                      </c:pt>
                      <c:pt idx="6408">
                        <c:v>320424</c:v>
                      </c:pt>
                      <c:pt idx="6409">
                        <c:v>320475</c:v>
                      </c:pt>
                      <c:pt idx="6410">
                        <c:v>320525</c:v>
                      </c:pt>
                      <c:pt idx="6411">
                        <c:v>320574</c:v>
                      </c:pt>
                      <c:pt idx="6412">
                        <c:v>320624</c:v>
                      </c:pt>
                      <c:pt idx="6413">
                        <c:v>320675</c:v>
                      </c:pt>
                      <c:pt idx="6414">
                        <c:v>320724</c:v>
                      </c:pt>
                      <c:pt idx="6415">
                        <c:v>320774</c:v>
                      </c:pt>
                      <c:pt idx="6416">
                        <c:v>320824</c:v>
                      </c:pt>
                      <c:pt idx="6417">
                        <c:v>320874</c:v>
                      </c:pt>
                      <c:pt idx="6418">
                        <c:v>320925</c:v>
                      </c:pt>
                      <c:pt idx="6419">
                        <c:v>320974</c:v>
                      </c:pt>
                      <c:pt idx="6420">
                        <c:v>321025</c:v>
                      </c:pt>
                      <c:pt idx="6421">
                        <c:v>321075</c:v>
                      </c:pt>
                      <c:pt idx="6422">
                        <c:v>321125</c:v>
                      </c:pt>
                      <c:pt idx="6423">
                        <c:v>321174</c:v>
                      </c:pt>
                      <c:pt idx="6424">
                        <c:v>321225</c:v>
                      </c:pt>
                      <c:pt idx="6425">
                        <c:v>321275</c:v>
                      </c:pt>
                      <c:pt idx="6426">
                        <c:v>321324</c:v>
                      </c:pt>
                      <c:pt idx="6427">
                        <c:v>321375</c:v>
                      </c:pt>
                      <c:pt idx="6428">
                        <c:v>321425</c:v>
                      </c:pt>
                      <c:pt idx="6429">
                        <c:v>321475</c:v>
                      </c:pt>
                      <c:pt idx="6430">
                        <c:v>321525</c:v>
                      </c:pt>
                      <c:pt idx="6431">
                        <c:v>321574</c:v>
                      </c:pt>
                      <c:pt idx="6432">
                        <c:v>321624</c:v>
                      </c:pt>
                      <c:pt idx="6433">
                        <c:v>321675</c:v>
                      </c:pt>
                      <c:pt idx="6434">
                        <c:v>321724</c:v>
                      </c:pt>
                      <c:pt idx="6435">
                        <c:v>321775</c:v>
                      </c:pt>
                      <c:pt idx="6436">
                        <c:v>321825</c:v>
                      </c:pt>
                      <c:pt idx="6437">
                        <c:v>321875</c:v>
                      </c:pt>
                      <c:pt idx="6438">
                        <c:v>321925</c:v>
                      </c:pt>
                      <c:pt idx="6439">
                        <c:v>321975</c:v>
                      </c:pt>
                      <c:pt idx="6440">
                        <c:v>322025</c:v>
                      </c:pt>
                      <c:pt idx="6441">
                        <c:v>322074</c:v>
                      </c:pt>
                      <c:pt idx="6442">
                        <c:v>322124</c:v>
                      </c:pt>
                      <c:pt idx="6443">
                        <c:v>322174</c:v>
                      </c:pt>
                      <c:pt idx="6444">
                        <c:v>322224</c:v>
                      </c:pt>
                      <c:pt idx="6445">
                        <c:v>322274</c:v>
                      </c:pt>
                      <c:pt idx="6446">
                        <c:v>322324</c:v>
                      </c:pt>
                      <c:pt idx="6447">
                        <c:v>322374</c:v>
                      </c:pt>
                      <c:pt idx="6448">
                        <c:v>322425</c:v>
                      </c:pt>
                      <c:pt idx="6449">
                        <c:v>322474</c:v>
                      </c:pt>
                      <c:pt idx="6450">
                        <c:v>322524</c:v>
                      </c:pt>
                      <c:pt idx="6451">
                        <c:v>322574</c:v>
                      </c:pt>
                      <c:pt idx="6452">
                        <c:v>322624</c:v>
                      </c:pt>
                      <c:pt idx="6453">
                        <c:v>322676</c:v>
                      </c:pt>
                      <c:pt idx="6454">
                        <c:v>322725</c:v>
                      </c:pt>
                      <c:pt idx="6455">
                        <c:v>322775</c:v>
                      </c:pt>
                      <c:pt idx="6456">
                        <c:v>322825</c:v>
                      </c:pt>
                      <c:pt idx="6457">
                        <c:v>322877</c:v>
                      </c:pt>
                      <c:pt idx="6458">
                        <c:v>322924</c:v>
                      </c:pt>
                      <c:pt idx="6459">
                        <c:v>322974</c:v>
                      </c:pt>
                      <c:pt idx="6460">
                        <c:v>323024</c:v>
                      </c:pt>
                      <c:pt idx="6461">
                        <c:v>323074</c:v>
                      </c:pt>
                      <c:pt idx="6462">
                        <c:v>323124</c:v>
                      </c:pt>
                      <c:pt idx="6463">
                        <c:v>323175</c:v>
                      </c:pt>
                      <c:pt idx="6464">
                        <c:v>323225</c:v>
                      </c:pt>
                      <c:pt idx="6465">
                        <c:v>323275</c:v>
                      </c:pt>
                      <c:pt idx="6466">
                        <c:v>323324</c:v>
                      </c:pt>
                      <c:pt idx="6467">
                        <c:v>323375</c:v>
                      </c:pt>
                      <c:pt idx="6468">
                        <c:v>323424</c:v>
                      </c:pt>
                      <c:pt idx="6469">
                        <c:v>323474</c:v>
                      </c:pt>
                      <c:pt idx="6470">
                        <c:v>323525</c:v>
                      </c:pt>
                      <c:pt idx="6471">
                        <c:v>323574</c:v>
                      </c:pt>
                      <c:pt idx="6472">
                        <c:v>323625</c:v>
                      </c:pt>
                      <c:pt idx="6473">
                        <c:v>323674</c:v>
                      </c:pt>
                      <c:pt idx="6474">
                        <c:v>323725</c:v>
                      </c:pt>
                      <c:pt idx="6475">
                        <c:v>323774</c:v>
                      </c:pt>
                      <c:pt idx="6476">
                        <c:v>323825</c:v>
                      </c:pt>
                      <c:pt idx="6477">
                        <c:v>323875</c:v>
                      </c:pt>
                      <c:pt idx="6478">
                        <c:v>323924</c:v>
                      </c:pt>
                      <c:pt idx="6479">
                        <c:v>323974</c:v>
                      </c:pt>
                      <c:pt idx="6480">
                        <c:v>324025</c:v>
                      </c:pt>
                      <c:pt idx="6481">
                        <c:v>324075</c:v>
                      </c:pt>
                      <c:pt idx="6482">
                        <c:v>324125</c:v>
                      </c:pt>
                      <c:pt idx="6483">
                        <c:v>324175</c:v>
                      </c:pt>
                      <c:pt idx="6484">
                        <c:v>324225</c:v>
                      </c:pt>
                      <c:pt idx="6485">
                        <c:v>324274</c:v>
                      </c:pt>
                      <c:pt idx="6486">
                        <c:v>324324</c:v>
                      </c:pt>
                      <c:pt idx="6487">
                        <c:v>324374</c:v>
                      </c:pt>
                      <c:pt idx="6488">
                        <c:v>324424</c:v>
                      </c:pt>
                      <c:pt idx="6489">
                        <c:v>324474</c:v>
                      </c:pt>
                      <c:pt idx="6490">
                        <c:v>324525</c:v>
                      </c:pt>
                      <c:pt idx="6491">
                        <c:v>324575</c:v>
                      </c:pt>
                      <c:pt idx="6492">
                        <c:v>324624</c:v>
                      </c:pt>
                      <c:pt idx="6493">
                        <c:v>324674</c:v>
                      </c:pt>
                      <c:pt idx="6494">
                        <c:v>324724</c:v>
                      </c:pt>
                      <c:pt idx="6495">
                        <c:v>324774</c:v>
                      </c:pt>
                      <c:pt idx="6496">
                        <c:v>324825</c:v>
                      </c:pt>
                      <c:pt idx="6497">
                        <c:v>324874</c:v>
                      </c:pt>
                      <c:pt idx="6498">
                        <c:v>324924</c:v>
                      </c:pt>
                      <c:pt idx="6499">
                        <c:v>324975</c:v>
                      </c:pt>
                      <c:pt idx="6500">
                        <c:v>325024</c:v>
                      </c:pt>
                      <c:pt idx="6501">
                        <c:v>325074</c:v>
                      </c:pt>
                      <c:pt idx="6502">
                        <c:v>325125</c:v>
                      </c:pt>
                      <c:pt idx="6503">
                        <c:v>325174</c:v>
                      </c:pt>
                      <c:pt idx="6504">
                        <c:v>325224</c:v>
                      </c:pt>
                      <c:pt idx="6505">
                        <c:v>325275</c:v>
                      </c:pt>
                      <c:pt idx="6506">
                        <c:v>325324</c:v>
                      </c:pt>
                      <c:pt idx="6507">
                        <c:v>325375</c:v>
                      </c:pt>
                      <c:pt idx="6508">
                        <c:v>325425</c:v>
                      </c:pt>
                      <c:pt idx="6509">
                        <c:v>325475</c:v>
                      </c:pt>
                      <c:pt idx="6510">
                        <c:v>325524</c:v>
                      </c:pt>
                      <c:pt idx="6511">
                        <c:v>325575</c:v>
                      </c:pt>
                      <c:pt idx="6512">
                        <c:v>325624</c:v>
                      </c:pt>
                      <c:pt idx="6513">
                        <c:v>325675</c:v>
                      </c:pt>
                      <c:pt idx="6514">
                        <c:v>325725</c:v>
                      </c:pt>
                      <c:pt idx="6515">
                        <c:v>325775</c:v>
                      </c:pt>
                      <c:pt idx="6516">
                        <c:v>325824</c:v>
                      </c:pt>
                      <c:pt idx="6517">
                        <c:v>325875</c:v>
                      </c:pt>
                      <c:pt idx="6518">
                        <c:v>325925</c:v>
                      </c:pt>
                      <c:pt idx="6519">
                        <c:v>325975</c:v>
                      </c:pt>
                      <c:pt idx="6520">
                        <c:v>326025</c:v>
                      </c:pt>
                      <c:pt idx="6521">
                        <c:v>326075</c:v>
                      </c:pt>
                      <c:pt idx="6522">
                        <c:v>326124</c:v>
                      </c:pt>
                      <c:pt idx="6523">
                        <c:v>326174</c:v>
                      </c:pt>
                      <c:pt idx="6524">
                        <c:v>326224</c:v>
                      </c:pt>
                      <c:pt idx="6525">
                        <c:v>326274</c:v>
                      </c:pt>
                      <c:pt idx="6526">
                        <c:v>326325</c:v>
                      </c:pt>
                      <c:pt idx="6527">
                        <c:v>326375</c:v>
                      </c:pt>
                      <c:pt idx="6528">
                        <c:v>326425</c:v>
                      </c:pt>
                      <c:pt idx="6529">
                        <c:v>326474</c:v>
                      </c:pt>
                      <c:pt idx="6530">
                        <c:v>326525</c:v>
                      </c:pt>
                      <c:pt idx="6531">
                        <c:v>326574</c:v>
                      </c:pt>
                      <c:pt idx="6532">
                        <c:v>326625</c:v>
                      </c:pt>
                      <c:pt idx="6533">
                        <c:v>326674</c:v>
                      </c:pt>
                      <c:pt idx="6534">
                        <c:v>326726</c:v>
                      </c:pt>
                      <c:pt idx="6535">
                        <c:v>326776</c:v>
                      </c:pt>
                      <c:pt idx="6536">
                        <c:v>326825</c:v>
                      </c:pt>
                      <c:pt idx="6537">
                        <c:v>326875</c:v>
                      </c:pt>
                      <c:pt idx="6538">
                        <c:v>326925</c:v>
                      </c:pt>
                      <c:pt idx="6539">
                        <c:v>326975</c:v>
                      </c:pt>
                      <c:pt idx="6540">
                        <c:v>327024</c:v>
                      </c:pt>
                      <c:pt idx="6541">
                        <c:v>327074</c:v>
                      </c:pt>
                      <c:pt idx="6542">
                        <c:v>327125</c:v>
                      </c:pt>
                      <c:pt idx="6543">
                        <c:v>327174</c:v>
                      </c:pt>
                      <c:pt idx="6544">
                        <c:v>327224</c:v>
                      </c:pt>
                      <c:pt idx="6545">
                        <c:v>327274</c:v>
                      </c:pt>
                      <c:pt idx="6546">
                        <c:v>327324</c:v>
                      </c:pt>
                      <c:pt idx="6547">
                        <c:v>327375</c:v>
                      </c:pt>
                      <c:pt idx="6548">
                        <c:v>327425</c:v>
                      </c:pt>
                      <c:pt idx="6549">
                        <c:v>327474</c:v>
                      </c:pt>
                      <c:pt idx="6550">
                        <c:v>327524</c:v>
                      </c:pt>
                      <c:pt idx="6551">
                        <c:v>327574</c:v>
                      </c:pt>
                      <c:pt idx="6552">
                        <c:v>327625</c:v>
                      </c:pt>
                      <c:pt idx="6553">
                        <c:v>327674</c:v>
                      </c:pt>
                      <c:pt idx="6554">
                        <c:v>327724</c:v>
                      </c:pt>
                      <c:pt idx="6555">
                        <c:v>327774</c:v>
                      </c:pt>
                      <c:pt idx="6556">
                        <c:v>327824</c:v>
                      </c:pt>
                      <c:pt idx="6557">
                        <c:v>327874</c:v>
                      </c:pt>
                      <c:pt idx="6558">
                        <c:v>327925</c:v>
                      </c:pt>
                      <c:pt idx="6559">
                        <c:v>327975</c:v>
                      </c:pt>
                      <c:pt idx="6560">
                        <c:v>328024</c:v>
                      </c:pt>
                      <c:pt idx="6561">
                        <c:v>328074</c:v>
                      </c:pt>
                      <c:pt idx="6562">
                        <c:v>328124</c:v>
                      </c:pt>
                      <c:pt idx="6563">
                        <c:v>328175</c:v>
                      </c:pt>
                      <c:pt idx="6564">
                        <c:v>328225</c:v>
                      </c:pt>
                      <c:pt idx="6565">
                        <c:v>328275</c:v>
                      </c:pt>
                      <c:pt idx="6566">
                        <c:v>328325</c:v>
                      </c:pt>
                      <c:pt idx="6567">
                        <c:v>328374</c:v>
                      </c:pt>
                      <c:pt idx="6568">
                        <c:v>328424</c:v>
                      </c:pt>
                      <c:pt idx="6569">
                        <c:v>328474</c:v>
                      </c:pt>
                      <c:pt idx="6570">
                        <c:v>328524</c:v>
                      </c:pt>
                      <c:pt idx="6571">
                        <c:v>328575</c:v>
                      </c:pt>
                      <c:pt idx="6572">
                        <c:v>328625</c:v>
                      </c:pt>
                      <c:pt idx="6573">
                        <c:v>328675</c:v>
                      </c:pt>
                      <c:pt idx="6574">
                        <c:v>328724</c:v>
                      </c:pt>
                      <c:pt idx="6575">
                        <c:v>328775</c:v>
                      </c:pt>
                      <c:pt idx="6576">
                        <c:v>328824</c:v>
                      </c:pt>
                      <c:pt idx="6577">
                        <c:v>328874</c:v>
                      </c:pt>
                      <c:pt idx="6578">
                        <c:v>328925</c:v>
                      </c:pt>
                      <c:pt idx="6579">
                        <c:v>328975</c:v>
                      </c:pt>
                      <c:pt idx="6580">
                        <c:v>329025</c:v>
                      </c:pt>
                      <c:pt idx="6581">
                        <c:v>329074</c:v>
                      </c:pt>
                      <c:pt idx="6582">
                        <c:v>329124</c:v>
                      </c:pt>
                      <c:pt idx="6583">
                        <c:v>329174</c:v>
                      </c:pt>
                      <c:pt idx="6584">
                        <c:v>329224</c:v>
                      </c:pt>
                      <c:pt idx="6585">
                        <c:v>329275</c:v>
                      </c:pt>
                      <c:pt idx="6586">
                        <c:v>329324</c:v>
                      </c:pt>
                      <c:pt idx="6587">
                        <c:v>329374</c:v>
                      </c:pt>
                      <c:pt idx="6588">
                        <c:v>329425</c:v>
                      </c:pt>
                      <c:pt idx="6589">
                        <c:v>329474</c:v>
                      </c:pt>
                      <c:pt idx="6590">
                        <c:v>329524</c:v>
                      </c:pt>
                      <c:pt idx="6591">
                        <c:v>329574</c:v>
                      </c:pt>
                      <c:pt idx="6592">
                        <c:v>329626</c:v>
                      </c:pt>
                      <c:pt idx="6593">
                        <c:v>329674</c:v>
                      </c:pt>
                      <c:pt idx="6594">
                        <c:v>329725</c:v>
                      </c:pt>
                      <c:pt idx="6595">
                        <c:v>329775</c:v>
                      </c:pt>
                      <c:pt idx="6596">
                        <c:v>329825</c:v>
                      </c:pt>
                      <c:pt idx="6597">
                        <c:v>329874</c:v>
                      </c:pt>
                      <c:pt idx="6598">
                        <c:v>329924</c:v>
                      </c:pt>
                      <c:pt idx="6599">
                        <c:v>329974</c:v>
                      </c:pt>
                      <c:pt idx="6600">
                        <c:v>330024</c:v>
                      </c:pt>
                      <c:pt idx="6601">
                        <c:v>330074</c:v>
                      </c:pt>
                      <c:pt idx="6602">
                        <c:v>330125</c:v>
                      </c:pt>
                      <c:pt idx="6603">
                        <c:v>330174</c:v>
                      </c:pt>
                      <c:pt idx="6604">
                        <c:v>330224</c:v>
                      </c:pt>
                      <c:pt idx="6605">
                        <c:v>330275</c:v>
                      </c:pt>
                      <c:pt idx="6606">
                        <c:v>330325</c:v>
                      </c:pt>
                      <c:pt idx="6607">
                        <c:v>330375</c:v>
                      </c:pt>
                      <c:pt idx="6608">
                        <c:v>330424</c:v>
                      </c:pt>
                      <c:pt idx="6609">
                        <c:v>330475</c:v>
                      </c:pt>
                      <c:pt idx="6610">
                        <c:v>330525</c:v>
                      </c:pt>
                      <c:pt idx="6611">
                        <c:v>330575</c:v>
                      </c:pt>
                      <c:pt idx="6612">
                        <c:v>330625</c:v>
                      </c:pt>
                      <c:pt idx="6613">
                        <c:v>330674</c:v>
                      </c:pt>
                      <c:pt idx="6614">
                        <c:v>330725</c:v>
                      </c:pt>
                      <c:pt idx="6615">
                        <c:v>330775</c:v>
                      </c:pt>
                      <c:pt idx="6616">
                        <c:v>330826</c:v>
                      </c:pt>
                      <c:pt idx="6617">
                        <c:v>330875</c:v>
                      </c:pt>
                      <c:pt idx="6618">
                        <c:v>330925</c:v>
                      </c:pt>
                      <c:pt idx="6619">
                        <c:v>330974</c:v>
                      </c:pt>
                      <c:pt idx="6620">
                        <c:v>331025</c:v>
                      </c:pt>
                      <c:pt idx="6621">
                        <c:v>331075</c:v>
                      </c:pt>
                      <c:pt idx="6622">
                        <c:v>331125</c:v>
                      </c:pt>
                      <c:pt idx="6623">
                        <c:v>331175</c:v>
                      </c:pt>
                      <c:pt idx="6624">
                        <c:v>331224</c:v>
                      </c:pt>
                      <c:pt idx="6625">
                        <c:v>331276</c:v>
                      </c:pt>
                      <c:pt idx="6626">
                        <c:v>331325</c:v>
                      </c:pt>
                      <c:pt idx="6627">
                        <c:v>331374</c:v>
                      </c:pt>
                      <c:pt idx="6628">
                        <c:v>331424</c:v>
                      </c:pt>
                      <c:pt idx="6629">
                        <c:v>331475</c:v>
                      </c:pt>
                      <c:pt idx="6630">
                        <c:v>331525</c:v>
                      </c:pt>
                      <c:pt idx="6631">
                        <c:v>331574</c:v>
                      </c:pt>
                      <c:pt idx="6632">
                        <c:v>331625</c:v>
                      </c:pt>
                      <c:pt idx="6633">
                        <c:v>331675</c:v>
                      </c:pt>
                      <c:pt idx="6634">
                        <c:v>331724</c:v>
                      </c:pt>
                      <c:pt idx="6635">
                        <c:v>331774</c:v>
                      </c:pt>
                      <c:pt idx="6636">
                        <c:v>331824</c:v>
                      </c:pt>
                      <c:pt idx="6637">
                        <c:v>331875</c:v>
                      </c:pt>
                      <c:pt idx="6638">
                        <c:v>331925</c:v>
                      </c:pt>
                      <c:pt idx="6639">
                        <c:v>331974</c:v>
                      </c:pt>
                      <c:pt idx="6640">
                        <c:v>332024</c:v>
                      </c:pt>
                      <c:pt idx="6641">
                        <c:v>332074</c:v>
                      </c:pt>
                      <c:pt idx="6642">
                        <c:v>332124</c:v>
                      </c:pt>
                      <c:pt idx="6643">
                        <c:v>332174</c:v>
                      </c:pt>
                      <c:pt idx="6644">
                        <c:v>332224</c:v>
                      </c:pt>
                      <c:pt idx="6645">
                        <c:v>332275</c:v>
                      </c:pt>
                      <c:pt idx="6646">
                        <c:v>332325</c:v>
                      </c:pt>
                      <c:pt idx="6647">
                        <c:v>332374</c:v>
                      </c:pt>
                      <c:pt idx="6648">
                        <c:v>332424</c:v>
                      </c:pt>
                      <c:pt idx="6649">
                        <c:v>332475</c:v>
                      </c:pt>
                      <c:pt idx="6650">
                        <c:v>332525</c:v>
                      </c:pt>
                      <c:pt idx="6651">
                        <c:v>332575</c:v>
                      </c:pt>
                      <c:pt idx="6652">
                        <c:v>332625</c:v>
                      </c:pt>
                      <c:pt idx="6653">
                        <c:v>332675</c:v>
                      </c:pt>
                      <c:pt idx="6654">
                        <c:v>332725</c:v>
                      </c:pt>
                      <c:pt idx="6655">
                        <c:v>332775</c:v>
                      </c:pt>
                      <c:pt idx="6656">
                        <c:v>332825</c:v>
                      </c:pt>
                      <c:pt idx="6657">
                        <c:v>332875</c:v>
                      </c:pt>
                      <c:pt idx="6658">
                        <c:v>332925</c:v>
                      </c:pt>
                      <c:pt idx="6659">
                        <c:v>332975</c:v>
                      </c:pt>
                      <c:pt idx="6660">
                        <c:v>333024</c:v>
                      </c:pt>
                      <c:pt idx="6661">
                        <c:v>333074</c:v>
                      </c:pt>
                      <c:pt idx="6662">
                        <c:v>333124</c:v>
                      </c:pt>
                      <c:pt idx="6663">
                        <c:v>333174</c:v>
                      </c:pt>
                      <c:pt idx="6664">
                        <c:v>333225</c:v>
                      </c:pt>
                      <c:pt idx="6665">
                        <c:v>333275</c:v>
                      </c:pt>
                      <c:pt idx="6666">
                        <c:v>333324</c:v>
                      </c:pt>
                      <c:pt idx="6667">
                        <c:v>333375</c:v>
                      </c:pt>
                      <c:pt idx="6668">
                        <c:v>333425</c:v>
                      </c:pt>
                      <c:pt idx="6669">
                        <c:v>333474</c:v>
                      </c:pt>
                      <c:pt idx="6670">
                        <c:v>333525</c:v>
                      </c:pt>
                      <c:pt idx="6671">
                        <c:v>333575</c:v>
                      </c:pt>
                      <c:pt idx="6672">
                        <c:v>333624</c:v>
                      </c:pt>
                      <c:pt idx="6673">
                        <c:v>333674</c:v>
                      </c:pt>
                      <c:pt idx="6674">
                        <c:v>333724</c:v>
                      </c:pt>
                      <c:pt idx="6675">
                        <c:v>333774</c:v>
                      </c:pt>
                      <c:pt idx="6676">
                        <c:v>333825</c:v>
                      </c:pt>
                      <c:pt idx="6677">
                        <c:v>333875</c:v>
                      </c:pt>
                      <c:pt idx="6678">
                        <c:v>333925</c:v>
                      </c:pt>
                      <c:pt idx="6679">
                        <c:v>333975</c:v>
                      </c:pt>
                      <c:pt idx="6680">
                        <c:v>334024</c:v>
                      </c:pt>
                      <c:pt idx="6681">
                        <c:v>334074</c:v>
                      </c:pt>
                      <c:pt idx="6682">
                        <c:v>334125</c:v>
                      </c:pt>
                      <c:pt idx="6683">
                        <c:v>334174</c:v>
                      </c:pt>
                      <c:pt idx="6684">
                        <c:v>334225</c:v>
                      </c:pt>
                      <c:pt idx="6685">
                        <c:v>334275</c:v>
                      </c:pt>
                      <c:pt idx="6686">
                        <c:v>334324</c:v>
                      </c:pt>
                      <c:pt idx="6687">
                        <c:v>334375</c:v>
                      </c:pt>
                      <c:pt idx="6688">
                        <c:v>334425</c:v>
                      </c:pt>
                      <c:pt idx="6689">
                        <c:v>334475</c:v>
                      </c:pt>
                      <c:pt idx="6690">
                        <c:v>334525</c:v>
                      </c:pt>
                      <c:pt idx="6691">
                        <c:v>334574</c:v>
                      </c:pt>
                      <c:pt idx="6692">
                        <c:v>334624</c:v>
                      </c:pt>
                      <c:pt idx="6693">
                        <c:v>334674</c:v>
                      </c:pt>
                      <c:pt idx="6694">
                        <c:v>334725</c:v>
                      </c:pt>
                      <c:pt idx="6695">
                        <c:v>334774</c:v>
                      </c:pt>
                      <c:pt idx="6696">
                        <c:v>334824</c:v>
                      </c:pt>
                      <c:pt idx="6697">
                        <c:v>334874</c:v>
                      </c:pt>
                      <c:pt idx="6698">
                        <c:v>334925</c:v>
                      </c:pt>
                      <c:pt idx="6699">
                        <c:v>334974</c:v>
                      </c:pt>
                      <c:pt idx="6700">
                        <c:v>335025</c:v>
                      </c:pt>
                      <c:pt idx="6701">
                        <c:v>335074</c:v>
                      </c:pt>
                      <c:pt idx="6702">
                        <c:v>335125</c:v>
                      </c:pt>
                      <c:pt idx="6703">
                        <c:v>335175</c:v>
                      </c:pt>
                      <c:pt idx="6704">
                        <c:v>335224</c:v>
                      </c:pt>
                      <c:pt idx="6705">
                        <c:v>335275</c:v>
                      </c:pt>
                      <c:pt idx="6706">
                        <c:v>335324</c:v>
                      </c:pt>
                      <c:pt idx="6707">
                        <c:v>335374</c:v>
                      </c:pt>
                      <c:pt idx="6708">
                        <c:v>335425</c:v>
                      </c:pt>
                      <c:pt idx="6709">
                        <c:v>335474</c:v>
                      </c:pt>
                      <c:pt idx="6710">
                        <c:v>335525</c:v>
                      </c:pt>
                      <c:pt idx="6711">
                        <c:v>335574</c:v>
                      </c:pt>
                      <c:pt idx="6712">
                        <c:v>335624</c:v>
                      </c:pt>
                      <c:pt idx="6713">
                        <c:v>335675</c:v>
                      </c:pt>
                      <c:pt idx="6714">
                        <c:v>335724</c:v>
                      </c:pt>
                      <c:pt idx="6715">
                        <c:v>335775</c:v>
                      </c:pt>
                      <c:pt idx="6716">
                        <c:v>335824</c:v>
                      </c:pt>
                      <c:pt idx="6717">
                        <c:v>335875</c:v>
                      </c:pt>
                      <c:pt idx="6718">
                        <c:v>335925</c:v>
                      </c:pt>
                      <c:pt idx="6719">
                        <c:v>335974</c:v>
                      </c:pt>
                      <c:pt idx="6720">
                        <c:v>336025</c:v>
                      </c:pt>
                      <c:pt idx="6721">
                        <c:v>336074</c:v>
                      </c:pt>
                      <c:pt idx="6722">
                        <c:v>336125</c:v>
                      </c:pt>
                      <c:pt idx="6723">
                        <c:v>336175</c:v>
                      </c:pt>
                      <c:pt idx="6724">
                        <c:v>336225</c:v>
                      </c:pt>
                      <c:pt idx="6725">
                        <c:v>336274</c:v>
                      </c:pt>
                      <c:pt idx="6726">
                        <c:v>336324</c:v>
                      </c:pt>
                      <c:pt idx="6727">
                        <c:v>336375</c:v>
                      </c:pt>
                      <c:pt idx="6728">
                        <c:v>336424</c:v>
                      </c:pt>
                      <c:pt idx="6729">
                        <c:v>336475</c:v>
                      </c:pt>
                      <c:pt idx="6730">
                        <c:v>336524</c:v>
                      </c:pt>
                      <c:pt idx="6731">
                        <c:v>336575</c:v>
                      </c:pt>
                      <c:pt idx="6732">
                        <c:v>336625</c:v>
                      </c:pt>
                      <c:pt idx="6733">
                        <c:v>336674</c:v>
                      </c:pt>
                      <c:pt idx="6734">
                        <c:v>336724</c:v>
                      </c:pt>
                      <c:pt idx="6735">
                        <c:v>336775</c:v>
                      </c:pt>
                      <c:pt idx="6736">
                        <c:v>336825</c:v>
                      </c:pt>
                      <c:pt idx="6737">
                        <c:v>336875</c:v>
                      </c:pt>
                      <c:pt idx="6738">
                        <c:v>336924</c:v>
                      </c:pt>
                      <c:pt idx="6739">
                        <c:v>336974</c:v>
                      </c:pt>
                      <c:pt idx="6740">
                        <c:v>337024</c:v>
                      </c:pt>
                      <c:pt idx="6741">
                        <c:v>337074</c:v>
                      </c:pt>
                      <c:pt idx="6742">
                        <c:v>337125</c:v>
                      </c:pt>
                      <c:pt idx="6743">
                        <c:v>337174</c:v>
                      </c:pt>
                      <c:pt idx="6744">
                        <c:v>337225</c:v>
                      </c:pt>
                      <c:pt idx="6745">
                        <c:v>337275</c:v>
                      </c:pt>
                      <c:pt idx="6746">
                        <c:v>337325</c:v>
                      </c:pt>
                      <c:pt idx="6747">
                        <c:v>337375</c:v>
                      </c:pt>
                      <c:pt idx="6748">
                        <c:v>337424</c:v>
                      </c:pt>
                      <c:pt idx="6749">
                        <c:v>337474</c:v>
                      </c:pt>
                      <c:pt idx="6750">
                        <c:v>337525</c:v>
                      </c:pt>
                      <c:pt idx="6751">
                        <c:v>337574</c:v>
                      </c:pt>
                      <c:pt idx="6752">
                        <c:v>337624</c:v>
                      </c:pt>
                      <c:pt idx="6753">
                        <c:v>337675</c:v>
                      </c:pt>
                      <c:pt idx="6754">
                        <c:v>337724</c:v>
                      </c:pt>
                      <c:pt idx="6755">
                        <c:v>337774</c:v>
                      </c:pt>
                      <c:pt idx="6756">
                        <c:v>337824</c:v>
                      </c:pt>
                      <c:pt idx="6757">
                        <c:v>337875</c:v>
                      </c:pt>
                      <c:pt idx="6758">
                        <c:v>337924</c:v>
                      </c:pt>
                      <c:pt idx="6759">
                        <c:v>337975</c:v>
                      </c:pt>
                      <c:pt idx="6760">
                        <c:v>338025</c:v>
                      </c:pt>
                      <c:pt idx="6761">
                        <c:v>338074</c:v>
                      </c:pt>
                      <c:pt idx="6762">
                        <c:v>338124</c:v>
                      </c:pt>
                      <c:pt idx="6763">
                        <c:v>338175</c:v>
                      </c:pt>
                      <c:pt idx="6764">
                        <c:v>338225</c:v>
                      </c:pt>
                      <c:pt idx="6765">
                        <c:v>338275</c:v>
                      </c:pt>
                      <c:pt idx="6766">
                        <c:v>338324</c:v>
                      </c:pt>
                      <c:pt idx="6767">
                        <c:v>338374</c:v>
                      </c:pt>
                      <c:pt idx="6768">
                        <c:v>338424</c:v>
                      </c:pt>
                      <c:pt idx="6769">
                        <c:v>338474</c:v>
                      </c:pt>
                      <c:pt idx="6770">
                        <c:v>338524</c:v>
                      </c:pt>
                      <c:pt idx="6771">
                        <c:v>338574</c:v>
                      </c:pt>
                      <c:pt idx="6772">
                        <c:v>338625</c:v>
                      </c:pt>
                      <c:pt idx="6773">
                        <c:v>338675</c:v>
                      </c:pt>
                    </c:numCache>
                  </c:numRef>
                </c:cat>
                <c:val>
                  <c:numRef>
                    <c:extLst>
                      <c:ext uri="{02D57815-91ED-43cb-92C2-25804820EDAC}">
                        <c15:formulaRef>
                          <c15:sqref>Data!$H$2:$H$6775</c15:sqref>
                        </c15:formulaRef>
                      </c:ext>
                    </c:extLst>
                    <c:numCache>
                      <c:formatCode>General</c:formatCode>
                      <c:ptCount val="6774"/>
                      <c:pt idx="0">
                        <c:v>0.14774899999999999</c:v>
                      </c:pt>
                      <c:pt idx="1">
                        <c:v>0.14347299999999999</c:v>
                      </c:pt>
                      <c:pt idx="2">
                        <c:v>0.14347299999999999</c:v>
                      </c:pt>
                      <c:pt idx="3">
                        <c:v>0.14347299999999999</c:v>
                      </c:pt>
                      <c:pt idx="4">
                        <c:v>1.6297079999999999</c:v>
                      </c:pt>
                      <c:pt idx="5">
                        <c:v>1.6297079999999999</c:v>
                      </c:pt>
                      <c:pt idx="6">
                        <c:v>1.048775</c:v>
                      </c:pt>
                      <c:pt idx="7">
                        <c:v>1.048775</c:v>
                      </c:pt>
                      <c:pt idx="8">
                        <c:v>0.38659700000000002</c:v>
                      </c:pt>
                      <c:pt idx="9">
                        <c:v>0.38659700000000002</c:v>
                      </c:pt>
                      <c:pt idx="10">
                        <c:v>0.38659700000000002</c:v>
                      </c:pt>
                      <c:pt idx="11">
                        <c:v>-2.140552</c:v>
                      </c:pt>
                      <c:pt idx="12">
                        <c:v>-2.140552</c:v>
                      </c:pt>
                      <c:pt idx="13">
                        <c:v>0.398814</c:v>
                      </c:pt>
                      <c:pt idx="14">
                        <c:v>0.398814</c:v>
                      </c:pt>
                      <c:pt idx="15">
                        <c:v>0.398814</c:v>
                      </c:pt>
                      <c:pt idx="16">
                        <c:v>1.2961750000000001</c:v>
                      </c:pt>
                      <c:pt idx="17">
                        <c:v>1.2961750000000001</c:v>
                      </c:pt>
                      <c:pt idx="18">
                        <c:v>-0.21938099999999999</c:v>
                      </c:pt>
                      <c:pt idx="19">
                        <c:v>-0.21938099999999999</c:v>
                      </c:pt>
                      <c:pt idx="20">
                        <c:v>-1.6854579999999999</c:v>
                      </c:pt>
                      <c:pt idx="21">
                        <c:v>-1.6854579999999999</c:v>
                      </c:pt>
                      <c:pt idx="22">
                        <c:v>-1.6854579999999999</c:v>
                      </c:pt>
                      <c:pt idx="23">
                        <c:v>-0.32139600000000002</c:v>
                      </c:pt>
                      <c:pt idx="24">
                        <c:v>-0.32139600000000002</c:v>
                      </c:pt>
                      <c:pt idx="25">
                        <c:v>0.79526600000000003</c:v>
                      </c:pt>
                      <c:pt idx="26">
                        <c:v>0.79526600000000003</c:v>
                      </c:pt>
                      <c:pt idx="27">
                        <c:v>0.79526600000000003</c:v>
                      </c:pt>
                      <c:pt idx="28">
                        <c:v>0.46356599999999998</c:v>
                      </c:pt>
                      <c:pt idx="29">
                        <c:v>0.46356599999999998</c:v>
                      </c:pt>
                      <c:pt idx="30">
                        <c:v>-0.31040000000000001</c:v>
                      </c:pt>
                      <c:pt idx="31">
                        <c:v>-0.31040000000000001</c:v>
                      </c:pt>
                      <c:pt idx="32">
                        <c:v>1.9895069999999999</c:v>
                      </c:pt>
                      <c:pt idx="33">
                        <c:v>1.9895069999999999</c:v>
                      </c:pt>
                      <c:pt idx="34">
                        <c:v>1.9895069999999999</c:v>
                      </c:pt>
                      <c:pt idx="35">
                        <c:v>-0.42890800000000001</c:v>
                      </c:pt>
                      <c:pt idx="36">
                        <c:v>-0.42890800000000001</c:v>
                      </c:pt>
                      <c:pt idx="37">
                        <c:v>-1.673851</c:v>
                      </c:pt>
                      <c:pt idx="38">
                        <c:v>-1.673851</c:v>
                      </c:pt>
                      <c:pt idx="39">
                        <c:v>-1.673851</c:v>
                      </c:pt>
                      <c:pt idx="40">
                        <c:v>-4.6958010000000003</c:v>
                      </c:pt>
                      <c:pt idx="41">
                        <c:v>-4.6958010000000003</c:v>
                      </c:pt>
                      <c:pt idx="42">
                        <c:v>-0.127141</c:v>
                      </c:pt>
                      <c:pt idx="43">
                        <c:v>-0.127141</c:v>
                      </c:pt>
                      <c:pt idx="44">
                        <c:v>-0.127141</c:v>
                      </c:pt>
                      <c:pt idx="45">
                        <c:v>-1.5193019999999999</c:v>
                      </c:pt>
                      <c:pt idx="46">
                        <c:v>-1.5193019999999999</c:v>
                      </c:pt>
                      <c:pt idx="47">
                        <c:v>-1.5193019999999999</c:v>
                      </c:pt>
                      <c:pt idx="48">
                        <c:v>2.1691020000000001</c:v>
                      </c:pt>
                      <c:pt idx="49">
                        <c:v>2.1691020000000001</c:v>
                      </c:pt>
                      <c:pt idx="50">
                        <c:v>3.732917</c:v>
                      </c:pt>
                      <c:pt idx="51">
                        <c:v>3.732917</c:v>
                      </c:pt>
                      <c:pt idx="52">
                        <c:v>3.732917</c:v>
                      </c:pt>
                      <c:pt idx="53">
                        <c:v>0.31146099999999999</c:v>
                      </c:pt>
                      <c:pt idx="54">
                        <c:v>0.31146099999999999</c:v>
                      </c:pt>
                      <c:pt idx="55">
                        <c:v>-0.74472499999999997</c:v>
                      </c:pt>
                      <c:pt idx="56">
                        <c:v>-0.74472499999999997</c:v>
                      </c:pt>
                      <c:pt idx="57">
                        <c:v>-0.74472499999999997</c:v>
                      </c:pt>
                      <c:pt idx="58">
                        <c:v>-0.68180600000000002</c:v>
                      </c:pt>
                      <c:pt idx="59">
                        <c:v>-0.68180600000000002</c:v>
                      </c:pt>
                      <c:pt idx="60">
                        <c:v>-2.3757350000000002</c:v>
                      </c:pt>
                      <c:pt idx="61">
                        <c:v>-2.3757350000000002</c:v>
                      </c:pt>
                      <c:pt idx="62">
                        <c:v>2.8629999999999999E-2</c:v>
                      </c:pt>
                      <c:pt idx="63">
                        <c:v>2.8629999999999999E-2</c:v>
                      </c:pt>
                      <c:pt idx="64">
                        <c:v>2.8629999999999999E-2</c:v>
                      </c:pt>
                      <c:pt idx="65">
                        <c:v>-1.8503909999999999</c:v>
                      </c:pt>
                      <c:pt idx="66">
                        <c:v>-1.8503909999999999</c:v>
                      </c:pt>
                      <c:pt idx="67">
                        <c:v>-4.851572</c:v>
                      </c:pt>
                      <c:pt idx="68">
                        <c:v>-4.851572</c:v>
                      </c:pt>
                      <c:pt idx="69">
                        <c:v>-4.851572</c:v>
                      </c:pt>
                      <c:pt idx="70">
                        <c:v>-1.6078779999999999</c:v>
                      </c:pt>
                      <c:pt idx="71">
                        <c:v>-1.6078779999999999</c:v>
                      </c:pt>
                      <c:pt idx="72">
                        <c:v>1.202102</c:v>
                      </c:pt>
                      <c:pt idx="73">
                        <c:v>1.202102</c:v>
                      </c:pt>
                      <c:pt idx="74">
                        <c:v>2.3334250000000001</c:v>
                      </c:pt>
                      <c:pt idx="75">
                        <c:v>2.3334250000000001</c:v>
                      </c:pt>
                      <c:pt idx="76">
                        <c:v>2.3334250000000001</c:v>
                      </c:pt>
                      <c:pt idx="77">
                        <c:v>-1.223644</c:v>
                      </c:pt>
                      <c:pt idx="78">
                        <c:v>-1.223644</c:v>
                      </c:pt>
                      <c:pt idx="79">
                        <c:v>-0.407528</c:v>
                      </c:pt>
                      <c:pt idx="80">
                        <c:v>-0.407528</c:v>
                      </c:pt>
                      <c:pt idx="81">
                        <c:v>-0.407528</c:v>
                      </c:pt>
                      <c:pt idx="82">
                        <c:v>-0.54741600000000001</c:v>
                      </c:pt>
                      <c:pt idx="83">
                        <c:v>-0.54741600000000001</c:v>
                      </c:pt>
                      <c:pt idx="84">
                        <c:v>0.79587699999999995</c:v>
                      </c:pt>
                      <c:pt idx="85">
                        <c:v>0.79587699999999995</c:v>
                      </c:pt>
                      <c:pt idx="86">
                        <c:v>0.79587699999999995</c:v>
                      </c:pt>
                      <c:pt idx="87">
                        <c:v>0.48494599999999999</c:v>
                      </c:pt>
                      <c:pt idx="88">
                        <c:v>0.48494599999999999</c:v>
                      </c:pt>
                      <c:pt idx="89">
                        <c:v>-0.74106000000000005</c:v>
                      </c:pt>
                      <c:pt idx="90">
                        <c:v>-0.74106000000000005</c:v>
                      </c:pt>
                      <c:pt idx="91">
                        <c:v>-0.95791700000000002</c:v>
                      </c:pt>
                      <c:pt idx="92">
                        <c:v>-0.95791700000000002</c:v>
                      </c:pt>
                      <c:pt idx="93">
                        <c:v>-0.95791700000000002</c:v>
                      </c:pt>
                      <c:pt idx="94">
                        <c:v>-0.13874700000000001</c:v>
                      </c:pt>
                      <c:pt idx="95">
                        <c:v>-0.13874700000000001</c:v>
                      </c:pt>
                      <c:pt idx="96">
                        <c:v>2.1911E-2</c:v>
                      </c:pt>
                      <c:pt idx="97">
                        <c:v>2.1911E-2</c:v>
                      </c:pt>
                      <c:pt idx="98">
                        <c:v>-0.233431</c:v>
                      </c:pt>
                      <c:pt idx="99">
                        <c:v>-0.233431</c:v>
                      </c:pt>
                      <c:pt idx="100">
                        <c:v>-0.233431</c:v>
                      </c:pt>
                      <c:pt idx="101">
                        <c:v>0.35055599999999998</c:v>
                      </c:pt>
                      <c:pt idx="102">
                        <c:v>0.35055599999999998</c:v>
                      </c:pt>
                      <c:pt idx="103">
                        <c:v>-1.9389670000000001</c:v>
                      </c:pt>
                      <c:pt idx="104">
                        <c:v>-1.9389670000000001</c:v>
                      </c:pt>
                      <c:pt idx="105">
                        <c:v>-1.9389670000000001</c:v>
                      </c:pt>
                      <c:pt idx="106">
                        <c:v>0.60467599999999999</c:v>
                      </c:pt>
                      <c:pt idx="107">
                        <c:v>0.60467599999999999</c:v>
                      </c:pt>
                      <c:pt idx="108">
                        <c:v>1.252804</c:v>
                      </c:pt>
                      <c:pt idx="109">
                        <c:v>1.252804</c:v>
                      </c:pt>
                      <c:pt idx="110">
                        <c:v>0.337117</c:v>
                      </c:pt>
                      <c:pt idx="111">
                        <c:v>0.337117</c:v>
                      </c:pt>
                      <c:pt idx="112">
                        <c:v>0.337117</c:v>
                      </c:pt>
                      <c:pt idx="113">
                        <c:v>-0.27130500000000002</c:v>
                      </c:pt>
                      <c:pt idx="114">
                        <c:v>-0.27130500000000002</c:v>
                      </c:pt>
                      <c:pt idx="115">
                        <c:v>1.8856000000000001E-2</c:v>
                      </c:pt>
                      <c:pt idx="116">
                        <c:v>1.8856000000000001E-2</c:v>
                      </c:pt>
                      <c:pt idx="117">
                        <c:v>1.8856000000000001E-2</c:v>
                      </c:pt>
                      <c:pt idx="118">
                        <c:v>-0.129584</c:v>
                      </c:pt>
                      <c:pt idx="119">
                        <c:v>-0.129584</c:v>
                      </c:pt>
                      <c:pt idx="120">
                        <c:v>0.14713799999999999</c:v>
                      </c:pt>
                      <c:pt idx="121">
                        <c:v>0.14713799999999999</c:v>
                      </c:pt>
                      <c:pt idx="122">
                        <c:v>0.227161</c:v>
                      </c:pt>
                      <c:pt idx="123">
                        <c:v>0.227161</c:v>
                      </c:pt>
                      <c:pt idx="124">
                        <c:v>0.227161</c:v>
                      </c:pt>
                      <c:pt idx="125">
                        <c:v>6.6389999999999999E-3</c:v>
                      </c:pt>
                      <c:pt idx="126">
                        <c:v>6.6389999999999999E-3</c:v>
                      </c:pt>
                      <c:pt idx="127">
                        <c:v>0.11354</c:v>
                      </c:pt>
                      <c:pt idx="128">
                        <c:v>0.11354</c:v>
                      </c:pt>
                      <c:pt idx="129">
                        <c:v>0.73479000000000005</c:v>
                      </c:pt>
                      <c:pt idx="130">
                        <c:v>0.73479000000000005</c:v>
                      </c:pt>
                      <c:pt idx="131">
                        <c:v>0.73479000000000005</c:v>
                      </c:pt>
                      <c:pt idx="132">
                        <c:v>-0.72884300000000002</c:v>
                      </c:pt>
                      <c:pt idx="133">
                        <c:v>-0.72884300000000002</c:v>
                      </c:pt>
                      <c:pt idx="134">
                        <c:v>0.26808900000000002</c:v>
                      </c:pt>
                      <c:pt idx="135">
                        <c:v>0.26808900000000002</c:v>
                      </c:pt>
                      <c:pt idx="136">
                        <c:v>0.26808900000000002</c:v>
                      </c:pt>
                      <c:pt idx="137">
                        <c:v>-0.118588</c:v>
                      </c:pt>
                      <c:pt idx="138">
                        <c:v>-0.118588</c:v>
                      </c:pt>
                      <c:pt idx="139">
                        <c:v>-0.118588</c:v>
                      </c:pt>
                      <c:pt idx="140">
                        <c:v>0.227772</c:v>
                      </c:pt>
                      <c:pt idx="141">
                        <c:v>0.227772</c:v>
                      </c:pt>
                      <c:pt idx="142">
                        <c:v>0.227772</c:v>
                      </c:pt>
                      <c:pt idx="143">
                        <c:v>9.0938000000000005E-2</c:v>
                      </c:pt>
                      <c:pt idx="144">
                        <c:v>9.0938000000000005E-2</c:v>
                      </c:pt>
                      <c:pt idx="145">
                        <c:v>0.56680200000000003</c:v>
                      </c:pt>
                      <c:pt idx="146">
                        <c:v>0.56680200000000003</c:v>
                      </c:pt>
                      <c:pt idx="147">
                        <c:v>0.56680200000000003</c:v>
                      </c:pt>
                      <c:pt idx="148">
                        <c:v>-4.1008999999999997E-2</c:v>
                      </c:pt>
                      <c:pt idx="149">
                        <c:v>-4.1008999999999997E-2</c:v>
                      </c:pt>
                      <c:pt idx="150">
                        <c:v>-1.0465E-2</c:v>
                      </c:pt>
                      <c:pt idx="151">
                        <c:v>-1.0465E-2</c:v>
                      </c:pt>
                      <c:pt idx="152">
                        <c:v>-0.62377400000000005</c:v>
                      </c:pt>
                      <c:pt idx="153">
                        <c:v>-0.62377400000000005</c:v>
                      </c:pt>
                      <c:pt idx="154">
                        <c:v>-0.62377400000000005</c:v>
                      </c:pt>
                      <c:pt idx="155">
                        <c:v>-0.13386000000000001</c:v>
                      </c:pt>
                      <c:pt idx="156">
                        <c:v>-0.13386000000000001</c:v>
                      </c:pt>
                      <c:pt idx="157">
                        <c:v>2.0077999999999999E-2</c:v>
                      </c:pt>
                      <c:pt idx="158">
                        <c:v>2.0077999999999999E-2</c:v>
                      </c:pt>
                      <c:pt idx="159">
                        <c:v>2.0077999999999999E-2</c:v>
                      </c:pt>
                      <c:pt idx="160">
                        <c:v>4.4512999999999997E-2</c:v>
                      </c:pt>
                      <c:pt idx="161">
                        <c:v>4.4512999999999997E-2</c:v>
                      </c:pt>
                      <c:pt idx="162">
                        <c:v>-0.10759299999999999</c:v>
                      </c:pt>
                      <c:pt idx="163">
                        <c:v>-0.10759299999999999</c:v>
                      </c:pt>
                      <c:pt idx="164">
                        <c:v>-0.10759299999999999</c:v>
                      </c:pt>
                      <c:pt idx="165">
                        <c:v>-2.2072000000000001E-2</c:v>
                      </c:pt>
                      <c:pt idx="166">
                        <c:v>-2.2072000000000001E-2</c:v>
                      </c:pt>
                      <c:pt idx="167">
                        <c:v>-9.4765000000000002E-2</c:v>
                      </c:pt>
                      <c:pt idx="168">
                        <c:v>-9.4765000000000002E-2</c:v>
                      </c:pt>
                      <c:pt idx="169">
                        <c:v>9.3382000000000007E-2</c:v>
                      </c:pt>
                      <c:pt idx="170">
                        <c:v>9.3382000000000007E-2</c:v>
                      </c:pt>
                      <c:pt idx="171">
                        <c:v>9.3382000000000007E-2</c:v>
                      </c:pt>
                      <c:pt idx="172">
                        <c:v>0.172183</c:v>
                      </c:pt>
                      <c:pt idx="173">
                        <c:v>0.172183</c:v>
                      </c:pt>
                      <c:pt idx="174">
                        <c:v>0.12636800000000001</c:v>
                      </c:pt>
                      <c:pt idx="175">
                        <c:v>0.12636800000000001</c:v>
                      </c:pt>
                      <c:pt idx="176">
                        <c:v>-0.114923</c:v>
                      </c:pt>
                      <c:pt idx="177">
                        <c:v>-0.114923</c:v>
                      </c:pt>
                      <c:pt idx="178">
                        <c:v>-0.114923</c:v>
                      </c:pt>
                      <c:pt idx="179">
                        <c:v>0.49655300000000002</c:v>
                      </c:pt>
                      <c:pt idx="180">
                        <c:v>0.49655300000000002</c:v>
                      </c:pt>
                      <c:pt idx="181">
                        <c:v>-9.2932000000000001E-2</c:v>
                      </c:pt>
                      <c:pt idx="182">
                        <c:v>-9.2932000000000001E-2</c:v>
                      </c:pt>
                      <c:pt idx="183">
                        <c:v>-9.2932000000000001E-2</c:v>
                      </c:pt>
                      <c:pt idx="184">
                        <c:v>-0.19433600000000001</c:v>
                      </c:pt>
                      <c:pt idx="185">
                        <c:v>-0.19433600000000001</c:v>
                      </c:pt>
                      <c:pt idx="186">
                        <c:v>-0.224879</c:v>
                      </c:pt>
                      <c:pt idx="187">
                        <c:v>-0.224879</c:v>
                      </c:pt>
                      <c:pt idx="188">
                        <c:v>-0.91210199999999997</c:v>
                      </c:pt>
                      <c:pt idx="189">
                        <c:v>-0.91210199999999997</c:v>
                      </c:pt>
                      <c:pt idx="190">
                        <c:v>-0.91210199999999997</c:v>
                      </c:pt>
                      <c:pt idx="191">
                        <c:v>-0.62682800000000005</c:v>
                      </c:pt>
                      <c:pt idx="192">
                        <c:v>-0.62682800000000005</c:v>
                      </c:pt>
                      <c:pt idx="193">
                        <c:v>-6.1778E-2</c:v>
                      </c:pt>
                      <c:pt idx="194">
                        <c:v>-6.1778E-2</c:v>
                      </c:pt>
                      <c:pt idx="195">
                        <c:v>-6.1778E-2</c:v>
                      </c:pt>
                      <c:pt idx="196">
                        <c:v>-0.35682599999999998</c:v>
                      </c:pt>
                      <c:pt idx="197">
                        <c:v>-0.35682599999999998</c:v>
                      </c:pt>
                      <c:pt idx="198">
                        <c:v>-0.33055899999999999</c:v>
                      </c:pt>
                      <c:pt idx="199">
                        <c:v>-0.33055899999999999</c:v>
                      </c:pt>
                      <c:pt idx="200">
                        <c:v>0.80931600000000004</c:v>
                      </c:pt>
                      <c:pt idx="201">
                        <c:v>0.80931600000000004</c:v>
                      </c:pt>
                      <c:pt idx="202">
                        <c:v>0.80931600000000004</c:v>
                      </c:pt>
                      <c:pt idx="203">
                        <c:v>-0.33239099999999999</c:v>
                      </c:pt>
                      <c:pt idx="204">
                        <c:v>-0.33239099999999999</c:v>
                      </c:pt>
                      <c:pt idx="205">
                        <c:v>5.6119000000000002E-2</c:v>
                      </c:pt>
                      <c:pt idx="206">
                        <c:v>5.6119000000000002E-2</c:v>
                      </c:pt>
                      <c:pt idx="207">
                        <c:v>5.6119000000000002E-2</c:v>
                      </c:pt>
                      <c:pt idx="208">
                        <c:v>0.14896999999999999</c:v>
                      </c:pt>
                      <c:pt idx="209">
                        <c:v>0.14896999999999999</c:v>
                      </c:pt>
                      <c:pt idx="210">
                        <c:v>-7.0941000000000004E-2</c:v>
                      </c:pt>
                      <c:pt idx="211">
                        <c:v>-7.0941000000000004E-2</c:v>
                      </c:pt>
                      <c:pt idx="212">
                        <c:v>-0.230988</c:v>
                      </c:pt>
                      <c:pt idx="213">
                        <c:v>-0.230988</c:v>
                      </c:pt>
                      <c:pt idx="214">
                        <c:v>-0.230988</c:v>
                      </c:pt>
                      <c:pt idx="215">
                        <c:v>0.271144</c:v>
                      </c:pt>
                      <c:pt idx="216">
                        <c:v>0.271144</c:v>
                      </c:pt>
                      <c:pt idx="217">
                        <c:v>-0.117978</c:v>
                      </c:pt>
                      <c:pt idx="218">
                        <c:v>-0.117978</c:v>
                      </c:pt>
                      <c:pt idx="219">
                        <c:v>-0.117978</c:v>
                      </c:pt>
                      <c:pt idx="220">
                        <c:v>4.2069000000000002E-2</c:v>
                      </c:pt>
                      <c:pt idx="221">
                        <c:v>4.2069000000000002E-2</c:v>
                      </c:pt>
                      <c:pt idx="222">
                        <c:v>-6.1778E-2</c:v>
                      </c:pt>
                      <c:pt idx="223">
                        <c:v>-6.1778E-2</c:v>
                      </c:pt>
                      <c:pt idx="224">
                        <c:v>-6.1778E-2</c:v>
                      </c:pt>
                      <c:pt idx="225">
                        <c:v>4.5123000000000003E-2</c:v>
                      </c:pt>
                      <c:pt idx="226">
                        <c:v>4.5123000000000003E-2</c:v>
                      </c:pt>
                      <c:pt idx="227">
                        <c:v>0.30962800000000001</c:v>
                      </c:pt>
                      <c:pt idx="228">
                        <c:v>0.30962800000000001</c:v>
                      </c:pt>
                      <c:pt idx="229">
                        <c:v>-0.24625900000000001</c:v>
                      </c:pt>
                      <c:pt idx="230">
                        <c:v>-0.24625900000000001</c:v>
                      </c:pt>
                      <c:pt idx="231">
                        <c:v>-0.24625900000000001</c:v>
                      </c:pt>
                      <c:pt idx="232">
                        <c:v>-6.8498000000000003E-2</c:v>
                      </c:pt>
                      <c:pt idx="233">
                        <c:v>-6.8498000000000003E-2</c:v>
                      </c:pt>
                      <c:pt idx="234">
                        <c:v>-0.18822700000000001</c:v>
                      </c:pt>
                      <c:pt idx="235">
                        <c:v>-0.18822700000000001</c:v>
                      </c:pt>
                      <c:pt idx="236">
                        <c:v>0.285804</c:v>
                      </c:pt>
                      <c:pt idx="237">
                        <c:v>0.285804</c:v>
                      </c:pt>
                      <c:pt idx="238">
                        <c:v>0.285804</c:v>
                      </c:pt>
                      <c:pt idx="239">
                        <c:v>0.13125500000000001</c:v>
                      </c:pt>
                      <c:pt idx="240">
                        <c:v>0.13125500000000001</c:v>
                      </c:pt>
                      <c:pt idx="241">
                        <c:v>-0.10392800000000001</c:v>
                      </c:pt>
                      <c:pt idx="242">
                        <c:v>-0.10392800000000001</c:v>
                      </c:pt>
                      <c:pt idx="243">
                        <c:v>-0.10392800000000001</c:v>
                      </c:pt>
                      <c:pt idx="244">
                        <c:v>4.2680000000000003E-2</c:v>
                      </c:pt>
                      <c:pt idx="245">
                        <c:v>4.2680000000000003E-2</c:v>
                      </c:pt>
                      <c:pt idx="246">
                        <c:v>1.6413000000000001E-2</c:v>
                      </c:pt>
                      <c:pt idx="247">
                        <c:v>1.6413000000000001E-2</c:v>
                      </c:pt>
                      <c:pt idx="248">
                        <c:v>1.6413000000000001E-2</c:v>
                      </c:pt>
                      <c:pt idx="249">
                        <c:v>-0.19555700000000001</c:v>
                      </c:pt>
                      <c:pt idx="250">
                        <c:v>-0.19555700000000001</c:v>
                      </c:pt>
                      <c:pt idx="251">
                        <c:v>-2.3293999999999999E-2</c:v>
                      </c:pt>
                      <c:pt idx="252">
                        <c:v>-2.3293999999999999E-2</c:v>
                      </c:pt>
                      <c:pt idx="253">
                        <c:v>-0.117978</c:v>
                      </c:pt>
                      <c:pt idx="254">
                        <c:v>-0.117978</c:v>
                      </c:pt>
                      <c:pt idx="255">
                        <c:v>-0.117978</c:v>
                      </c:pt>
                      <c:pt idx="256">
                        <c:v>-8.7433999999999998E-2</c:v>
                      </c:pt>
                      <c:pt idx="257">
                        <c:v>-8.7433999999999998E-2</c:v>
                      </c:pt>
                      <c:pt idx="258">
                        <c:v>2.3132E-2</c:v>
                      </c:pt>
                      <c:pt idx="259">
                        <c:v>2.3132E-2</c:v>
                      </c:pt>
                      <c:pt idx="260">
                        <c:v>4.4512999999999997E-2</c:v>
                      </c:pt>
                      <c:pt idx="261">
                        <c:v>4.4512999999999997E-2</c:v>
                      </c:pt>
                      <c:pt idx="262">
                        <c:v>4.4512999999999997E-2</c:v>
                      </c:pt>
                      <c:pt idx="263">
                        <c:v>-9.2440000000000005E-3</c:v>
                      </c:pt>
                      <c:pt idx="264">
                        <c:v>-9.2440000000000005E-3</c:v>
                      </c:pt>
                      <c:pt idx="265">
                        <c:v>-7.7049999999999993E-2</c:v>
                      </c:pt>
                      <c:pt idx="266">
                        <c:v>-7.7049999999999993E-2</c:v>
                      </c:pt>
                      <c:pt idx="267">
                        <c:v>-7.7049999999999993E-2</c:v>
                      </c:pt>
                      <c:pt idx="268">
                        <c:v>-7.4110000000000001E-3</c:v>
                      </c:pt>
                      <c:pt idx="269">
                        <c:v>-7.4110000000000001E-3</c:v>
                      </c:pt>
                      <c:pt idx="270">
                        <c:v>5.1843E-2</c:v>
                      </c:pt>
                      <c:pt idx="271">
                        <c:v>5.1843E-2</c:v>
                      </c:pt>
                      <c:pt idx="272">
                        <c:v>3.1683999999999997E-2</c:v>
                      </c:pt>
                      <c:pt idx="273">
                        <c:v>3.1683999999999997E-2</c:v>
                      </c:pt>
                      <c:pt idx="274">
                        <c:v>3.1683999999999997E-2</c:v>
                      </c:pt>
                      <c:pt idx="275">
                        <c:v>-6.0555999999999999E-2</c:v>
                      </c:pt>
                      <c:pt idx="276">
                        <c:v>-6.0555999999999999E-2</c:v>
                      </c:pt>
                      <c:pt idx="277">
                        <c:v>-6.0555999999999999E-2</c:v>
                      </c:pt>
                      <c:pt idx="278">
                        <c:v>-4.5284999999999999E-2</c:v>
                      </c:pt>
                      <c:pt idx="279">
                        <c:v>-4.5284999999999999E-2</c:v>
                      </c:pt>
                      <c:pt idx="280">
                        <c:v>-4.5284999999999999E-2</c:v>
                      </c:pt>
                      <c:pt idx="281">
                        <c:v>4.5733999999999997E-2</c:v>
                      </c:pt>
                      <c:pt idx="282">
                        <c:v>4.5733999999999997E-2</c:v>
                      </c:pt>
                      <c:pt idx="283">
                        <c:v>4.3901999999999997E-2</c:v>
                      </c:pt>
                      <c:pt idx="284">
                        <c:v>4.3901999999999997E-2</c:v>
                      </c:pt>
                      <c:pt idx="285">
                        <c:v>4.3901999999999997E-2</c:v>
                      </c:pt>
                      <c:pt idx="286">
                        <c:v>-3.1845999999999999E-2</c:v>
                      </c:pt>
                      <c:pt idx="287">
                        <c:v>-3.1845999999999999E-2</c:v>
                      </c:pt>
                      <c:pt idx="288">
                        <c:v>-1.7795999999999999E-2</c:v>
                      </c:pt>
                      <c:pt idx="289">
                        <c:v>-1.7795999999999999E-2</c:v>
                      </c:pt>
                      <c:pt idx="290">
                        <c:v>-1.7795999999999999E-2</c:v>
                      </c:pt>
                      <c:pt idx="291">
                        <c:v>1.3358E-2</c:v>
                      </c:pt>
                      <c:pt idx="292">
                        <c:v>1.3358E-2</c:v>
                      </c:pt>
                      <c:pt idx="293">
                        <c:v>1.8856000000000001E-2</c:v>
                      </c:pt>
                      <c:pt idx="294">
                        <c:v>1.8856000000000001E-2</c:v>
                      </c:pt>
                      <c:pt idx="295">
                        <c:v>8.2997000000000001E-2</c:v>
                      </c:pt>
                      <c:pt idx="296">
                        <c:v>8.2997000000000001E-2</c:v>
                      </c:pt>
                      <c:pt idx="297">
                        <c:v>8.2997000000000001E-2</c:v>
                      </c:pt>
                      <c:pt idx="298">
                        <c:v>-5.2004000000000002E-2</c:v>
                      </c:pt>
                      <c:pt idx="299">
                        <c:v>-5.2004000000000002E-2</c:v>
                      </c:pt>
                      <c:pt idx="300">
                        <c:v>1.3358E-2</c:v>
                      </c:pt>
                      <c:pt idx="301">
                        <c:v>1.3358E-2</c:v>
                      </c:pt>
                      <c:pt idx="302">
                        <c:v>6.0394999999999997E-2</c:v>
                      </c:pt>
                      <c:pt idx="303">
                        <c:v>6.0394999999999997E-2</c:v>
                      </c:pt>
                      <c:pt idx="304">
                        <c:v>6.0394999999999997E-2</c:v>
                      </c:pt>
                      <c:pt idx="305">
                        <c:v>5.9783999999999997E-2</c:v>
                      </c:pt>
                      <c:pt idx="306">
                        <c:v>5.9783999999999997E-2</c:v>
                      </c:pt>
                      <c:pt idx="307">
                        <c:v>0.12270300000000001</c:v>
                      </c:pt>
                      <c:pt idx="308">
                        <c:v>0.12270300000000001</c:v>
                      </c:pt>
                      <c:pt idx="309">
                        <c:v>0.12270300000000001</c:v>
                      </c:pt>
                      <c:pt idx="310">
                        <c:v>-7.6439000000000007E-2</c:v>
                      </c:pt>
                      <c:pt idx="311">
                        <c:v>-7.6439000000000007E-2</c:v>
                      </c:pt>
                      <c:pt idx="312">
                        <c:v>0.102545</c:v>
                      </c:pt>
                      <c:pt idx="313">
                        <c:v>0.102545</c:v>
                      </c:pt>
                      <c:pt idx="314">
                        <c:v>-0.25114599999999998</c:v>
                      </c:pt>
                      <c:pt idx="315">
                        <c:v>-0.25114599999999998</c:v>
                      </c:pt>
                      <c:pt idx="316">
                        <c:v>-0.25114599999999998</c:v>
                      </c:pt>
                      <c:pt idx="317">
                        <c:v>3.6570999999999999E-2</c:v>
                      </c:pt>
                      <c:pt idx="318">
                        <c:v>3.6570999999999999E-2</c:v>
                      </c:pt>
                      <c:pt idx="319">
                        <c:v>-1.5963000000000001E-2</c:v>
                      </c:pt>
                      <c:pt idx="320">
                        <c:v>-1.5963000000000001E-2</c:v>
                      </c:pt>
                      <c:pt idx="321">
                        <c:v>-1.5963000000000001E-2</c:v>
                      </c:pt>
                      <c:pt idx="322">
                        <c:v>0.11964900000000001</c:v>
                      </c:pt>
                      <c:pt idx="323">
                        <c:v>0.11964900000000001</c:v>
                      </c:pt>
                      <c:pt idx="324">
                        <c:v>-4.2229999999999997E-2</c:v>
                      </c:pt>
                      <c:pt idx="325">
                        <c:v>-4.2229999999999997E-2</c:v>
                      </c:pt>
                      <c:pt idx="326">
                        <c:v>-4.2229999999999997E-2</c:v>
                      </c:pt>
                      <c:pt idx="327">
                        <c:v>8.1775E-2</c:v>
                      </c:pt>
                      <c:pt idx="328">
                        <c:v>8.1775E-2</c:v>
                      </c:pt>
                      <c:pt idx="329">
                        <c:v>0.20394799999999999</c:v>
                      </c:pt>
                      <c:pt idx="330">
                        <c:v>0.20394799999999999</c:v>
                      </c:pt>
                      <c:pt idx="331">
                        <c:v>0.118427</c:v>
                      </c:pt>
                      <c:pt idx="332">
                        <c:v>0.118427</c:v>
                      </c:pt>
                      <c:pt idx="333">
                        <c:v>0.118427</c:v>
                      </c:pt>
                      <c:pt idx="334">
                        <c:v>-0.124086</c:v>
                      </c:pt>
                      <c:pt idx="335">
                        <c:v>-0.124086</c:v>
                      </c:pt>
                      <c:pt idx="336">
                        <c:v>-2.4514999999999999E-2</c:v>
                      </c:pt>
                      <c:pt idx="337">
                        <c:v>-2.4514999999999999E-2</c:v>
                      </c:pt>
                      <c:pt idx="338">
                        <c:v>-2.4514999999999999E-2</c:v>
                      </c:pt>
                      <c:pt idx="339">
                        <c:v>-5.5669000000000003E-2</c:v>
                      </c:pt>
                      <c:pt idx="340">
                        <c:v>-5.5669000000000003E-2</c:v>
                      </c:pt>
                      <c:pt idx="341">
                        <c:v>6.4671000000000006E-2</c:v>
                      </c:pt>
                      <c:pt idx="342">
                        <c:v>6.4671000000000006E-2</c:v>
                      </c:pt>
                      <c:pt idx="343">
                        <c:v>-1.0465E-2</c:v>
                      </c:pt>
                      <c:pt idx="344">
                        <c:v>-1.0465E-2</c:v>
                      </c:pt>
                      <c:pt idx="345">
                        <c:v>-1.0465E-2</c:v>
                      </c:pt>
                      <c:pt idx="346">
                        <c:v>-6.7999999999999996E-3</c:v>
                      </c:pt>
                      <c:pt idx="347">
                        <c:v>-6.7999999999999996E-3</c:v>
                      </c:pt>
                      <c:pt idx="348">
                        <c:v>0.19722899999999999</c:v>
                      </c:pt>
                      <c:pt idx="349">
                        <c:v>0.19722899999999999</c:v>
                      </c:pt>
                      <c:pt idx="350">
                        <c:v>0.19722899999999999</c:v>
                      </c:pt>
                      <c:pt idx="351">
                        <c:v>-0.227322</c:v>
                      </c:pt>
                      <c:pt idx="352">
                        <c:v>-0.227322</c:v>
                      </c:pt>
                      <c:pt idx="353">
                        <c:v>5.9783999999999997E-2</c:v>
                      </c:pt>
                      <c:pt idx="354">
                        <c:v>5.9783999999999997E-2</c:v>
                      </c:pt>
                      <c:pt idx="355">
                        <c:v>-2.3293999999999999E-2</c:v>
                      </c:pt>
                      <c:pt idx="356">
                        <c:v>-2.3293999999999999E-2</c:v>
                      </c:pt>
                      <c:pt idx="357">
                        <c:v>-2.3293999999999999E-2</c:v>
                      </c:pt>
                      <c:pt idx="358">
                        <c:v>4.1949999999999999E-3</c:v>
                      </c:pt>
                      <c:pt idx="359">
                        <c:v>4.1949999999999999E-3</c:v>
                      </c:pt>
                      <c:pt idx="360">
                        <c:v>1.7634E-2</c:v>
                      </c:pt>
                      <c:pt idx="361">
                        <c:v>1.7634E-2</c:v>
                      </c:pt>
                      <c:pt idx="362" formatCode="0.00E+00">
                        <c:v>-6.9099999999999999E-4</c:v>
                      </c:pt>
                      <c:pt idx="363" formatCode="0.00E+00">
                        <c:v>-6.9099999999999999E-4</c:v>
                      </c:pt>
                      <c:pt idx="364" formatCode="0.00E+00">
                        <c:v>-6.9099999999999999E-4</c:v>
                      </c:pt>
                      <c:pt idx="365">
                        <c:v>3.5850000000000001E-3</c:v>
                      </c:pt>
                      <c:pt idx="366">
                        <c:v>3.5850000000000001E-3</c:v>
                      </c:pt>
                      <c:pt idx="367" formatCode="0.00E+00">
                        <c:v>-8.1000000000000004E-5</c:v>
                      </c:pt>
                      <c:pt idx="368" formatCode="0.00E+00">
                        <c:v>-8.1000000000000004E-5</c:v>
                      </c:pt>
                      <c:pt idx="369" formatCode="0.00E+00">
                        <c:v>-8.1000000000000004E-5</c:v>
                      </c:pt>
                      <c:pt idx="370" formatCode="0.00E+00">
                        <c:v>5.2999999999999998E-4</c:v>
                      </c:pt>
                      <c:pt idx="371" formatCode="0.00E+00">
                        <c:v>5.2999999999999998E-4</c:v>
                      </c:pt>
                      <c:pt idx="372">
                        <c:v>4.8060000000000004E-3</c:v>
                      </c:pt>
                      <c:pt idx="373">
                        <c:v>4.8060000000000004E-3</c:v>
                      </c:pt>
                      <c:pt idx="374">
                        <c:v>4.8060000000000004E-3</c:v>
                      </c:pt>
                      <c:pt idx="375">
                        <c:v>1.5191E-2</c:v>
                      </c:pt>
                      <c:pt idx="376">
                        <c:v>1.5191E-2</c:v>
                      </c:pt>
                      <c:pt idx="377">
                        <c:v>-1.3520000000000001E-2</c:v>
                      </c:pt>
                      <c:pt idx="378">
                        <c:v>-1.3520000000000001E-2</c:v>
                      </c:pt>
                      <c:pt idx="379">
                        <c:v>4.8060000000000004E-3</c:v>
                      </c:pt>
                      <c:pt idx="380">
                        <c:v>4.8060000000000004E-3</c:v>
                      </c:pt>
                      <c:pt idx="381">
                        <c:v>4.8060000000000004E-3</c:v>
                      </c:pt>
                      <c:pt idx="382">
                        <c:v>-1.0465E-2</c:v>
                      </c:pt>
                      <c:pt idx="383">
                        <c:v>-1.0465E-2</c:v>
                      </c:pt>
                      <c:pt idx="384">
                        <c:v>7.8609999999999999E-3</c:v>
                      </c:pt>
                      <c:pt idx="385">
                        <c:v>7.8609999999999999E-3</c:v>
                      </c:pt>
                      <c:pt idx="386">
                        <c:v>7.8609999999999999E-3</c:v>
                      </c:pt>
                      <c:pt idx="387">
                        <c:v>-2.5240000000000002E-3</c:v>
                      </c:pt>
                      <c:pt idx="388">
                        <c:v>-2.5240000000000002E-3</c:v>
                      </c:pt>
                      <c:pt idx="389">
                        <c:v>-2.5240000000000002E-3</c:v>
                      </c:pt>
                      <c:pt idx="390">
                        <c:v>-2.5240000000000002E-3</c:v>
                      </c:pt>
                      <c:pt idx="391">
                        <c:v>2.6797000000000001E-2</c:v>
                      </c:pt>
                      <c:pt idx="392">
                        <c:v>2.6797000000000001E-2</c:v>
                      </c:pt>
                      <c:pt idx="393">
                        <c:v>2.6797000000000001E-2</c:v>
                      </c:pt>
                      <c:pt idx="394">
                        <c:v>1.2748000000000001E-2</c:v>
                      </c:pt>
                      <c:pt idx="395">
                        <c:v>1.2748000000000001E-2</c:v>
                      </c:pt>
                      <c:pt idx="396" formatCode="0.00E+00">
                        <c:v>5.2999999999999998E-4</c:v>
                      </c:pt>
                      <c:pt idx="397" formatCode="0.00E+00">
                        <c:v>5.2999999999999998E-4</c:v>
                      </c:pt>
                      <c:pt idx="398" formatCode="0.00E+00">
                        <c:v>5.2999999999999998E-4</c:v>
                      </c:pt>
                      <c:pt idx="399">
                        <c:v>-2.5125999999999999E-2</c:v>
                      </c:pt>
                      <c:pt idx="400">
                        <c:v>-2.5125999999999999E-2</c:v>
                      </c:pt>
                      <c:pt idx="401">
                        <c:v>1.3969000000000001E-2</c:v>
                      </c:pt>
                      <c:pt idx="402">
                        <c:v>1.3969000000000001E-2</c:v>
                      </c:pt>
                      <c:pt idx="403">
                        <c:v>-1.2909E-2</c:v>
                      </c:pt>
                      <c:pt idx="404">
                        <c:v>-1.2909E-2</c:v>
                      </c:pt>
                      <c:pt idx="405">
                        <c:v>-1.2909E-2</c:v>
                      </c:pt>
                      <c:pt idx="406">
                        <c:v>-8.0219999999999996E-3</c:v>
                      </c:pt>
                      <c:pt idx="407">
                        <c:v>-8.0219999999999996E-3</c:v>
                      </c:pt>
                      <c:pt idx="408">
                        <c:v>-4.6505999999999999E-2</c:v>
                      </c:pt>
                      <c:pt idx="409">
                        <c:v>-4.6505999999999999E-2</c:v>
                      </c:pt>
                      <c:pt idx="410">
                        <c:v>-4.6505999999999999E-2</c:v>
                      </c:pt>
                      <c:pt idx="411">
                        <c:v>-6.1778E-2</c:v>
                      </c:pt>
                      <c:pt idx="412">
                        <c:v>-6.1778E-2</c:v>
                      </c:pt>
                      <c:pt idx="413">
                        <c:v>-4.7116999999999999E-2</c:v>
                      </c:pt>
                      <c:pt idx="414">
                        <c:v>-4.7116999999999999E-2</c:v>
                      </c:pt>
                      <c:pt idx="415">
                        <c:v>3.5850000000000001E-3</c:v>
                      </c:pt>
                      <c:pt idx="416">
                        <c:v>3.5850000000000001E-3</c:v>
                      </c:pt>
                      <c:pt idx="417">
                        <c:v>3.5850000000000001E-3</c:v>
                      </c:pt>
                      <c:pt idx="418">
                        <c:v>8.4709999999999994E-3</c:v>
                      </c:pt>
                      <c:pt idx="419">
                        <c:v>8.4709999999999994E-3</c:v>
                      </c:pt>
                      <c:pt idx="420">
                        <c:v>-3.1350000000000002E-3</c:v>
                      </c:pt>
                      <c:pt idx="421">
                        <c:v>-3.1350000000000002E-3</c:v>
                      </c:pt>
                      <c:pt idx="422">
                        <c:v>-3.1350000000000002E-3</c:v>
                      </c:pt>
                      <c:pt idx="423">
                        <c:v>-5.5779999999999996E-3</c:v>
                      </c:pt>
                      <c:pt idx="424">
                        <c:v>-5.5779999999999996E-3</c:v>
                      </c:pt>
                      <c:pt idx="425">
                        <c:v>-1.9016999999999999E-2</c:v>
                      </c:pt>
                      <c:pt idx="426">
                        <c:v>-1.9016999999999999E-2</c:v>
                      </c:pt>
                      <c:pt idx="427">
                        <c:v>-4.9680000000000002E-3</c:v>
                      </c:pt>
                      <c:pt idx="428">
                        <c:v>-4.9680000000000002E-3</c:v>
                      </c:pt>
                      <c:pt idx="429">
                        <c:v>-4.9680000000000002E-3</c:v>
                      </c:pt>
                      <c:pt idx="430">
                        <c:v>-1.2298E-2</c:v>
                      </c:pt>
                      <c:pt idx="431">
                        <c:v>-1.2298E-2</c:v>
                      </c:pt>
                      <c:pt idx="432" formatCode="0.00E+00">
                        <c:v>-8.1000000000000004E-5</c:v>
                      </c:pt>
                      <c:pt idx="433" formatCode="0.00E+00">
                        <c:v>-8.1000000000000004E-5</c:v>
                      </c:pt>
                      <c:pt idx="434" formatCode="0.00E+00">
                        <c:v>-8.1000000000000004E-5</c:v>
                      </c:pt>
                      <c:pt idx="435">
                        <c:v>-3.7460000000000002E-3</c:v>
                      </c:pt>
                      <c:pt idx="436">
                        <c:v>-3.7460000000000002E-3</c:v>
                      </c:pt>
                      <c:pt idx="437">
                        <c:v>1.1410000000000001E-3</c:v>
                      </c:pt>
                      <c:pt idx="438">
                        <c:v>1.1410000000000001E-3</c:v>
                      </c:pt>
                      <c:pt idx="439">
                        <c:v>1.1410000000000001E-3</c:v>
                      </c:pt>
                      <c:pt idx="440">
                        <c:v>2.9740000000000001E-3</c:v>
                      </c:pt>
                      <c:pt idx="441">
                        <c:v>2.9740000000000001E-3</c:v>
                      </c:pt>
                      <c:pt idx="442" formatCode="0.00E+00">
                        <c:v>-6.9099999999999999E-4</c:v>
                      </c:pt>
                      <c:pt idx="443" formatCode="0.00E+00">
                        <c:v>-6.9099999999999999E-4</c:v>
                      </c:pt>
                      <c:pt idx="444" formatCode="0.00E+00">
                        <c:v>5.2999999999999998E-4</c:v>
                      </c:pt>
                      <c:pt idx="445" formatCode="0.00E+00">
                        <c:v>5.2999999999999998E-4</c:v>
                      </c:pt>
                      <c:pt idx="446" formatCode="0.00E+00">
                        <c:v>5.2999999999999998E-4</c:v>
                      </c:pt>
                      <c:pt idx="447">
                        <c:v>-3.7460000000000002E-3</c:v>
                      </c:pt>
                      <c:pt idx="448">
                        <c:v>-3.7460000000000002E-3</c:v>
                      </c:pt>
                      <c:pt idx="449">
                        <c:v>-2.5240000000000002E-3</c:v>
                      </c:pt>
                      <c:pt idx="450">
                        <c:v>-2.5240000000000002E-3</c:v>
                      </c:pt>
                      <c:pt idx="451">
                        <c:v>3.5850000000000001E-3</c:v>
                      </c:pt>
                      <c:pt idx="452">
                        <c:v>3.5850000000000001E-3</c:v>
                      </c:pt>
                      <c:pt idx="453">
                        <c:v>3.5850000000000001E-3</c:v>
                      </c:pt>
                      <c:pt idx="454">
                        <c:v>-4.9680000000000002E-3</c:v>
                      </c:pt>
                      <c:pt idx="455">
                        <c:v>-4.9680000000000002E-3</c:v>
                      </c:pt>
                      <c:pt idx="456">
                        <c:v>2.3630000000000001E-3</c:v>
                      </c:pt>
                      <c:pt idx="457">
                        <c:v>2.3630000000000001E-3</c:v>
                      </c:pt>
                      <c:pt idx="458">
                        <c:v>2.3630000000000001E-3</c:v>
                      </c:pt>
                      <c:pt idx="459">
                        <c:v>-3.1350000000000002E-3</c:v>
                      </c:pt>
                      <c:pt idx="460">
                        <c:v>-3.1350000000000002E-3</c:v>
                      </c:pt>
                      <c:pt idx="461">
                        <c:v>6.6389999999999999E-3</c:v>
                      </c:pt>
                      <c:pt idx="462">
                        <c:v>6.6389999999999999E-3</c:v>
                      </c:pt>
                      <c:pt idx="463" formatCode="0.00E+00">
                        <c:v>5.2999999999999998E-4</c:v>
                      </c:pt>
                      <c:pt idx="464" formatCode="0.00E+00">
                        <c:v>5.2999999999999998E-4</c:v>
                      </c:pt>
                      <c:pt idx="465" formatCode="0.00E+00">
                        <c:v>5.2999999999999998E-4</c:v>
                      </c:pt>
                      <c:pt idx="466">
                        <c:v>-3.1350000000000002E-3</c:v>
                      </c:pt>
                      <c:pt idx="467">
                        <c:v>-3.1350000000000002E-3</c:v>
                      </c:pt>
                      <c:pt idx="468">
                        <c:v>-1.913E-3</c:v>
                      </c:pt>
                      <c:pt idx="469">
                        <c:v>-1.913E-3</c:v>
                      </c:pt>
                      <c:pt idx="470">
                        <c:v>-1.913E-3</c:v>
                      </c:pt>
                      <c:pt idx="471">
                        <c:v>-1.913E-3</c:v>
                      </c:pt>
                      <c:pt idx="472">
                        <c:v>-1.913E-3</c:v>
                      </c:pt>
                      <c:pt idx="473" formatCode="0.00E+00">
                        <c:v>-6.9099999999999999E-4</c:v>
                      </c:pt>
                      <c:pt idx="474" formatCode="0.00E+00">
                        <c:v>-6.9099999999999999E-4</c:v>
                      </c:pt>
                      <c:pt idx="475">
                        <c:v>1.7520000000000001E-3</c:v>
                      </c:pt>
                      <c:pt idx="476">
                        <c:v>1.7520000000000001E-3</c:v>
                      </c:pt>
                      <c:pt idx="477">
                        <c:v>1.7520000000000001E-3</c:v>
                      </c:pt>
                      <c:pt idx="478" formatCode="0.00E+00">
                        <c:v>-8.1000000000000004E-5</c:v>
                      </c:pt>
                      <c:pt idx="479" formatCode="0.00E+00">
                        <c:v>-8.1000000000000004E-5</c:v>
                      </c:pt>
                      <c:pt idx="480">
                        <c:v>1.7520000000000001E-3</c:v>
                      </c:pt>
                      <c:pt idx="481">
                        <c:v>1.7520000000000001E-3</c:v>
                      </c:pt>
                      <c:pt idx="482">
                        <c:v>1.7520000000000001E-3</c:v>
                      </c:pt>
                      <c:pt idx="483" formatCode="0.00E+00">
                        <c:v>-8.1000000000000004E-5</c:v>
                      </c:pt>
                      <c:pt idx="484" formatCode="0.00E+00">
                        <c:v>-8.1000000000000004E-5</c:v>
                      </c:pt>
                      <c:pt idx="485" formatCode="0.00E+00">
                        <c:v>-6.9099999999999999E-4</c:v>
                      </c:pt>
                      <c:pt idx="486" formatCode="0.00E+00">
                        <c:v>-6.9099999999999999E-4</c:v>
                      </c:pt>
                      <c:pt idx="487">
                        <c:v>-2.5240000000000002E-3</c:v>
                      </c:pt>
                      <c:pt idx="488">
                        <c:v>-2.5240000000000002E-3</c:v>
                      </c:pt>
                      <c:pt idx="489">
                        <c:v>-2.5240000000000002E-3</c:v>
                      </c:pt>
                      <c:pt idx="490" formatCode="0.00E+00">
                        <c:v>-8.1000000000000004E-5</c:v>
                      </c:pt>
                      <c:pt idx="491" formatCode="0.00E+00">
                        <c:v>-8.1000000000000004E-5</c:v>
                      </c:pt>
                      <c:pt idx="492">
                        <c:v>1.7520000000000001E-3</c:v>
                      </c:pt>
                      <c:pt idx="493">
                        <c:v>1.7520000000000001E-3</c:v>
                      </c:pt>
                      <c:pt idx="494">
                        <c:v>1.7520000000000001E-3</c:v>
                      </c:pt>
                      <c:pt idx="495">
                        <c:v>-1.302E-3</c:v>
                      </c:pt>
                      <c:pt idx="496">
                        <c:v>-1.302E-3</c:v>
                      </c:pt>
                      <c:pt idx="497">
                        <c:v>-2.5240000000000002E-3</c:v>
                      </c:pt>
                      <c:pt idx="498">
                        <c:v>-2.5240000000000002E-3</c:v>
                      </c:pt>
                      <c:pt idx="499" formatCode="0.00E+00">
                        <c:v>-6.9099999999999999E-4</c:v>
                      </c:pt>
                      <c:pt idx="500" formatCode="0.00E+00">
                        <c:v>-6.9099999999999999E-4</c:v>
                      </c:pt>
                      <c:pt idx="501" formatCode="0.00E+00">
                        <c:v>-6.9099999999999999E-4</c:v>
                      </c:pt>
                      <c:pt idx="502" formatCode="0.00E+00">
                        <c:v>-8.1000000000000004E-5</c:v>
                      </c:pt>
                      <c:pt idx="503" formatCode="0.00E+00">
                        <c:v>-8.1000000000000004E-5</c:v>
                      </c:pt>
                      <c:pt idx="504" formatCode="0.00E+00">
                        <c:v>-8.1000000000000004E-5</c:v>
                      </c:pt>
                      <c:pt idx="505" formatCode="0.00E+00">
                        <c:v>-8.1000000000000004E-5</c:v>
                      </c:pt>
                      <c:pt idx="506" formatCode="0.00E+00">
                        <c:v>-8.1000000000000004E-5</c:v>
                      </c:pt>
                      <c:pt idx="507" formatCode="0.00E+00">
                        <c:v>-6.9099999999999999E-4</c:v>
                      </c:pt>
                      <c:pt idx="508" formatCode="0.00E+00">
                        <c:v>-6.9099999999999999E-4</c:v>
                      </c:pt>
                      <c:pt idx="509">
                        <c:v>-2.5240000000000002E-3</c:v>
                      </c:pt>
                      <c:pt idx="510">
                        <c:v>-2.5240000000000002E-3</c:v>
                      </c:pt>
                      <c:pt idx="511">
                        <c:v>-2.5240000000000002E-3</c:v>
                      </c:pt>
                      <c:pt idx="512">
                        <c:v>-2.5240000000000002E-3</c:v>
                      </c:pt>
                      <c:pt idx="513">
                        <c:v>-2.5240000000000002E-3</c:v>
                      </c:pt>
                      <c:pt idx="514">
                        <c:v>1.3358E-2</c:v>
                      </c:pt>
                      <c:pt idx="515">
                        <c:v>1.3358E-2</c:v>
                      </c:pt>
                      <c:pt idx="516">
                        <c:v>2.1911E-2</c:v>
                      </c:pt>
                      <c:pt idx="517">
                        <c:v>2.1911E-2</c:v>
                      </c:pt>
                      <c:pt idx="518">
                        <c:v>2.1911E-2</c:v>
                      </c:pt>
                      <c:pt idx="519">
                        <c:v>7.0779999999999996E-2</c:v>
                      </c:pt>
                      <c:pt idx="520">
                        <c:v>7.0779999999999996E-2</c:v>
                      </c:pt>
                      <c:pt idx="521">
                        <c:v>0.16241</c:v>
                      </c:pt>
                      <c:pt idx="522">
                        <c:v>0.16241</c:v>
                      </c:pt>
                      <c:pt idx="523">
                        <c:v>0.13003400000000001</c:v>
                      </c:pt>
                      <c:pt idx="524">
                        <c:v>0.13003400000000001</c:v>
                      </c:pt>
                      <c:pt idx="525">
                        <c:v>0.13003400000000001</c:v>
                      </c:pt>
                      <c:pt idx="526">
                        <c:v>2.0077999999999999E-2</c:v>
                      </c:pt>
                      <c:pt idx="527">
                        <c:v>2.0077999999999999E-2</c:v>
                      </c:pt>
                      <c:pt idx="528">
                        <c:v>0.14713799999999999</c:v>
                      </c:pt>
                      <c:pt idx="529">
                        <c:v>0.14713799999999999</c:v>
                      </c:pt>
                      <c:pt idx="530">
                        <c:v>0.14713799999999999</c:v>
                      </c:pt>
                      <c:pt idx="531">
                        <c:v>1.5191E-2</c:v>
                      </c:pt>
                      <c:pt idx="532">
                        <c:v>1.5191E-2</c:v>
                      </c:pt>
                      <c:pt idx="533">
                        <c:v>-2.5125999999999999E-2</c:v>
                      </c:pt>
                      <c:pt idx="534">
                        <c:v>-2.5125999999999999E-2</c:v>
                      </c:pt>
                      <c:pt idx="535">
                        <c:v>0.21922</c:v>
                      </c:pt>
                      <c:pt idx="536">
                        <c:v>0.21922</c:v>
                      </c:pt>
                      <c:pt idx="537">
                        <c:v>0.21922</c:v>
                      </c:pt>
                      <c:pt idx="538">
                        <c:v>-1.9628E-2</c:v>
                      </c:pt>
                      <c:pt idx="539">
                        <c:v>-1.9628E-2</c:v>
                      </c:pt>
                      <c:pt idx="540">
                        <c:v>-8.9878E-2</c:v>
                      </c:pt>
                      <c:pt idx="541">
                        <c:v>-8.9878E-2</c:v>
                      </c:pt>
                      <c:pt idx="542">
                        <c:v>-8.9878E-2</c:v>
                      </c:pt>
                      <c:pt idx="543">
                        <c:v>-0.10331700000000001</c:v>
                      </c:pt>
                      <c:pt idx="544">
                        <c:v>-0.10331700000000001</c:v>
                      </c:pt>
                      <c:pt idx="545">
                        <c:v>-0.15829499999999999</c:v>
                      </c:pt>
                      <c:pt idx="546">
                        <c:v>-0.15829499999999999</c:v>
                      </c:pt>
                      <c:pt idx="547">
                        <c:v>-0.15707299999999999</c:v>
                      </c:pt>
                      <c:pt idx="548">
                        <c:v>-0.15707299999999999</c:v>
                      </c:pt>
                      <c:pt idx="549">
                        <c:v>-0.15707299999999999</c:v>
                      </c:pt>
                      <c:pt idx="550">
                        <c:v>-0.108815</c:v>
                      </c:pt>
                      <c:pt idx="551">
                        <c:v>-0.108815</c:v>
                      </c:pt>
                      <c:pt idx="552">
                        <c:v>-0.11248</c:v>
                      </c:pt>
                      <c:pt idx="553">
                        <c:v>-0.11248</c:v>
                      </c:pt>
                      <c:pt idx="554">
                        <c:v>-0.11248</c:v>
                      </c:pt>
                      <c:pt idx="555">
                        <c:v>3.5349999999999999E-2</c:v>
                      </c:pt>
                      <c:pt idx="556">
                        <c:v>3.5349999999999999E-2</c:v>
                      </c:pt>
                      <c:pt idx="557">
                        <c:v>6.6389999999999999E-3</c:v>
                      </c:pt>
                      <c:pt idx="558">
                        <c:v>6.6389999999999999E-3</c:v>
                      </c:pt>
                      <c:pt idx="559">
                        <c:v>0.102545</c:v>
                      </c:pt>
                      <c:pt idx="560">
                        <c:v>0.102545</c:v>
                      </c:pt>
                      <c:pt idx="561">
                        <c:v>0.102545</c:v>
                      </c:pt>
                      <c:pt idx="562">
                        <c:v>0.166686</c:v>
                      </c:pt>
                      <c:pt idx="563">
                        <c:v>0.166686</c:v>
                      </c:pt>
                      <c:pt idx="564">
                        <c:v>5.3065000000000001E-2</c:v>
                      </c:pt>
                      <c:pt idx="565">
                        <c:v>5.3065000000000001E-2</c:v>
                      </c:pt>
                      <c:pt idx="566">
                        <c:v>5.3065000000000001E-2</c:v>
                      </c:pt>
                      <c:pt idx="567">
                        <c:v>-2.3904000000000002E-2</c:v>
                      </c:pt>
                      <c:pt idx="568">
                        <c:v>-2.3904000000000002E-2</c:v>
                      </c:pt>
                      <c:pt idx="569">
                        <c:v>7.0779999999999996E-2</c:v>
                      </c:pt>
                      <c:pt idx="570">
                        <c:v>7.0779999999999996E-2</c:v>
                      </c:pt>
                      <c:pt idx="571">
                        <c:v>0.156912</c:v>
                      </c:pt>
                      <c:pt idx="572">
                        <c:v>0.156912</c:v>
                      </c:pt>
                      <c:pt idx="573">
                        <c:v>0.156912</c:v>
                      </c:pt>
                      <c:pt idx="574">
                        <c:v>0.18684400000000001</c:v>
                      </c:pt>
                      <c:pt idx="575">
                        <c:v>0.18684400000000001</c:v>
                      </c:pt>
                      <c:pt idx="576">
                        <c:v>6.4060000000000006E-2</c:v>
                      </c:pt>
                      <c:pt idx="577">
                        <c:v>6.4060000000000006E-2</c:v>
                      </c:pt>
                      <c:pt idx="578">
                        <c:v>6.4060000000000006E-2</c:v>
                      </c:pt>
                      <c:pt idx="579">
                        <c:v>0.13553100000000001</c:v>
                      </c:pt>
                      <c:pt idx="580">
                        <c:v>0.13553100000000001</c:v>
                      </c:pt>
                      <c:pt idx="581">
                        <c:v>0.25648300000000002</c:v>
                      </c:pt>
                      <c:pt idx="582">
                        <c:v>0.25648300000000002</c:v>
                      </c:pt>
                      <c:pt idx="583">
                        <c:v>0.28030699999999997</c:v>
                      </c:pt>
                      <c:pt idx="584">
                        <c:v>0.28030699999999997</c:v>
                      </c:pt>
                      <c:pt idx="585">
                        <c:v>0.28030699999999997</c:v>
                      </c:pt>
                      <c:pt idx="586">
                        <c:v>-4.1008999999999997E-2</c:v>
                      </c:pt>
                      <c:pt idx="587">
                        <c:v>-4.1008999999999997E-2</c:v>
                      </c:pt>
                      <c:pt idx="588">
                        <c:v>8.4709999999999994E-3</c:v>
                      </c:pt>
                      <c:pt idx="589">
                        <c:v>8.4709999999999994E-3</c:v>
                      </c:pt>
                      <c:pt idx="590">
                        <c:v>8.4709999999999994E-3</c:v>
                      </c:pt>
                      <c:pt idx="591">
                        <c:v>2.4965000000000001E-2</c:v>
                      </c:pt>
                      <c:pt idx="592">
                        <c:v>2.4965000000000001E-2</c:v>
                      </c:pt>
                      <c:pt idx="593">
                        <c:v>-8.6212999999999998E-2</c:v>
                      </c:pt>
                      <c:pt idx="594">
                        <c:v>-8.6212999999999998E-2</c:v>
                      </c:pt>
                      <c:pt idx="595">
                        <c:v>4.7566999999999998E-2</c:v>
                      </c:pt>
                      <c:pt idx="596">
                        <c:v>4.7566999999999998E-2</c:v>
                      </c:pt>
                      <c:pt idx="597">
                        <c:v>4.7566999999999998E-2</c:v>
                      </c:pt>
                      <c:pt idx="598">
                        <c:v>-0.117367</c:v>
                      </c:pt>
                      <c:pt idx="599">
                        <c:v>-0.117367</c:v>
                      </c:pt>
                      <c:pt idx="600">
                        <c:v>-0.122865</c:v>
                      </c:pt>
                      <c:pt idx="601">
                        <c:v>-0.122865</c:v>
                      </c:pt>
                      <c:pt idx="602">
                        <c:v>-0.122865</c:v>
                      </c:pt>
                      <c:pt idx="603">
                        <c:v>-0.116756</c:v>
                      </c:pt>
                      <c:pt idx="604">
                        <c:v>-0.116756</c:v>
                      </c:pt>
                      <c:pt idx="605">
                        <c:v>-0.25542199999999998</c:v>
                      </c:pt>
                      <c:pt idx="606">
                        <c:v>-0.25542199999999998</c:v>
                      </c:pt>
                      <c:pt idx="607">
                        <c:v>-0.25542199999999998</c:v>
                      </c:pt>
                      <c:pt idx="608">
                        <c:v>-0.15462999999999999</c:v>
                      </c:pt>
                      <c:pt idx="609">
                        <c:v>-0.15462999999999999</c:v>
                      </c:pt>
                      <c:pt idx="610">
                        <c:v>-0.11003599999999999</c:v>
                      </c:pt>
                      <c:pt idx="611">
                        <c:v>-0.11003599999999999</c:v>
                      </c:pt>
                      <c:pt idx="612">
                        <c:v>-2.6348E-2</c:v>
                      </c:pt>
                      <c:pt idx="613">
                        <c:v>-2.6348E-2</c:v>
                      </c:pt>
                      <c:pt idx="614">
                        <c:v>-2.6348E-2</c:v>
                      </c:pt>
                      <c:pt idx="615">
                        <c:v>-0.113702</c:v>
                      </c:pt>
                      <c:pt idx="616">
                        <c:v>-0.113702</c:v>
                      </c:pt>
                      <c:pt idx="617">
                        <c:v>-5.5058999999999997E-2</c:v>
                      </c:pt>
                      <c:pt idx="618">
                        <c:v>-5.5058999999999997E-2</c:v>
                      </c:pt>
                      <c:pt idx="619">
                        <c:v>1.8856000000000001E-2</c:v>
                      </c:pt>
                      <c:pt idx="620">
                        <c:v>1.8856000000000001E-2</c:v>
                      </c:pt>
                      <c:pt idx="621">
                        <c:v>1.8856000000000001E-2</c:v>
                      </c:pt>
                      <c:pt idx="622">
                        <c:v>3.5349999999999999E-2</c:v>
                      </c:pt>
                      <c:pt idx="623">
                        <c:v>3.5349999999999999E-2</c:v>
                      </c:pt>
                      <c:pt idx="624">
                        <c:v>-6.4221E-2</c:v>
                      </c:pt>
                      <c:pt idx="625">
                        <c:v>-6.4221E-2</c:v>
                      </c:pt>
                      <c:pt idx="626">
                        <c:v>-6.4221E-2</c:v>
                      </c:pt>
                      <c:pt idx="627">
                        <c:v>9.1549000000000005E-2</c:v>
                      </c:pt>
                      <c:pt idx="628">
                        <c:v>9.1549000000000005E-2</c:v>
                      </c:pt>
                      <c:pt idx="629">
                        <c:v>-0.15157499999999999</c:v>
                      </c:pt>
                      <c:pt idx="630">
                        <c:v>-0.15157499999999999</c:v>
                      </c:pt>
                      <c:pt idx="631">
                        <c:v>6.6389999999999999E-3</c:v>
                      </c:pt>
                      <c:pt idx="632">
                        <c:v>6.6389999999999999E-3</c:v>
                      </c:pt>
                      <c:pt idx="633">
                        <c:v>6.6389999999999999E-3</c:v>
                      </c:pt>
                      <c:pt idx="634">
                        <c:v>0.27542</c:v>
                      </c:pt>
                      <c:pt idx="635">
                        <c:v>0.27542</c:v>
                      </c:pt>
                      <c:pt idx="636">
                        <c:v>7.2500000000000004E-3</c:v>
                      </c:pt>
                      <c:pt idx="637">
                        <c:v>7.2500000000000004E-3</c:v>
                      </c:pt>
                      <c:pt idx="638">
                        <c:v>7.2500000000000004E-3</c:v>
                      </c:pt>
                      <c:pt idx="639">
                        <c:v>-1.302E-3</c:v>
                      </c:pt>
                      <c:pt idx="640">
                        <c:v>-1.302E-3</c:v>
                      </c:pt>
                      <c:pt idx="641">
                        <c:v>-0.14729900000000001</c:v>
                      </c:pt>
                      <c:pt idx="642">
                        <c:v>-0.14729900000000001</c:v>
                      </c:pt>
                      <c:pt idx="643">
                        <c:v>1.2137E-2</c:v>
                      </c:pt>
                      <c:pt idx="644">
                        <c:v>1.2137E-2</c:v>
                      </c:pt>
                      <c:pt idx="645">
                        <c:v>1.2137E-2</c:v>
                      </c:pt>
                      <c:pt idx="646">
                        <c:v>-0.20838599999999999</c:v>
                      </c:pt>
                      <c:pt idx="647">
                        <c:v>-0.20838599999999999</c:v>
                      </c:pt>
                      <c:pt idx="648">
                        <c:v>-0.125308</c:v>
                      </c:pt>
                      <c:pt idx="649">
                        <c:v>-0.125308</c:v>
                      </c:pt>
                      <c:pt idx="650">
                        <c:v>-0.125308</c:v>
                      </c:pt>
                      <c:pt idx="651">
                        <c:v>-1.3520000000000001E-2</c:v>
                      </c:pt>
                      <c:pt idx="652">
                        <c:v>-1.3520000000000001E-2</c:v>
                      </c:pt>
                      <c:pt idx="653">
                        <c:v>3.0463E-2</c:v>
                      </c:pt>
                      <c:pt idx="654">
                        <c:v>3.0463E-2</c:v>
                      </c:pt>
                      <c:pt idx="655">
                        <c:v>9.4603000000000007E-2</c:v>
                      </c:pt>
                      <c:pt idx="656">
                        <c:v>9.4603000000000007E-2</c:v>
                      </c:pt>
                      <c:pt idx="657">
                        <c:v>9.4603000000000007E-2</c:v>
                      </c:pt>
                      <c:pt idx="658">
                        <c:v>-0.27924599999999999</c:v>
                      </c:pt>
                      <c:pt idx="659">
                        <c:v>-0.27924599999999999</c:v>
                      </c:pt>
                      <c:pt idx="660">
                        <c:v>-0.20533100000000001</c:v>
                      </c:pt>
                      <c:pt idx="661">
                        <c:v>-0.20533100000000001</c:v>
                      </c:pt>
                      <c:pt idx="662">
                        <c:v>-0.20533100000000001</c:v>
                      </c:pt>
                      <c:pt idx="663">
                        <c:v>-0.108815</c:v>
                      </c:pt>
                      <c:pt idx="664">
                        <c:v>-0.108815</c:v>
                      </c:pt>
                      <c:pt idx="665">
                        <c:v>-0.125919</c:v>
                      </c:pt>
                      <c:pt idx="666">
                        <c:v>-0.125919</c:v>
                      </c:pt>
                      <c:pt idx="667">
                        <c:v>-5.9944999999999998E-2</c:v>
                      </c:pt>
                      <c:pt idx="668">
                        <c:v>-5.9944999999999998E-2</c:v>
                      </c:pt>
                      <c:pt idx="669">
                        <c:v>-5.9944999999999998E-2</c:v>
                      </c:pt>
                      <c:pt idx="670">
                        <c:v>4.4512999999999997E-2</c:v>
                      </c:pt>
                      <c:pt idx="671">
                        <c:v>4.4512999999999997E-2</c:v>
                      </c:pt>
                      <c:pt idx="672">
                        <c:v>0.175238</c:v>
                      </c:pt>
                      <c:pt idx="673">
                        <c:v>0.175238</c:v>
                      </c:pt>
                      <c:pt idx="674">
                        <c:v>0.175238</c:v>
                      </c:pt>
                      <c:pt idx="675">
                        <c:v>-9.9652000000000004E-2</c:v>
                      </c:pt>
                      <c:pt idx="676">
                        <c:v>-9.9652000000000004E-2</c:v>
                      </c:pt>
                      <c:pt idx="677">
                        <c:v>0.17768100000000001</c:v>
                      </c:pt>
                      <c:pt idx="678">
                        <c:v>0.17768100000000001</c:v>
                      </c:pt>
                      <c:pt idx="679">
                        <c:v>0.12087100000000001</c:v>
                      </c:pt>
                      <c:pt idx="680">
                        <c:v>0.12087100000000001</c:v>
                      </c:pt>
                      <c:pt idx="681">
                        <c:v>0.12087100000000001</c:v>
                      </c:pt>
                      <c:pt idx="682">
                        <c:v>4.8060000000000004E-3</c:v>
                      </c:pt>
                      <c:pt idx="683">
                        <c:v>4.8060000000000004E-3</c:v>
                      </c:pt>
                      <c:pt idx="684">
                        <c:v>-0.13141700000000001</c:v>
                      </c:pt>
                      <c:pt idx="685">
                        <c:v>-0.13141700000000001</c:v>
                      </c:pt>
                      <c:pt idx="686">
                        <c:v>-0.13141700000000001</c:v>
                      </c:pt>
                      <c:pt idx="687">
                        <c:v>-4.895E-2</c:v>
                      </c:pt>
                      <c:pt idx="688">
                        <c:v>-4.895E-2</c:v>
                      </c:pt>
                      <c:pt idx="689">
                        <c:v>-4.7116999999999999E-2</c:v>
                      </c:pt>
                      <c:pt idx="690">
                        <c:v>-4.7116999999999999E-2</c:v>
                      </c:pt>
                      <c:pt idx="691">
                        <c:v>-5.3837000000000003E-2</c:v>
                      </c:pt>
                      <c:pt idx="692">
                        <c:v>-5.3837000000000003E-2</c:v>
                      </c:pt>
                      <c:pt idx="693">
                        <c:v>-5.3837000000000003E-2</c:v>
                      </c:pt>
                      <c:pt idx="694">
                        <c:v>-0.15707299999999999</c:v>
                      </c:pt>
                      <c:pt idx="695">
                        <c:v>-0.15707299999999999</c:v>
                      </c:pt>
                      <c:pt idx="696">
                        <c:v>7.2500000000000004E-3</c:v>
                      </c:pt>
                      <c:pt idx="697">
                        <c:v>7.2500000000000004E-3</c:v>
                      </c:pt>
                      <c:pt idx="698">
                        <c:v>7.2500000000000004E-3</c:v>
                      </c:pt>
                      <c:pt idx="699">
                        <c:v>-5.5669000000000003E-2</c:v>
                      </c:pt>
                      <c:pt idx="700">
                        <c:v>-5.5669000000000003E-2</c:v>
                      </c:pt>
                      <c:pt idx="701">
                        <c:v>0.117205</c:v>
                      </c:pt>
                      <c:pt idx="702">
                        <c:v>0.117205</c:v>
                      </c:pt>
                      <c:pt idx="703">
                        <c:v>-2.818E-2</c:v>
                      </c:pt>
                      <c:pt idx="704">
                        <c:v>-2.818E-2</c:v>
                      </c:pt>
                      <c:pt idx="705">
                        <c:v>-2.818E-2</c:v>
                      </c:pt>
                      <c:pt idx="706">
                        <c:v>0.14530499999999999</c:v>
                      </c:pt>
                      <c:pt idx="707">
                        <c:v>0.14530499999999999</c:v>
                      </c:pt>
                      <c:pt idx="708">
                        <c:v>-2.5240000000000002E-3</c:v>
                      </c:pt>
                      <c:pt idx="709">
                        <c:v>-2.5240000000000002E-3</c:v>
                      </c:pt>
                      <c:pt idx="710">
                        <c:v>-2.5240000000000002E-3</c:v>
                      </c:pt>
                      <c:pt idx="711">
                        <c:v>0.13003400000000001</c:v>
                      </c:pt>
                      <c:pt idx="712">
                        <c:v>0.13003400000000001</c:v>
                      </c:pt>
                      <c:pt idx="713">
                        <c:v>-3.6733000000000002E-2</c:v>
                      </c:pt>
                      <c:pt idx="714">
                        <c:v>-3.6733000000000002E-2</c:v>
                      </c:pt>
                      <c:pt idx="715">
                        <c:v>-1.5963000000000001E-2</c:v>
                      </c:pt>
                      <c:pt idx="716">
                        <c:v>-1.5963000000000001E-2</c:v>
                      </c:pt>
                      <c:pt idx="717">
                        <c:v>-1.5963000000000001E-2</c:v>
                      </c:pt>
                      <c:pt idx="718">
                        <c:v>-0.29940499999999998</c:v>
                      </c:pt>
                      <c:pt idx="719">
                        <c:v>-0.29940499999999998</c:v>
                      </c:pt>
                      <c:pt idx="720">
                        <c:v>-0.15218599999999999</c:v>
                      </c:pt>
                      <c:pt idx="721">
                        <c:v>-0.15218599999999999</c:v>
                      </c:pt>
                      <c:pt idx="722">
                        <c:v>-0.15218599999999999</c:v>
                      </c:pt>
                      <c:pt idx="723">
                        <c:v>-4.2840999999999997E-2</c:v>
                      </c:pt>
                      <c:pt idx="724">
                        <c:v>-4.2840999999999997E-2</c:v>
                      </c:pt>
                      <c:pt idx="725">
                        <c:v>2.5576000000000002E-2</c:v>
                      </c:pt>
                      <c:pt idx="726">
                        <c:v>2.5576000000000002E-2</c:v>
                      </c:pt>
                      <c:pt idx="727">
                        <c:v>2.5576000000000002E-2</c:v>
                      </c:pt>
                      <c:pt idx="728">
                        <c:v>4.6344999999999997E-2</c:v>
                      </c:pt>
                      <c:pt idx="729">
                        <c:v>4.6344999999999997E-2</c:v>
                      </c:pt>
                      <c:pt idx="730">
                        <c:v>-3.1234999999999999E-2</c:v>
                      </c:pt>
                      <c:pt idx="731">
                        <c:v>-3.1234999999999999E-2</c:v>
                      </c:pt>
                      <c:pt idx="732">
                        <c:v>2.8629999999999999E-2</c:v>
                      </c:pt>
                      <c:pt idx="733">
                        <c:v>2.8629999999999999E-2</c:v>
                      </c:pt>
                      <c:pt idx="734">
                        <c:v>2.8629999999999999E-2</c:v>
                      </c:pt>
                      <c:pt idx="735">
                        <c:v>-2.5736999999999999E-2</c:v>
                      </c:pt>
                      <c:pt idx="736">
                        <c:v>-2.5736999999999999E-2</c:v>
                      </c:pt>
                      <c:pt idx="737">
                        <c:v>-0.122865</c:v>
                      </c:pt>
                      <c:pt idx="738">
                        <c:v>-0.122865</c:v>
                      </c:pt>
                      <c:pt idx="739">
                        <c:v>0.34872300000000001</c:v>
                      </c:pt>
                      <c:pt idx="740">
                        <c:v>0.34872300000000001</c:v>
                      </c:pt>
                      <c:pt idx="741">
                        <c:v>0.34872300000000001</c:v>
                      </c:pt>
                      <c:pt idx="742">
                        <c:v>7.8109999999999999E-2</c:v>
                      </c:pt>
                      <c:pt idx="743">
                        <c:v>7.8109999999999999E-2</c:v>
                      </c:pt>
                      <c:pt idx="744">
                        <c:v>7.7498999999999998E-2</c:v>
                      </c:pt>
                      <c:pt idx="745">
                        <c:v>7.7498999999999998E-2</c:v>
                      </c:pt>
                      <c:pt idx="746">
                        <c:v>7.7498999999999998E-2</c:v>
                      </c:pt>
                      <c:pt idx="747">
                        <c:v>3.4738999999999999E-2</c:v>
                      </c:pt>
                      <c:pt idx="748">
                        <c:v>3.4738999999999999E-2</c:v>
                      </c:pt>
                      <c:pt idx="749">
                        <c:v>-8.7433999999999998E-2</c:v>
                      </c:pt>
                      <c:pt idx="750">
                        <c:v>-8.7433999999999998E-2</c:v>
                      </c:pt>
                      <c:pt idx="751">
                        <c:v>0.108653</c:v>
                      </c:pt>
                      <c:pt idx="752">
                        <c:v>0.108653</c:v>
                      </c:pt>
                      <c:pt idx="753">
                        <c:v>0.108653</c:v>
                      </c:pt>
                      <c:pt idx="754">
                        <c:v>7.8720999999999999E-2</c:v>
                      </c:pt>
                      <c:pt idx="755">
                        <c:v>7.8720999999999999E-2</c:v>
                      </c:pt>
                      <c:pt idx="756">
                        <c:v>2.8629999999999999E-2</c:v>
                      </c:pt>
                      <c:pt idx="757">
                        <c:v>2.8629999999999999E-2</c:v>
                      </c:pt>
                      <c:pt idx="758">
                        <c:v>2.8629999999999999E-2</c:v>
                      </c:pt>
                      <c:pt idx="759">
                        <c:v>-0.124086</c:v>
                      </c:pt>
                      <c:pt idx="760">
                        <c:v>-0.124086</c:v>
                      </c:pt>
                      <c:pt idx="761">
                        <c:v>0.17951400000000001</c:v>
                      </c:pt>
                      <c:pt idx="762">
                        <c:v>0.17951400000000001</c:v>
                      </c:pt>
                      <c:pt idx="763">
                        <c:v>6.4060000000000006E-2</c:v>
                      </c:pt>
                      <c:pt idx="764">
                        <c:v>6.4060000000000006E-2</c:v>
                      </c:pt>
                      <c:pt idx="765">
                        <c:v>6.4060000000000006E-2</c:v>
                      </c:pt>
                      <c:pt idx="766">
                        <c:v>-9.4765000000000002E-2</c:v>
                      </c:pt>
                      <c:pt idx="767">
                        <c:v>-9.4765000000000002E-2</c:v>
                      </c:pt>
                      <c:pt idx="768">
                        <c:v>-0.19189200000000001</c:v>
                      </c:pt>
                      <c:pt idx="769">
                        <c:v>-0.19189200000000001</c:v>
                      </c:pt>
                      <c:pt idx="770">
                        <c:v>-0.19189200000000001</c:v>
                      </c:pt>
                      <c:pt idx="771">
                        <c:v>-0.33666699999999999</c:v>
                      </c:pt>
                      <c:pt idx="772">
                        <c:v>-0.33666699999999999</c:v>
                      </c:pt>
                      <c:pt idx="773">
                        <c:v>-0.29940499999999998</c:v>
                      </c:pt>
                      <c:pt idx="774">
                        <c:v>-0.29940499999999998</c:v>
                      </c:pt>
                      <c:pt idx="775">
                        <c:v>-6.6054000000000002E-2</c:v>
                      </c:pt>
                      <c:pt idx="776">
                        <c:v>-6.6054000000000002E-2</c:v>
                      </c:pt>
                      <c:pt idx="777">
                        <c:v>-6.6054000000000002E-2</c:v>
                      </c:pt>
                      <c:pt idx="778">
                        <c:v>4.6955999999999998E-2</c:v>
                      </c:pt>
                      <c:pt idx="779">
                        <c:v>4.6955999999999998E-2</c:v>
                      </c:pt>
                      <c:pt idx="780">
                        <c:v>8.9106000000000005E-2</c:v>
                      </c:pt>
                      <c:pt idx="781">
                        <c:v>8.9106000000000005E-2</c:v>
                      </c:pt>
                      <c:pt idx="782">
                        <c:v>8.9106000000000005E-2</c:v>
                      </c:pt>
                      <c:pt idx="783">
                        <c:v>4.3901999999999997E-2</c:v>
                      </c:pt>
                      <c:pt idx="784">
                        <c:v>4.3901999999999997E-2</c:v>
                      </c:pt>
                      <c:pt idx="785">
                        <c:v>1.0914999999999999E-2</c:v>
                      </c:pt>
                      <c:pt idx="786">
                        <c:v>1.0914999999999999E-2</c:v>
                      </c:pt>
                      <c:pt idx="787">
                        <c:v>-8.9266999999999999E-2</c:v>
                      </c:pt>
                      <c:pt idx="788">
                        <c:v>-8.9266999999999999E-2</c:v>
                      </c:pt>
                      <c:pt idx="789">
                        <c:v>-8.9266999999999999E-2</c:v>
                      </c:pt>
                      <c:pt idx="790">
                        <c:v>-4.1008999999999997E-2</c:v>
                      </c:pt>
                      <c:pt idx="791">
                        <c:v>-4.1008999999999997E-2</c:v>
                      </c:pt>
                      <c:pt idx="792" formatCode="0.00E+00">
                        <c:v>-8.1000000000000004E-5</c:v>
                      </c:pt>
                      <c:pt idx="793" formatCode="0.00E+00">
                        <c:v>-8.1000000000000004E-5</c:v>
                      </c:pt>
                      <c:pt idx="794" formatCode="0.00E+00">
                        <c:v>-8.1000000000000004E-5</c:v>
                      </c:pt>
                      <c:pt idx="795">
                        <c:v>0.26381300000000002</c:v>
                      </c:pt>
                      <c:pt idx="796">
                        <c:v>0.26381300000000002</c:v>
                      </c:pt>
                      <c:pt idx="797">
                        <c:v>1.9467000000000002E-2</c:v>
                      </c:pt>
                      <c:pt idx="798">
                        <c:v>1.9467000000000002E-2</c:v>
                      </c:pt>
                      <c:pt idx="799">
                        <c:v>-7.7660999999999994E-2</c:v>
                      </c:pt>
                      <c:pt idx="800">
                        <c:v>-7.7660999999999994E-2</c:v>
                      </c:pt>
                      <c:pt idx="801">
                        <c:v>-7.7660999999999994E-2</c:v>
                      </c:pt>
                      <c:pt idx="802">
                        <c:v>-2.8791000000000001E-2</c:v>
                      </c:pt>
                      <c:pt idx="803">
                        <c:v>-2.8791000000000001E-2</c:v>
                      </c:pt>
                      <c:pt idx="804">
                        <c:v>-0.243816</c:v>
                      </c:pt>
                      <c:pt idx="805">
                        <c:v>-0.243816</c:v>
                      </c:pt>
                      <c:pt idx="806">
                        <c:v>-0.243816</c:v>
                      </c:pt>
                      <c:pt idx="807">
                        <c:v>-0.185173</c:v>
                      </c:pt>
                      <c:pt idx="808">
                        <c:v>-0.185173</c:v>
                      </c:pt>
                      <c:pt idx="809">
                        <c:v>-0.20533100000000001</c:v>
                      </c:pt>
                      <c:pt idx="810">
                        <c:v>-0.20533100000000001</c:v>
                      </c:pt>
                      <c:pt idx="811">
                        <c:v>-0.116756</c:v>
                      </c:pt>
                      <c:pt idx="812">
                        <c:v>-0.116756</c:v>
                      </c:pt>
                      <c:pt idx="813">
                        <c:v>-0.116756</c:v>
                      </c:pt>
                      <c:pt idx="814">
                        <c:v>-6.6054000000000002E-2</c:v>
                      </c:pt>
                      <c:pt idx="815">
                        <c:v>-6.6054000000000002E-2</c:v>
                      </c:pt>
                      <c:pt idx="816">
                        <c:v>6.8335999999999994E-2</c:v>
                      </c:pt>
                      <c:pt idx="817">
                        <c:v>6.8335999999999994E-2</c:v>
                      </c:pt>
                      <c:pt idx="818">
                        <c:v>6.8335999999999994E-2</c:v>
                      </c:pt>
                      <c:pt idx="819">
                        <c:v>8.4219000000000002E-2</c:v>
                      </c:pt>
                      <c:pt idx="820">
                        <c:v>8.4219000000000002E-2</c:v>
                      </c:pt>
                      <c:pt idx="821">
                        <c:v>-9.2440000000000005E-3</c:v>
                      </c:pt>
                      <c:pt idx="822">
                        <c:v>-9.2440000000000005E-3</c:v>
                      </c:pt>
                      <c:pt idx="823">
                        <c:v>-4.3451999999999998E-2</c:v>
                      </c:pt>
                      <c:pt idx="824">
                        <c:v>-4.3451999999999998E-2</c:v>
                      </c:pt>
                      <c:pt idx="825">
                        <c:v>-4.3451999999999998E-2</c:v>
                      </c:pt>
                      <c:pt idx="826">
                        <c:v>-9.0489E-2</c:v>
                      </c:pt>
                      <c:pt idx="827">
                        <c:v>-9.0489E-2</c:v>
                      </c:pt>
                      <c:pt idx="828">
                        <c:v>-0.125919</c:v>
                      </c:pt>
                      <c:pt idx="829">
                        <c:v>-0.125919</c:v>
                      </c:pt>
                      <c:pt idx="830">
                        <c:v>-0.125919</c:v>
                      </c:pt>
                      <c:pt idx="831">
                        <c:v>5.8562000000000003E-2</c:v>
                      </c:pt>
                      <c:pt idx="832">
                        <c:v>5.8562000000000003E-2</c:v>
                      </c:pt>
                      <c:pt idx="833">
                        <c:v>-5.1393000000000001E-2</c:v>
                      </c:pt>
                      <c:pt idx="834">
                        <c:v>-5.1393000000000001E-2</c:v>
                      </c:pt>
                      <c:pt idx="835">
                        <c:v>8.4830000000000003E-2</c:v>
                      </c:pt>
                      <c:pt idx="836">
                        <c:v>8.4830000000000003E-2</c:v>
                      </c:pt>
                      <c:pt idx="837">
                        <c:v>8.4830000000000003E-2</c:v>
                      </c:pt>
                      <c:pt idx="838">
                        <c:v>4.2680000000000003E-2</c:v>
                      </c:pt>
                      <c:pt idx="839">
                        <c:v>4.2680000000000003E-2</c:v>
                      </c:pt>
                      <c:pt idx="840">
                        <c:v>-4.5895999999999999E-2</c:v>
                      </c:pt>
                      <c:pt idx="841">
                        <c:v>-4.5895999999999999E-2</c:v>
                      </c:pt>
                      <c:pt idx="842">
                        <c:v>-4.5895999999999999E-2</c:v>
                      </c:pt>
                      <c:pt idx="843">
                        <c:v>-0.226101</c:v>
                      </c:pt>
                      <c:pt idx="844">
                        <c:v>-0.226101</c:v>
                      </c:pt>
                      <c:pt idx="845">
                        <c:v>-0.25053500000000001</c:v>
                      </c:pt>
                      <c:pt idx="846">
                        <c:v>-0.25053500000000001</c:v>
                      </c:pt>
                      <c:pt idx="847">
                        <c:v>-0.178453</c:v>
                      </c:pt>
                      <c:pt idx="848">
                        <c:v>-0.178453</c:v>
                      </c:pt>
                      <c:pt idx="849">
                        <c:v>-0.178453</c:v>
                      </c:pt>
                      <c:pt idx="850">
                        <c:v>-9.7208000000000003E-2</c:v>
                      </c:pt>
                      <c:pt idx="851">
                        <c:v>-9.7208000000000003E-2</c:v>
                      </c:pt>
                      <c:pt idx="852">
                        <c:v>0.12453599999999999</c:v>
                      </c:pt>
                      <c:pt idx="853">
                        <c:v>0.12453599999999999</c:v>
                      </c:pt>
                      <c:pt idx="854">
                        <c:v>0.12453599999999999</c:v>
                      </c:pt>
                      <c:pt idx="855">
                        <c:v>0.160577</c:v>
                      </c:pt>
                      <c:pt idx="856">
                        <c:v>0.160577</c:v>
                      </c:pt>
                      <c:pt idx="857">
                        <c:v>5.2454000000000001E-2</c:v>
                      </c:pt>
                      <c:pt idx="858">
                        <c:v>5.2454000000000001E-2</c:v>
                      </c:pt>
                      <c:pt idx="859">
                        <c:v>-0.16012699999999999</c:v>
                      </c:pt>
                      <c:pt idx="860">
                        <c:v>-0.16012699999999999</c:v>
                      </c:pt>
                      <c:pt idx="861">
                        <c:v>-0.16012699999999999</c:v>
                      </c:pt>
                      <c:pt idx="862">
                        <c:v>-8.3157999999999996E-2</c:v>
                      </c:pt>
                      <c:pt idx="863">
                        <c:v>-8.3157999999999996E-2</c:v>
                      </c:pt>
                      <c:pt idx="864">
                        <c:v>0.26686799999999999</c:v>
                      </c:pt>
                      <c:pt idx="865">
                        <c:v>0.26686799999999999</c:v>
                      </c:pt>
                      <c:pt idx="866">
                        <c:v>0.26686799999999999</c:v>
                      </c:pt>
                      <c:pt idx="867">
                        <c:v>0.27053300000000002</c:v>
                      </c:pt>
                      <c:pt idx="868">
                        <c:v>0.27053300000000002</c:v>
                      </c:pt>
                      <c:pt idx="869">
                        <c:v>7.5055999999999998E-2</c:v>
                      </c:pt>
                      <c:pt idx="870">
                        <c:v>7.5055999999999998E-2</c:v>
                      </c:pt>
                      <c:pt idx="871">
                        <c:v>-4.1008999999999997E-2</c:v>
                      </c:pt>
                      <c:pt idx="872">
                        <c:v>-4.1008999999999997E-2</c:v>
                      </c:pt>
                      <c:pt idx="873">
                        <c:v>-4.1008999999999997E-2</c:v>
                      </c:pt>
                      <c:pt idx="874">
                        <c:v>-1.0465E-2</c:v>
                      </c:pt>
                      <c:pt idx="875">
                        <c:v>-1.0465E-2</c:v>
                      </c:pt>
                      <c:pt idx="876">
                        <c:v>-1.1076000000000001E-2</c:v>
                      </c:pt>
                      <c:pt idx="877">
                        <c:v>-1.1076000000000001E-2</c:v>
                      </c:pt>
                      <c:pt idx="878">
                        <c:v>-1.1076000000000001E-2</c:v>
                      </c:pt>
                      <c:pt idx="879">
                        <c:v>0.37560199999999999</c:v>
                      </c:pt>
                      <c:pt idx="880">
                        <c:v>0.37560199999999999</c:v>
                      </c:pt>
                      <c:pt idx="881">
                        <c:v>0.31756899999999999</c:v>
                      </c:pt>
                      <c:pt idx="882">
                        <c:v>0.31756899999999999</c:v>
                      </c:pt>
                      <c:pt idx="883">
                        <c:v>0.37193599999999999</c:v>
                      </c:pt>
                      <c:pt idx="884">
                        <c:v>0.37193599999999999</c:v>
                      </c:pt>
                      <c:pt idx="885">
                        <c:v>0.37193599999999999</c:v>
                      </c:pt>
                      <c:pt idx="886">
                        <c:v>0.21005699999999999</c:v>
                      </c:pt>
                      <c:pt idx="887">
                        <c:v>0.21005699999999999</c:v>
                      </c:pt>
                      <c:pt idx="888">
                        <c:v>0.79098999999999997</c:v>
                      </c:pt>
                      <c:pt idx="889">
                        <c:v>0.79098999999999997</c:v>
                      </c:pt>
                      <c:pt idx="890">
                        <c:v>0.79098999999999997</c:v>
                      </c:pt>
                      <c:pt idx="891">
                        <c:v>0.32245600000000002</c:v>
                      </c:pt>
                      <c:pt idx="892">
                        <c:v>0.32245600000000002</c:v>
                      </c:pt>
                      <c:pt idx="893">
                        <c:v>0.30718499999999999</c:v>
                      </c:pt>
                      <c:pt idx="894">
                        <c:v>0.30718499999999999</c:v>
                      </c:pt>
                      <c:pt idx="895">
                        <c:v>0.30718499999999999</c:v>
                      </c:pt>
                      <c:pt idx="896">
                        <c:v>0.13675300000000001</c:v>
                      </c:pt>
                      <c:pt idx="897">
                        <c:v>0.13675300000000001</c:v>
                      </c:pt>
                      <c:pt idx="898">
                        <c:v>0.79893099999999995</c:v>
                      </c:pt>
                      <c:pt idx="899">
                        <c:v>0.79893099999999995</c:v>
                      </c:pt>
                      <c:pt idx="900">
                        <c:v>9.5213999999999993E-2</c:v>
                      </c:pt>
                      <c:pt idx="901">
                        <c:v>9.5213999999999993E-2</c:v>
                      </c:pt>
                      <c:pt idx="902">
                        <c:v>9.5213999999999993E-2</c:v>
                      </c:pt>
                      <c:pt idx="903">
                        <c:v>0.173405</c:v>
                      </c:pt>
                      <c:pt idx="904">
                        <c:v>0.173405</c:v>
                      </c:pt>
                      <c:pt idx="905">
                        <c:v>0.40370099999999998</c:v>
                      </c:pt>
                      <c:pt idx="906">
                        <c:v>0.40370099999999998</c:v>
                      </c:pt>
                      <c:pt idx="907">
                        <c:v>0.40370099999999998</c:v>
                      </c:pt>
                      <c:pt idx="908">
                        <c:v>8.7884000000000004E-2</c:v>
                      </c:pt>
                      <c:pt idx="909">
                        <c:v>8.7884000000000004E-2</c:v>
                      </c:pt>
                      <c:pt idx="910">
                        <c:v>0.29985400000000001</c:v>
                      </c:pt>
                      <c:pt idx="911">
                        <c:v>0.29985400000000001</c:v>
                      </c:pt>
                      <c:pt idx="912">
                        <c:v>2.7407999999999998E-2</c:v>
                      </c:pt>
                      <c:pt idx="913">
                        <c:v>2.7407999999999998E-2</c:v>
                      </c:pt>
                      <c:pt idx="914">
                        <c:v>2.7407999999999998E-2</c:v>
                      </c:pt>
                      <c:pt idx="915">
                        <c:v>0.19661799999999999</c:v>
                      </c:pt>
                      <c:pt idx="916">
                        <c:v>0.19661799999999999</c:v>
                      </c:pt>
                      <c:pt idx="917">
                        <c:v>0.231437</c:v>
                      </c:pt>
                      <c:pt idx="918">
                        <c:v>0.231437</c:v>
                      </c:pt>
                      <c:pt idx="919">
                        <c:v>0.231437</c:v>
                      </c:pt>
                      <c:pt idx="920">
                        <c:v>-0.113091</c:v>
                      </c:pt>
                      <c:pt idx="921">
                        <c:v>-0.113091</c:v>
                      </c:pt>
                      <c:pt idx="922">
                        <c:v>-0.113091</c:v>
                      </c:pt>
                      <c:pt idx="923">
                        <c:v>7.3833999999999997E-2</c:v>
                      </c:pt>
                      <c:pt idx="924">
                        <c:v>7.3833999999999997E-2</c:v>
                      </c:pt>
                      <c:pt idx="925">
                        <c:v>7.3833999999999997E-2</c:v>
                      </c:pt>
                      <c:pt idx="926">
                        <c:v>7.3833999999999997E-2</c:v>
                      </c:pt>
                      <c:pt idx="927">
                        <c:v>7.3833999999999997E-2</c:v>
                      </c:pt>
                      <c:pt idx="928">
                        <c:v>0.218609</c:v>
                      </c:pt>
                      <c:pt idx="929">
                        <c:v>0.218609</c:v>
                      </c:pt>
                      <c:pt idx="930">
                        <c:v>-0.173566</c:v>
                      </c:pt>
                      <c:pt idx="931">
                        <c:v>-0.173566</c:v>
                      </c:pt>
                      <c:pt idx="932">
                        <c:v>-0.173566</c:v>
                      </c:pt>
                      <c:pt idx="933">
                        <c:v>-0.25175700000000001</c:v>
                      </c:pt>
                      <c:pt idx="934">
                        <c:v>-0.25175700000000001</c:v>
                      </c:pt>
                      <c:pt idx="935">
                        <c:v>-0.29573899999999997</c:v>
                      </c:pt>
                      <c:pt idx="936">
                        <c:v>-0.29573899999999997</c:v>
                      </c:pt>
                      <c:pt idx="937">
                        <c:v>-0.29573899999999997</c:v>
                      </c:pt>
                      <c:pt idx="938">
                        <c:v>-0.20655299999999999</c:v>
                      </c:pt>
                      <c:pt idx="939">
                        <c:v>-0.20655299999999999</c:v>
                      </c:pt>
                      <c:pt idx="940">
                        <c:v>-0.45273200000000002</c:v>
                      </c:pt>
                      <c:pt idx="941">
                        <c:v>-0.45273200000000002</c:v>
                      </c:pt>
                      <c:pt idx="942">
                        <c:v>-0.45273200000000002</c:v>
                      </c:pt>
                      <c:pt idx="943">
                        <c:v>-0.45273200000000002</c:v>
                      </c:pt>
                      <c:pt idx="944">
                        <c:v>0.103156</c:v>
                      </c:pt>
                      <c:pt idx="945">
                        <c:v>0.103156</c:v>
                      </c:pt>
                      <c:pt idx="946">
                        <c:v>-0.13691400000000001</c:v>
                      </c:pt>
                      <c:pt idx="947">
                        <c:v>-0.13691400000000001</c:v>
                      </c:pt>
                      <c:pt idx="948">
                        <c:v>-0.18822700000000001</c:v>
                      </c:pt>
                      <c:pt idx="949">
                        <c:v>-0.18822700000000001</c:v>
                      </c:pt>
                      <c:pt idx="950">
                        <c:v>-0.18822700000000001</c:v>
                      </c:pt>
                      <c:pt idx="951">
                        <c:v>-0.36110199999999998</c:v>
                      </c:pt>
                      <c:pt idx="952">
                        <c:v>-0.36110199999999998</c:v>
                      </c:pt>
                      <c:pt idx="953">
                        <c:v>-0.16929</c:v>
                      </c:pt>
                      <c:pt idx="954">
                        <c:v>-0.16929</c:v>
                      </c:pt>
                      <c:pt idx="955">
                        <c:v>-0.16929</c:v>
                      </c:pt>
                      <c:pt idx="956">
                        <c:v>0.391484</c:v>
                      </c:pt>
                      <c:pt idx="957">
                        <c:v>0.391484</c:v>
                      </c:pt>
                      <c:pt idx="958">
                        <c:v>-0.55413500000000004</c:v>
                      </c:pt>
                      <c:pt idx="959">
                        <c:v>-0.55413500000000004</c:v>
                      </c:pt>
                      <c:pt idx="960">
                        <c:v>-3.49E-2</c:v>
                      </c:pt>
                      <c:pt idx="961">
                        <c:v>-3.49E-2</c:v>
                      </c:pt>
                      <c:pt idx="962">
                        <c:v>-3.49E-2</c:v>
                      </c:pt>
                      <c:pt idx="963">
                        <c:v>-5.3837000000000003E-2</c:v>
                      </c:pt>
                      <c:pt idx="964">
                        <c:v>-5.3837000000000003E-2</c:v>
                      </c:pt>
                      <c:pt idx="965">
                        <c:v>0.40309</c:v>
                      </c:pt>
                      <c:pt idx="966">
                        <c:v>0.40309</c:v>
                      </c:pt>
                      <c:pt idx="967">
                        <c:v>0.40309</c:v>
                      </c:pt>
                      <c:pt idx="968">
                        <c:v>0.36094100000000001</c:v>
                      </c:pt>
                      <c:pt idx="969">
                        <c:v>0.36094100000000001</c:v>
                      </c:pt>
                      <c:pt idx="970">
                        <c:v>-7.2774000000000005E-2</c:v>
                      </c:pt>
                      <c:pt idx="971">
                        <c:v>-7.2774000000000005E-2</c:v>
                      </c:pt>
                      <c:pt idx="972">
                        <c:v>-5.6890999999999997E-2</c:v>
                      </c:pt>
                      <c:pt idx="973">
                        <c:v>-5.6890999999999997E-2</c:v>
                      </c:pt>
                      <c:pt idx="974">
                        <c:v>-5.6890999999999997E-2</c:v>
                      </c:pt>
                      <c:pt idx="975">
                        <c:v>-1.9628E-2</c:v>
                      </c:pt>
                      <c:pt idx="976">
                        <c:v>-1.9628E-2</c:v>
                      </c:pt>
                      <c:pt idx="977">
                        <c:v>-1.9628E-2</c:v>
                      </c:pt>
                      <c:pt idx="978">
                        <c:v>-0.15646199999999999</c:v>
                      </c:pt>
                      <c:pt idx="979">
                        <c:v>-0.15646199999999999</c:v>
                      </c:pt>
                      <c:pt idx="980">
                        <c:v>-0.15646199999999999</c:v>
                      </c:pt>
                      <c:pt idx="981">
                        <c:v>-6.3611000000000001E-2</c:v>
                      </c:pt>
                      <c:pt idx="982">
                        <c:v>-6.3611000000000001E-2</c:v>
                      </c:pt>
                      <c:pt idx="983">
                        <c:v>-3.8565000000000002E-2</c:v>
                      </c:pt>
                      <c:pt idx="984">
                        <c:v>-3.8565000000000002E-2</c:v>
                      </c:pt>
                      <c:pt idx="985">
                        <c:v>-3.8565000000000002E-2</c:v>
                      </c:pt>
                      <c:pt idx="986">
                        <c:v>-2.085E-2</c:v>
                      </c:pt>
                      <c:pt idx="987">
                        <c:v>-2.085E-2</c:v>
                      </c:pt>
                      <c:pt idx="988">
                        <c:v>-9.2932000000000001E-2</c:v>
                      </c:pt>
                      <c:pt idx="989">
                        <c:v>-9.2932000000000001E-2</c:v>
                      </c:pt>
                      <c:pt idx="990">
                        <c:v>-0.171734</c:v>
                      </c:pt>
                      <c:pt idx="991">
                        <c:v>-0.171734</c:v>
                      </c:pt>
                      <c:pt idx="992">
                        <c:v>-0.171734</c:v>
                      </c:pt>
                      <c:pt idx="993">
                        <c:v>-7.0941000000000004E-2</c:v>
                      </c:pt>
                      <c:pt idx="994">
                        <c:v>-7.0941000000000004E-2</c:v>
                      </c:pt>
                      <c:pt idx="995">
                        <c:v>-0.121032</c:v>
                      </c:pt>
                      <c:pt idx="996">
                        <c:v>-0.121032</c:v>
                      </c:pt>
                      <c:pt idx="997">
                        <c:v>-0.121032</c:v>
                      </c:pt>
                      <c:pt idx="998">
                        <c:v>-0.14058000000000001</c:v>
                      </c:pt>
                      <c:pt idx="999">
                        <c:v>-0.14058000000000001</c:v>
                      </c:pt>
                      <c:pt idx="1000">
                        <c:v>-4.2840999999999997E-2</c:v>
                      </c:pt>
                      <c:pt idx="1001">
                        <c:v>-4.2840999999999997E-2</c:v>
                      </c:pt>
                      <c:pt idx="1002">
                        <c:v>2.1299999999999999E-2</c:v>
                      </c:pt>
                      <c:pt idx="1003">
                        <c:v>2.1299999999999999E-2</c:v>
                      </c:pt>
                      <c:pt idx="1004">
                        <c:v>2.1299999999999999E-2</c:v>
                      </c:pt>
                      <c:pt idx="1005">
                        <c:v>4.9398999999999998E-2</c:v>
                      </c:pt>
                      <c:pt idx="1006">
                        <c:v>4.9398999999999998E-2</c:v>
                      </c:pt>
                      <c:pt idx="1007">
                        <c:v>6.0280000000000004E-3</c:v>
                      </c:pt>
                      <c:pt idx="1008">
                        <c:v>6.0280000000000004E-3</c:v>
                      </c:pt>
                      <c:pt idx="1009">
                        <c:v>6.0280000000000004E-3</c:v>
                      </c:pt>
                      <c:pt idx="1010">
                        <c:v>-2.8791000000000001E-2</c:v>
                      </c:pt>
                      <c:pt idx="1011">
                        <c:v>-2.8791000000000001E-2</c:v>
                      </c:pt>
                      <c:pt idx="1012">
                        <c:v>8.4830000000000003E-2</c:v>
                      </c:pt>
                      <c:pt idx="1013">
                        <c:v>8.4830000000000003E-2</c:v>
                      </c:pt>
                      <c:pt idx="1014">
                        <c:v>8.5441000000000003E-2</c:v>
                      </c:pt>
                      <c:pt idx="1015">
                        <c:v>8.5441000000000003E-2</c:v>
                      </c:pt>
                      <c:pt idx="1016">
                        <c:v>8.5441000000000003E-2</c:v>
                      </c:pt>
                      <c:pt idx="1017">
                        <c:v>0.20578099999999999</c:v>
                      </c:pt>
                      <c:pt idx="1018">
                        <c:v>0.20578099999999999</c:v>
                      </c:pt>
                      <c:pt idx="1019">
                        <c:v>0.17584900000000001</c:v>
                      </c:pt>
                      <c:pt idx="1020">
                        <c:v>0.17584900000000001</c:v>
                      </c:pt>
                      <c:pt idx="1021">
                        <c:v>0.17584900000000001</c:v>
                      </c:pt>
                      <c:pt idx="1022">
                        <c:v>0.271754</c:v>
                      </c:pt>
                      <c:pt idx="1023">
                        <c:v>0.271754</c:v>
                      </c:pt>
                      <c:pt idx="1024">
                        <c:v>0.160577</c:v>
                      </c:pt>
                      <c:pt idx="1025">
                        <c:v>0.160577</c:v>
                      </c:pt>
                      <c:pt idx="1026">
                        <c:v>0.27542</c:v>
                      </c:pt>
                      <c:pt idx="1027">
                        <c:v>0.27542</c:v>
                      </c:pt>
                      <c:pt idx="1028">
                        <c:v>0.27542</c:v>
                      </c:pt>
                      <c:pt idx="1029">
                        <c:v>0.219831</c:v>
                      </c:pt>
                      <c:pt idx="1030">
                        <c:v>0.219831</c:v>
                      </c:pt>
                      <c:pt idx="1031">
                        <c:v>0.271144</c:v>
                      </c:pt>
                      <c:pt idx="1032">
                        <c:v>0.271144</c:v>
                      </c:pt>
                      <c:pt idx="1033">
                        <c:v>0.271144</c:v>
                      </c:pt>
                      <c:pt idx="1034">
                        <c:v>0.19539599999999999</c:v>
                      </c:pt>
                      <c:pt idx="1035">
                        <c:v>0.19539599999999999</c:v>
                      </c:pt>
                      <c:pt idx="1036">
                        <c:v>0.164853</c:v>
                      </c:pt>
                      <c:pt idx="1037">
                        <c:v>0.164853</c:v>
                      </c:pt>
                      <c:pt idx="1038">
                        <c:v>0.164853</c:v>
                      </c:pt>
                      <c:pt idx="1039">
                        <c:v>0.13125500000000001</c:v>
                      </c:pt>
                      <c:pt idx="1040">
                        <c:v>0.13125500000000001</c:v>
                      </c:pt>
                      <c:pt idx="1041">
                        <c:v>0.105599</c:v>
                      </c:pt>
                      <c:pt idx="1042">
                        <c:v>0.105599</c:v>
                      </c:pt>
                      <c:pt idx="1043">
                        <c:v>4.5733999999999997E-2</c:v>
                      </c:pt>
                      <c:pt idx="1044">
                        <c:v>4.5733999999999997E-2</c:v>
                      </c:pt>
                      <c:pt idx="1045">
                        <c:v>-2.2682999999999998E-2</c:v>
                      </c:pt>
                      <c:pt idx="1046">
                        <c:v>-2.2682999999999998E-2</c:v>
                      </c:pt>
                      <c:pt idx="1047">
                        <c:v>-2.2682999999999998E-2</c:v>
                      </c:pt>
                      <c:pt idx="1048">
                        <c:v>-6.8498000000000003E-2</c:v>
                      </c:pt>
                      <c:pt idx="1049">
                        <c:v>-6.8498000000000003E-2</c:v>
                      </c:pt>
                      <c:pt idx="1050">
                        <c:v>-6.3611000000000001E-2</c:v>
                      </c:pt>
                      <c:pt idx="1051">
                        <c:v>-6.3611000000000001E-2</c:v>
                      </c:pt>
                      <c:pt idx="1052">
                        <c:v>-6.3611000000000001E-2</c:v>
                      </c:pt>
                      <c:pt idx="1053">
                        <c:v>-4.2840999999999997E-2</c:v>
                      </c:pt>
                      <c:pt idx="1054">
                        <c:v>-4.2840999999999997E-2</c:v>
                      </c:pt>
                      <c:pt idx="1055">
                        <c:v>-3.7954000000000002E-2</c:v>
                      </c:pt>
                      <c:pt idx="1056">
                        <c:v>-3.7954000000000002E-2</c:v>
                      </c:pt>
                      <c:pt idx="1057">
                        <c:v>-3.7954000000000002E-2</c:v>
                      </c:pt>
                      <c:pt idx="1058">
                        <c:v>-2.3904000000000002E-2</c:v>
                      </c:pt>
                      <c:pt idx="1059">
                        <c:v>-2.3904000000000002E-2</c:v>
                      </c:pt>
                      <c:pt idx="1060">
                        <c:v>-5.5779999999999996E-3</c:v>
                      </c:pt>
                      <c:pt idx="1061">
                        <c:v>-5.5779999999999996E-3</c:v>
                      </c:pt>
                      <c:pt idx="1062">
                        <c:v>7.8609999999999999E-3</c:v>
                      </c:pt>
                      <c:pt idx="1063">
                        <c:v>7.8609999999999999E-3</c:v>
                      </c:pt>
                      <c:pt idx="1064">
                        <c:v>7.8609999999999999E-3</c:v>
                      </c:pt>
                      <c:pt idx="1065">
                        <c:v>1.0304000000000001E-2</c:v>
                      </c:pt>
                      <c:pt idx="1066">
                        <c:v>1.0304000000000001E-2</c:v>
                      </c:pt>
                      <c:pt idx="1067">
                        <c:v>2.4354000000000001E-2</c:v>
                      </c:pt>
                      <c:pt idx="1068">
                        <c:v>2.4354000000000001E-2</c:v>
                      </c:pt>
                      <c:pt idx="1069">
                        <c:v>2.4354000000000001E-2</c:v>
                      </c:pt>
                      <c:pt idx="1070">
                        <c:v>1.2748000000000001E-2</c:v>
                      </c:pt>
                      <c:pt idx="1071">
                        <c:v>1.2748000000000001E-2</c:v>
                      </c:pt>
                      <c:pt idx="1072">
                        <c:v>8.4709999999999994E-3</c:v>
                      </c:pt>
                      <c:pt idx="1073">
                        <c:v>8.4709999999999994E-3</c:v>
                      </c:pt>
                      <c:pt idx="1074">
                        <c:v>5.4169999999999999E-3</c:v>
                      </c:pt>
                      <c:pt idx="1075">
                        <c:v>5.4169999999999999E-3</c:v>
                      </c:pt>
                      <c:pt idx="1076">
                        <c:v>5.4169999999999999E-3</c:v>
                      </c:pt>
                      <c:pt idx="1077">
                        <c:v>4.8060000000000004E-3</c:v>
                      </c:pt>
                      <c:pt idx="1078">
                        <c:v>4.8060000000000004E-3</c:v>
                      </c:pt>
                      <c:pt idx="1079">
                        <c:v>-2.5240000000000002E-3</c:v>
                      </c:pt>
                      <c:pt idx="1080">
                        <c:v>-2.5240000000000002E-3</c:v>
                      </c:pt>
                      <c:pt idx="1081">
                        <c:v>-2.5240000000000002E-3</c:v>
                      </c:pt>
                      <c:pt idx="1082">
                        <c:v>6.6389999999999999E-3</c:v>
                      </c:pt>
                      <c:pt idx="1083">
                        <c:v>6.6389999999999999E-3</c:v>
                      </c:pt>
                      <c:pt idx="1084">
                        <c:v>-3.7460000000000002E-3</c:v>
                      </c:pt>
                      <c:pt idx="1085">
                        <c:v>-3.7460000000000002E-3</c:v>
                      </c:pt>
                      <c:pt idx="1086">
                        <c:v>7.2500000000000004E-3</c:v>
                      </c:pt>
                      <c:pt idx="1087">
                        <c:v>7.2500000000000004E-3</c:v>
                      </c:pt>
                      <c:pt idx="1088">
                        <c:v>7.2500000000000004E-3</c:v>
                      </c:pt>
                      <c:pt idx="1089">
                        <c:v>1.8245000000000001E-2</c:v>
                      </c:pt>
                      <c:pt idx="1090">
                        <c:v>1.8245000000000001E-2</c:v>
                      </c:pt>
                      <c:pt idx="1091">
                        <c:v>2.3630000000000001E-3</c:v>
                      </c:pt>
                      <c:pt idx="1092">
                        <c:v>2.3630000000000001E-3</c:v>
                      </c:pt>
                      <c:pt idx="1093">
                        <c:v>2.3630000000000001E-3</c:v>
                      </c:pt>
                      <c:pt idx="1094">
                        <c:v>7.2500000000000004E-3</c:v>
                      </c:pt>
                      <c:pt idx="1095">
                        <c:v>7.2500000000000004E-3</c:v>
                      </c:pt>
                      <c:pt idx="1096">
                        <c:v>2.1911E-2</c:v>
                      </c:pt>
                      <c:pt idx="1097">
                        <c:v>2.1911E-2</c:v>
                      </c:pt>
                      <c:pt idx="1098">
                        <c:v>-4.9680000000000002E-3</c:v>
                      </c:pt>
                      <c:pt idx="1099">
                        <c:v>-4.9680000000000002E-3</c:v>
                      </c:pt>
                      <c:pt idx="1100">
                        <c:v>-4.9680000000000002E-3</c:v>
                      </c:pt>
                      <c:pt idx="1101">
                        <c:v>-2.8791000000000001E-2</c:v>
                      </c:pt>
                      <c:pt idx="1102">
                        <c:v>-2.8791000000000001E-2</c:v>
                      </c:pt>
                      <c:pt idx="1103">
                        <c:v>-1.302E-3</c:v>
                      </c:pt>
                      <c:pt idx="1104">
                        <c:v>-1.302E-3</c:v>
                      </c:pt>
                      <c:pt idx="1105">
                        <c:v>-1.302E-3</c:v>
                      </c:pt>
                      <c:pt idx="1106">
                        <c:v>3.9015000000000001E-2</c:v>
                      </c:pt>
                      <c:pt idx="1107">
                        <c:v>3.9015000000000001E-2</c:v>
                      </c:pt>
                      <c:pt idx="1108">
                        <c:v>3.9015000000000001E-2</c:v>
                      </c:pt>
                      <c:pt idx="1109">
                        <c:v>9.6930000000000002E-3</c:v>
                      </c:pt>
                      <c:pt idx="1110">
                        <c:v>9.6930000000000002E-3</c:v>
                      </c:pt>
                      <c:pt idx="1111">
                        <c:v>9.6930000000000002E-3</c:v>
                      </c:pt>
                      <c:pt idx="1112">
                        <c:v>1.4579999999999999E-2</c:v>
                      </c:pt>
                      <c:pt idx="1113">
                        <c:v>1.4579999999999999E-2</c:v>
                      </c:pt>
                      <c:pt idx="1114">
                        <c:v>2.2520999999999999E-2</c:v>
                      </c:pt>
                      <c:pt idx="1115">
                        <c:v>2.2520999999999999E-2</c:v>
                      </c:pt>
                      <c:pt idx="1116">
                        <c:v>1.1410000000000001E-3</c:v>
                      </c:pt>
                      <c:pt idx="1117">
                        <c:v>1.1410000000000001E-3</c:v>
                      </c:pt>
                      <c:pt idx="1118">
                        <c:v>1.1410000000000001E-3</c:v>
                      </c:pt>
                      <c:pt idx="1119">
                        <c:v>-6.1890000000000001E-3</c:v>
                      </c:pt>
                      <c:pt idx="1120">
                        <c:v>-6.1890000000000001E-3</c:v>
                      </c:pt>
                      <c:pt idx="1121">
                        <c:v>2.8629999999999999E-2</c:v>
                      </c:pt>
                      <c:pt idx="1122">
                        <c:v>2.8629999999999999E-2</c:v>
                      </c:pt>
                      <c:pt idx="1123">
                        <c:v>2.8629999999999999E-2</c:v>
                      </c:pt>
                      <c:pt idx="1124">
                        <c:v>6.3449000000000005E-2</c:v>
                      </c:pt>
                      <c:pt idx="1125">
                        <c:v>6.3449000000000005E-2</c:v>
                      </c:pt>
                      <c:pt idx="1126">
                        <c:v>2.1299999999999999E-2</c:v>
                      </c:pt>
                      <c:pt idx="1127">
                        <c:v>2.1299999999999999E-2</c:v>
                      </c:pt>
                      <c:pt idx="1128">
                        <c:v>6.7724999999999994E-2</c:v>
                      </c:pt>
                      <c:pt idx="1129">
                        <c:v>6.7724999999999994E-2</c:v>
                      </c:pt>
                      <c:pt idx="1130">
                        <c:v>6.7724999999999994E-2</c:v>
                      </c:pt>
                      <c:pt idx="1131">
                        <c:v>3.2905999999999998E-2</c:v>
                      </c:pt>
                      <c:pt idx="1132">
                        <c:v>3.2905999999999998E-2</c:v>
                      </c:pt>
                      <c:pt idx="1133">
                        <c:v>4.8060000000000004E-3</c:v>
                      </c:pt>
                      <c:pt idx="1134">
                        <c:v>4.8060000000000004E-3</c:v>
                      </c:pt>
                      <c:pt idx="1135">
                        <c:v>4.8060000000000004E-3</c:v>
                      </c:pt>
                      <c:pt idx="1136">
                        <c:v>-2.0239E-2</c:v>
                      </c:pt>
                      <c:pt idx="1137">
                        <c:v>-2.0239E-2</c:v>
                      </c:pt>
                      <c:pt idx="1138">
                        <c:v>8.2386000000000001E-2</c:v>
                      </c:pt>
                      <c:pt idx="1139">
                        <c:v>8.2386000000000001E-2</c:v>
                      </c:pt>
                      <c:pt idx="1140">
                        <c:v>8.2386000000000001E-2</c:v>
                      </c:pt>
                      <c:pt idx="1141">
                        <c:v>8.2386000000000001E-2</c:v>
                      </c:pt>
                      <c:pt idx="1142">
                        <c:v>0.398814</c:v>
                      </c:pt>
                      <c:pt idx="1143">
                        <c:v>0.398814</c:v>
                      </c:pt>
                      <c:pt idx="1144">
                        <c:v>0.70913400000000004</c:v>
                      </c:pt>
                      <c:pt idx="1145">
                        <c:v>0.70913400000000004</c:v>
                      </c:pt>
                      <c:pt idx="1146">
                        <c:v>0.86856999999999995</c:v>
                      </c:pt>
                      <c:pt idx="1147">
                        <c:v>0.86856999999999995</c:v>
                      </c:pt>
                      <c:pt idx="1148">
                        <c:v>0.86856999999999995</c:v>
                      </c:pt>
                      <c:pt idx="1149">
                        <c:v>0.84963299999999997</c:v>
                      </c:pt>
                      <c:pt idx="1150">
                        <c:v>0.84963299999999997</c:v>
                      </c:pt>
                      <c:pt idx="1151">
                        <c:v>0.95470200000000005</c:v>
                      </c:pt>
                      <c:pt idx="1152">
                        <c:v>0.95470200000000005</c:v>
                      </c:pt>
                      <c:pt idx="1153">
                        <c:v>0.95470200000000005</c:v>
                      </c:pt>
                      <c:pt idx="1154">
                        <c:v>1.0273950000000001</c:v>
                      </c:pt>
                      <c:pt idx="1155">
                        <c:v>1.0273950000000001</c:v>
                      </c:pt>
                      <c:pt idx="1156">
                        <c:v>1.07321</c:v>
                      </c:pt>
                      <c:pt idx="1157">
                        <c:v>1.07321</c:v>
                      </c:pt>
                      <c:pt idx="1158">
                        <c:v>-1.0128950000000001</c:v>
                      </c:pt>
                      <c:pt idx="1159">
                        <c:v>-1.0128950000000001</c:v>
                      </c:pt>
                      <c:pt idx="1160">
                        <c:v>-1.0128950000000001</c:v>
                      </c:pt>
                      <c:pt idx="1161">
                        <c:v>0.63399799999999995</c:v>
                      </c:pt>
                      <c:pt idx="1162">
                        <c:v>0.63399799999999995</c:v>
                      </c:pt>
                      <c:pt idx="1163">
                        <c:v>0.54725500000000005</c:v>
                      </c:pt>
                      <c:pt idx="1164">
                        <c:v>0.54725500000000005</c:v>
                      </c:pt>
                      <c:pt idx="1165">
                        <c:v>0.54725500000000005</c:v>
                      </c:pt>
                      <c:pt idx="1166">
                        <c:v>0.51610100000000003</c:v>
                      </c:pt>
                      <c:pt idx="1167">
                        <c:v>0.51610100000000003</c:v>
                      </c:pt>
                      <c:pt idx="1168">
                        <c:v>0.69752700000000001</c:v>
                      </c:pt>
                      <c:pt idx="1169">
                        <c:v>0.69752700000000001</c:v>
                      </c:pt>
                      <c:pt idx="1170">
                        <c:v>0.24365500000000001</c:v>
                      </c:pt>
                      <c:pt idx="1171">
                        <c:v>0.24365500000000001</c:v>
                      </c:pt>
                      <c:pt idx="1172">
                        <c:v>0.24365500000000001</c:v>
                      </c:pt>
                      <c:pt idx="1173">
                        <c:v>1.6944600000000001</c:v>
                      </c:pt>
                      <c:pt idx="1174">
                        <c:v>1.6944600000000001</c:v>
                      </c:pt>
                      <c:pt idx="1175">
                        <c:v>1.406131</c:v>
                      </c:pt>
                      <c:pt idx="1176">
                        <c:v>1.406131</c:v>
                      </c:pt>
                      <c:pt idx="1177">
                        <c:v>1.406131</c:v>
                      </c:pt>
                      <c:pt idx="1178">
                        <c:v>1.5698430000000001</c:v>
                      </c:pt>
                      <c:pt idx="1179">
                        <c:v>1.5698430000000001</c:v>
                      </c:pt>
                      <c:pt idx="1180">
                        <c:v>1.729279</c:v>
                      </c:pt>
                      <c:pt idx="1181">
                        <c:v>1.729279</c:v>
                      </c:pt>
                      <c:pt idx="1182">
                        <c:v>0.68530999999999997</c:v>
                      </c:pt>
                      <c:pt idx="1183">
                        <c:v>0.68530999999999997</c:v>
                      </c:pt>
                      <c:pt idx="1184">
                        <c:v>0.68530999999999997</c:v>
                      </c:pt>
                      <c:pt idx="1185">
                        <c:v>0.20333699999999999</c:v>
                      </c:pt>
                      <c:pt idx="1186">
                        <c:v>0.20333699999999999</c:v>
                      </c:pt>
                      <c:pt idx="1187">
                        <c:v>-4.5895999999999999E-2</c:v>
                      </c:pt>
                      <c:pt idx="1188">
                        <c:v>-4.5895999999999999E-2</c:v>
                      </c:pt>
                      <c:pt idx="1189">
                        <c:v>-4.5895999999999999E-2</c:v>
                      </c:pt>
                      <c:pt idx="1190">
                        <c:v>-5.2004000000000002E-2</c:v>
                      </c:pt>
                      <c:pt idx="1191">
                        <c:v>-5.2004000000000002E-2</c:v>
                      </c:pt>
                      <c:pt idx="1192">
                        <c:v>-3.923057</c:v>
                      </c:pt>
                      <c:pt idx="1193">
                        <c:v>-3.923057</c:v>
                      </c:pt>
                      <c:pt idx="1194">
                        <c:v>1.3896379999999999</c:v>
                      </c:pt>
                      <c:pt idx="1195">
                        <c:v>1.3896379999999999</c:v>
                      </c:pt>
                      <c:pt idx="1196">
                        <c:v>1.3896379999999999</c:v>
                      </c:pt>
                      <c:pt idx="1197">
                        <c:v>-0.21693799999999999</c:v>
                      </c:pt>
                      <c:pt idx="1198">
                        <c:v>-0.21693799999999999</c:v>
                      </c:pt>
                      <c:pt idx="1199">
                        <c:v>-9.5376000000000002E-2</c:v>
                      </c:pt>
                      <c:pt idx="1200">
                        <c:v>-9.5376000000000002E-2</c:v>
                      </c:pt>
                      <c:pt idx="1201">
                        <c:v>-9.5376000000000002E-2</c:v>
                      </c:pt>
                      <c:pt idx="1202">
                        <c:v>6.6389999999999999E-3</c:v>
                      </c:pt>
                      <c:pt idx="1203">
                        <c:v>6.6389999999999999E-3</c:v>
                      </c:pt>
                      <c:pt idx="1204">
                        <c:v>-5.8723999999999998E-2</c:v>
                      </c:pt>
                      <c:pt idx="1205">
                        <c:v>-5.8723999999999998E-2</c:v>
                      </c:pt>
                      <c:pt idx="1206">
                        <c:v>-0.18639500000000001</c:v>
                      </c:pt>
                      <c:pt idx="1207">
                        <c:v>-0.18639500000000001</c:v>
                      </c:pt>
                      <c:pt idx="1208">
                        <c:v>-0.18639500000000001</c:v>
                      </c:pt>
                      <c:pt idx="1209">
                        <c:v>4.8060000000000004E-3</c:v>
                      </c:pt>
                      <c:pt idx="1210">
                        <c:v>4.8060000000000004E-3</c:v>
                      </c:pt>
                      <c:pt idx="1211">
                        <c:v>-7.2163000000000005E-2</c:v>
                      </c:pt>
                      <c:pt idx="1212">
                        <c:v>-7.2163000000000005E-2</c:v>
                      </c:pt>
                      <c:pt idx="1213">
                        <c:v>-7.2163000000000005E-2</c:v>
                      </c:pt>
                      <c:pt idx="1214">
                        <c:v>3.3516999999999998E-2</c:v>
                      </c:pt>
                      <c:pt idx="1215">
                        <c:v>3.3516999999999998E-2</c:v>
                      </c:pt>
                      <c:pt idx="1216">
                        <c:v>-9.8539999999999999E-3</c:v>
                      </c:pt>
                      <c:pt idx="1217">
                        <c:v>-9.8539999999999999E-3</c:v>
                      </c:pt>
                      <c:pt idx="1218">
                        <c:v>-6.8498000000000003E-2</c:v>
                      </c:pt>
                      <c:pt idx="1219">
                        <c:v>-6.8498000000000003E-2</c:v>
                      </c:pt>
                      <c:pt idx="1220">
                        <c:v>-6.8498000000000003E-2</c:v>
                      </c:pt>
                      <c:pt idx="1221">
                        <c:v>-3.7460000000000002E-3</c:v>
                      </c:pt>
                      <c:pt idx="1222">
                        <c:v>-3.7460000000000002E-3</c:v>
                      </c:pt>
                      <c:pt idx="1223">
                        <c:v>-0.124697</c:v>
                      </c:pt>
                      <c:pt idx="1224">
                        <c:v>-0.124697</c:v>
                      </c:pt>
                      <c:pt idx="1225">
                        <c:v>-0.124697</c:v>
                      </c:pt>
                      <c:pt idx="1226">
                        <c:v>-0.26458500000000001</c:v>
                      </c:pt>
                      <c:pt idx="1227">
                        <c:v>-0.26458500000000001</c:v>
                      </c:pt>
                      <c:pt idx="1228">
                        <c:v>-6.4832000000000001E-2</c:v>
                      </c:pt>
                      <c:pt idx="1229">
                        <c:v>-6.4832000000000001E-2</c:v>
                      </c:pt>
                      <c:pt idx="1230">
                        <c:v>1.5802E-2</c:v>
                      </c:pt>
                      <c:pt idx="1231">
                        <c:v>1.5802E-2</c:v>
                      </c:pt>
                      <c:pt idx="1232">
                        <c:v>1.5802E-2</c:v>
                      </c:pt>
                      <c:pt idx="1233">
                        <c:v>0.170962</c:v>
                      </c:pt>
                      <c:pt idx="1234">
                        <c:v>0.170962</c:v>
                      </c:pt>
                      <c:pt idx="1235">
                        <c:v>-0.13508200000000001</c:v>
                      </c:pt>
                      <c:pt idx="1236">
                        <c:v>-0.13508200000000001</c:v>
                      </c:pt>
                      <c:pt idx="1237">
                        <c:v>-0.13508200000000001</c:v>
                      </c:pt>
                      <c:pt idx="1238">
                        <c:v>-0.235264</c:v>
                      </c:pt>
                      <c:pt idx="1239">
                        <c:v>-0.235264</c:v>
                      </c:pt>
                      <c:pt idx="1240">
                        <c:v>9.1549000000000005E-2</c:v>
                      </c:pt>
                      <c:pt idx="1241">
                        <c:v>9.1549000000000005E-2</c:v>
                      </c:pt>
                      <c:pt idx="1242">
                        <c:v>8.8495000000000004E-2</c:v>
                      </c:pt>
                      <c:pt idx="1243">
                        <c:v>8.8495000000000004E-2</c:v>
                      </c:pt>
                      <c:pt idx="1244">
                        <c:v>8.8495000000000004E-2</c:v>
                      </c:pt>
                      <c:pt idx="1245">
                        <c:v>0.30413000000000001</c:v>
                      </c:pt>
                      <c:pt idx="1246">
                        <c:v>0.30413000000000001</c:v>
                      </c:pt>
                      <c:pt idx="1247">
                        <c:v>1.8856000000000001E-2</c:v>
                      </c:pt>
                      <c:pt idx="1248">
                        <c:v>1.8856000000000001E-2</c:v>
                      </c:pt>
                      <c:pt idx="1249">
                        <c:v>1.8856000000000001E-2</c:v>
                      </c:pt>
                      <c:pt idx="1250">
                        <c:v>-0.30245899999999998</c:v>
                      </c:pt>
                      <c:pt idx="1251">
                        <c:v>-0.30245899999999998</c:v>
                      </c:pt>
                      <c:pt idx="1252">
                        <c:v>9.6930000000000002E-3</c:v>
                      </c:pt>
                      <c:pt idx="1253">
                        <c:v>9.6930000000000002E-3</c:v>
                      </c:pt>
                      <c:pt idx="1254">
                        <c:v>-0.78198800000000002</c:v>
                      </c:pt>
                      <c:pt idx="1255">
                        <c:v>-0.78198800000000002</c:v>
                      </c:pt>
                      <c:pt idx="1256">
                        <c:v>-0.78198800000000002</c:v>
                      </c:pt>
                      <c:pt idx="1257">
                        <c:v>8.4709999999999994E-3</c:v>
                      </c:pt>
                      <c:pt idx="1258">
                        <c:v>8.4709999999999994E-3</c:v>
                      </c:pt>
                      <c:pt idx="1259">
                        <c:v>-0.48449700000000001</c:v>
                      </c:pt>
                      <c:pt idx="1260">
                        <c:v>-0.48449700000000001</c:v>
                      </c:pt>
                      <c:pt idx="1261">
                        <c:v>-0.48449700000000001</c:v>
                      </c:pt>
                      <c:pt idx="1262">
                        <c:v>-0.43257299999999999</c:v>
                      </c:pt>
                      <c:pt idx="1263">
                        <c:v>-0.43257299999999999</c:v>
                      </c:pt>
                      <c:pt idx="1264">
                        <c:v>-0.34705200000000003</c:v>
                      </c:pt>
                      <c:pt idx="1265">
                        <c:v>-0.34705200000000003</c:v>
                      </c:pt>
                      <c:pt idx="1266">
                        <c:v>-0.100873</c:v>
                      </c:pt>
                      <c:pt idx="1267">
                        <c:v>-0.100873</c:v>
                      </c:pt>
                      <c:pt idx="1268">
                        <c:v>-0.100873</c:v>
                      </c:pt>
                      <c:pt idx="1269">
                        <c:v>1.4579999999999999E-2</c:v>
                      </c:pt>
                      <c:pt idx="1270">
                        <c:v>1.4579999999999999E-2</c:v>
                      </c:pt>
                      <c:pt idx="1271">
                        <c:v>0.19661799999999999</c:v>
                      </c:pt>
                      <c:pt idx="1272">
                        <c:v>0.19661799999999999</c:v>
                      </c:pt>
                      <c:pt idx="1273">
                        <c:v>0.19661799999999999</c:v>
                      </c:pt>
                      <c:pt idx="1274">
                        <c:v>0.36338399999999998</c:v>
                      </c:pt>
                      <c:pt idx="1275">
                        <c:v>0.36338399999999998</c:v>
                      </c:pt>
                      <c:pt idx="1276">
                        <c:v>0.58940400000000004</c:v>
                      </c:pt>
                      <c:pt idx="1277">
                        <c:v>0.58940400000000004</c:v>
                      </c:pt>
                      <c:pt idx="1278">
                        <c:v>0.80809399999999998</c:v>
                      </c:pt>
                      <c:pt idx="1279">
                        <c:v>0.80809399999999998</c:v>
                      </c:pt>
                      <c:pt idx="1280">
                        <c:v>0.80809399999999998</c:v>
                      </c:pt>
                      <c:pt idx="1281">
                        <c:v>0.56680200000000003</c:v>
                      </c:pt>
                      <c:pt idx="1282">
                        <c:v>0.56680200000000003</c:v>
                      </c:pt>
                      <c:pt idx="1283">
                        <c:v>0.74822900000000003</c:v>
                      </c:pt>
                      <c:pt idx="1284">
                        <c:v>0.74822900000000003</c:v>
                      </c:pt>
                      <c:pt idx="1285">
                        <c:v>0.74822900000000003</c:v>
                      </c:pt>
                      <c:pt idx="1286">
                        <c:v>0.35849700000000001</c:v>
                      </c:pt>
                      <c:pt idx="1287">
                        <c:v>0.35849700000000001</c:v>
                      </c:pt>
                      <c:pt idx="1288">
                        <c:v>0.13308800000000001</c:v>
                      </c:pt>
                      <c:pt idx="1289">
                        <c:v>0.13308800000000001</c:v>
                      </c:pt>
                      <c:pt idx="1290">
                        <c:v>8.1775E-2</c:v>
                      </c:pt>
                      <c:pt idx="1291">
                        <c:v>8.1775E-2</c:v>
                      </c:pt>
                      <c:pt idx="1292">
                        <c:v>8.1775E-2</c:v>
                      </c:pt>
                      <c:pt idx="1293">
                        <c:v>0.15263599999999999</c:v>
                      </c:pt>
                      <c:pt idx="1294">
                        <c:v>0.15263599999999999</c:v>
                      </c:pt>
                      <c:pt idx="1295">
                        <c:v>1.9467000000000002E-2</c:v>
                      </c:pt>
                      <c:pt idx="1296">
                        <c:v>1.9467000000000002E-2</c:v>
                      </c:pt>
                      <c:pt idx="1297">
                        <c:v>1.9467000000000002E-2</c:v>
                      </c:pt>
                      <c:pt idx="1298">
                        <c:v>-5.1393000000000001E-2</c:v>
                      </c:pt>
                      <c:pt idx="1299">
                        <c:v>-5.1393000000000001E-2</c:v>
                      </c:pt>
                      <c:pt idx="1300">
                        <c:v>0.23327000000000001</c:v>
                      </c:pt>
                      <c:pt idx="1301">
                        <c:v>0.23327000000000001</c:v>
                      </c:pt>
                      <c:pt idx="1302">
                        <c:v>1.1410000000000001E-3</c:v>
                      </c:pt>
                      <c:pt idx="1303">
                        <c:v>1.1410000000000001E-3</c:v>
                      </c:pt>
                      <c:pt idx="1304">
                        <c:v>1.1410000000000001E-3</c:v>
                      </c:pt>
                      <c:pt idx="1305">
                        <c:v>0.14163999999999999</c:v>
                      </c:pt>
                      <c:pt idx="1306">
                        <c:v>0.14163999999999999</c:v>
                      </c:pt>
                      <c:pt idx="1307">
                        <c:v>0.18806600000000001</c:v>
                      </c:pt>
                      <c:pt idx="1308">
                        <c:v>0.18806600000000001</c:v>
                      </c:pt>
                      <c:pt idx="1309">
                        <c:v>0.18806600000000001</c:v>
                      </c:pt>
                      <c:pt idx="1310">
                        <c:v>0.26136999999999999</c:v>
                      </c:pt>
                      <c:pt idx="1311">
                        <c:v>0.26136999999999999</c:v>
                      </c:pt>
                      <c:pt idx="1312">
                        <c:v>0.41469699999999998</c:v>
                      </c:pt>
                      <c:pt idx="1313">
                        <c:v>0.41469699999999998</c:v>
                      </c:pt>
                      <c:pt idx="1314">
                        <c:v>0.48128100000000001</c:v>
                      </c:pt>
                      <c:pt idx="1315">
                        <c:v>0.48128100000000001</c:v>
                      </c:pt>
                      <c:pt idx="1316">
                        <c:v>0.48128100000000001</c:v>
                      </c:pt>
                      <c:pt idx="1317">
                        <c:v>0.19050900000000001</c:v>
                      </c:pt>
                      <c:pt idx="1318">
                        <c:v>0.19050900000000001</c:v>
                      </c:pt>
                      <c:pt idx="1319">
                        <c:v>0.35055599999999998</c:v>
                      </c:pt>
                      <c:pt idx="1320">
                        <c:v>0.35055599999999998</c:v>
                      </c:pt>
                      <c:pt idx="1321">
                        <c:v>0.35055599999999998</c:v>
                      </c:pt>
                      <c:pt idx="1322">
                        <c:v>-0.14791000000000001</c:v>
                      </c:pt>
                      <c:pt idx="1323">
                        <c:v>-0.14791000000000001</c:v>
                      </c:pt>
                      <c:pt idx="1324">
                        <c:v>-0.128973</c:v>
                      </c:pt>
                      <c:pt idx="1325">
                        <c:v>-0.128973</c:v>
                      </c:pt>
                      <c:pt idx="1326">
                        <c:v>0.220442</c:v>
                      </c:pt>
                      <c:pt idx="1327">
                        <c:v>0.220442</c:v>
                      </c:pt>
                      <c:pt idx="1328">
                        <c:v>0.220442</c:v>
                      </c:pt>
                      <c:pt idx="1329">
                        <c:v>-0.15523999999999999</c:v>
                      </c:pt>
                      <c:pt idx="1330">
                        <c:v>-0.15523999999999999</c:v>
                      </c:pt>
                      <c:pt idx="1331">
                        <c:v>-0.18822700000000001</c:v>
                      </c:pt>
                      <c:pt idx="1332">
                        <c:v>-0.18822700000000001</c:v>
                      </c:pt>
                      <c:pt idx="1333">
                        <c:v>-0.18822700000000001</c:v>
                      </c:pt>
                      <c:pt idx="1334">
                        <c:v>0.20761399999999999</c:v>
                      </c:pt>
                      <c:pt idx="1335">
                        <c:v>0.20761399999999999</c:v>
                      </c:pt>
                      <c:pt idx="1336">
                        <c:v>0.220442</c:v>
                      </c:pt>
                      <c:pt idx="1337">
                        <c:v>0.220442</c:v>
                      </c:pt>
                      <c:pt idx="1338">
                        <c:v>0.220442</c:v>
                      </c:pt>
                      <c:pt idx="1339">
                        <c:v>-3.6122000000000001E-2</c:v>
                      </c:pt>
                      <c:pt idx="1340">
                        <c:v>-3.6122000000000001E-2</c:v>
                      </c:pt>
                      <c:pt idx="1341">
                        <c:v>-3.6122000000000001E-2</c:v>
                      </c:pt>
                      <c:pt idx="1342">
                        <c:v>0.41836200000000001</c:v>
                      </c:pt>
                      <c:pt idx="1343">
                        <c:v>0.41836200000000001</c:v>
                      </c:pt>
                      <c:pt idx="1344">
                        <c:v>-0.13202800000000001</c:v>
                      </c:pt>
                      <c:pt idx="1345">
                        <c:v>-0.13202800000000001</c:v>
                      </c:pt>
                      <c:pt idx="1346">
                        <c:v>-0.13202800000000001</c:v>
                      </c:pt>
                      <c:pt idx="1347">
                        <c:v>-0.56879599999999997</c:v>
                      </c:pt>
                      <c:pt idx="1348">
                        <c:v>-0.56879599999999997</c:v>
                      </c:pt>
                      <c:pt idx="1349">
                        <c:v>-0.240762</c:v>
                      </c:pt>
                      <c:pt idx="1350">
                        <c:v>-0.240762</c:v>
                      </c:pt>
                      <c:pt idx="1351">
                        <c:v>-0.240762</c:v>
                      </c:pt>
                      <c:pt idx="1352">
                        <c:v>0.19539599999999999</c:v>
                      </c:pt>
                      <c:pt idx="1353">
                        <c:v>0.19539599999999999</c:v>
                      </c:pt>
                      <c:pt idx="1354">
                        <c:v>-0.25358999999999998</c:v>
                      </c:pt>
                      <c:pt idx="1355">
                        <c:v>-0.25358999999999998</c:v>
                      </c:pt>
                      <c:pt idx="1356">
                        <c:v>0.19722899999999999</c:v>
                      </c:pt>
                      <c:pt idx="1357">
                        <c:v>0.19722899999999999</c:v>
                      </c:pt>
                      <c:pt idx="1358">
                        <c:v>0.19722899999999999</c:v>
                      </c:pt>
                      <c:pt idx="1359">
                        <c:v>0.31818000000000002</c:v>
                      </c:pt>
                      <c:pt idx="1360">
                        <c:v>0.31818000000000002</c:v>
                      </c:pt>
                      <c:pt idx="1361">
                        <c:v>1.1672830000000001</c:v>
                      </c:pt>
                      <c:pt idx="1362">
                        <c:v>1.1672830000000001</c:v>
                      </c:pt>
                      <c:pt idx="1363">
                        <c:v>1.1672830000000001</c:v>
                      </c:pt>
                      <c:pt idx="1364">
                        <c:v>0.25464999999999999</c:v>
                      </c:pt>
                      <c:pt idx="1365">
                        <c:v>0.25464999999999999</c:v>
                      </c:pt>
                      <c:pt idx="1366">
                        <c:v>-0.122254</c:v>
                      </c:pt>
                      <c:pt idx="1367">
                        <c:v>-0.122254</c:v>
                      </c:pt>
                      <c:pt idx="1368">
                        <c:v>-0.40141900000000003</c:v>
                      </c:pt>
                      <c:pt idx="1369">
                        <c:v>-0.40141900000000003</c:v>
                      </c:pt>
                      <c:pt idx="1370">
                        <c:v>-0.40141900000000003</c:v>
                      </c:pt>
                      <c:pt idx="1371">
                        <c:v>7.1390999999999996E-2</c:v>
                      </c:pt>
                      <c:pt idx="1372">
                        <c:v>7.1390999999999996E-2</c:v>
                      </c:pt>
                      <c:pt idx="1373">
                        <c:v>0.156301</c:v>
                      </c:pt>
                      <c:pt idx="1374">
                        <c:v>0.156301</c:v>
                      </c:pt>
                      <c:pt idx="1375">
                        <c:v>0.156301</c:v>
                      </c:pt>
                      <c:pt idx="1376">
                        <c:v>0.30351899999999998</c:v>
                      </c:pt>
                      <c:pt idx="1377">
                        <c:v>0.30351899999999998</c:v>
                      </c:pt>
                      <c:pt idx="1378">
                        <c:v>0.513046</c:v>
                      </c:pt>
                      <c:pt idx="1379">
                        <c:v>0.513046</c:v>
                      </c:pt>
                      <c:pt idx="1380">
                        <c:v>0.513046</c:v>
                      </c:pt>
                      <c:pt idx="1381">
                        <c:v>0.43913099999999999</c:v>
                      </c:pt>
                      <c:pt idx="1382">
                        <c:v>0.43913099999999999</c:v>
                      </c:pt>
                      <c:pt idx="1383">
                        <c:v>0.45928999999999998</c:v>
                      </c:pt>
                      <c:pt idx="1384">
                        <c:v>0.45928999999999998</c:v>
                      </c:pt>
                      <c:pt idx="1385">
                        <c:v>0.11964900000000001</c:v>
                      </c:pt>
                      <c:pt idx="1386">
                        <c:v>0.11964900000000001</c:v>
                      </c:pt>
                      <c:pt idx="1387">
                        <c:v>0.11964900000000001</c:v>
                      </c:pt>
                      <c:pt idx="1388">
                        <c:v>0.17829200000000001</c:v>
                      </c:pt>
                      <c:pt idx="1389">
                        <c:v>0.17829200000000001</c:v>
                      </c:pt>
                      <c:pt idx="1390">
                        <c:v>-9.171E-2</c:v>
                      </c:pt>
                      <c:pt idx="1391">
                        <c:v>-9.171E-2</c:v>
                      </c:pt>
                      <c:pt idx="1392">
                        <c:v>0.36094100000000001</c:v>
                      </c:pt>
                      <c:pt idx="1393">
                        <c:v>0.36094100000000001</c:v>
                      </c:pt>
                      <c:pt idx="1394">
                        <c:v>0.36094100000000001</c:v>
                      </c:pt>
                      <c:pt idx="1395">
                        <c:v>0.30046499999999998</c:v>
                      </c:pt>
                      <c:pt idx="1396">
                        <c:v>0.30046499999999998</c:v>
                      </c:pt>
                      <c:pt idx="1397">
                        <c:v>0.32306699999999999</c:v>
                      </c:pt>
                      <c:pt idx="1398">
                        <c:v>0.32306699999999999</c:v>
                      </c:pt>
                      <c:pt idx="1399">
                        <c:v>0.32306699999999999</c:v>
                      </c:pt>
                      <c:pt idx="1400">
                        <c:v>0.13919699999999999</c:v>
                      </c:pt>
                      <c:pt idx="1401">
                        <c:v>0.13919699999999999</c:v>
                      </c:pt>
                      <c:pt idx="1402">
                        <c:v>-3.4289E-2</c:v>
                      </c:pt>
                      <c:pt idx="1403">
                        <c:v>-3.4289E-2</c:v>
                      </c:pt>
                      <c:pt idx="1404">
                        <c:v>-3.4289E-2</c:v>
                      </c:pt>
                      <c:pt idx="1405">
                        <c:v>7.9943E-2</c:v>
                      </c:pt>
                      <c:pt idx="1406">
                        <c:v>7.9943E-2</c:v>
                      </c:pt>
                      <c:pt idx="1407">
                        <c:v>7.9943E-2</c:v>
                      </c:pt>
                      <c:pt idx="1408">
                        <c:v>2.8018999999999999E-2</c:v>
                      </c:pt>
                      <c:pt idx="1409">
                        <c:v>2.8018999999999999E-2</c:v>
                      </c:pt>
                      <c:pt idx="1410">
                        <c:v>2.8018999999999999E-2</c:v>
                      </c:pt>
                      <c:pt idx="1411">
                        <c:v>6.2838000000000005E-2</c:v>
                      </c:pt>
                      <c:pt idx="1412">
                        <c:v>6.2838000000000005E-2</c:v>
                      </c:pt>
                      <c:pt idx="1413">
                        <c:v>-0.32200699999999999</c:v>
                      </c:pt>
                      <c:pt idx="1414">
                        <c:v>-0.32200699999999999</c:v>
                      </c:pt>
                      <c:pt idx="1415">
                        <c:v>-0.54436200000000001</c:v>
                      </c:pt>
                      <c:pt idx="1416">
                        <c:v>-0.54436200000000001</c:v>
                      </c:pt>
                      <c:pt idx="1417">
                        <c:v>-0.54436200000000001</c:v>
                      </c:pt>
                      <c:pt idx="1418">
                        <c:v>-0.41424699999999998</c:v>
                      </c:pt>
                      <c:pt idx="1419">
                        <c:v>-0.41424699999999998</c:v>
                      </c:pt>
                      <c:pt idx="1420">
                        <c:v>-0.243205</c:v>
                      </c:pt>
                      <c:pt idx="1421">
                        <c:v>-0.243205</c:v>
                      </c:pt>
                      <c:pt idx="1422">
                        <c:v>0.20089399999999999</c:v>
                      </c:pt>
                      <c:pt idx="1423">
                        <c:v>0.20089399999999999</c:v>
                      </c:pt>
                      <c:pt idx="1424">
                        <c:v>0.20089399999999999</c:v>
                      </c:pt>
                      <c:pt idx="1425">
                        <c:v>-0.113702</c:v>
                      </c:pt>
                      <c:pt idx="1426">
                        <c:v>-0.113702</c:v>
                      </c:pt>
                      <c:pt idx="1427">
                        <c:v>0.228383</c:v>
                      </c:pt>
                      <c:pt idx="1428">
                        <c:v>0.228383</c:v>
                      </c:pt>
                      <c:pt idx="1429">
                        <c:v>0.228383</c:v>
                      </c:pt>
                      <c:pt idx="1430">
                        <c:v>-0.21754899999999999</c:v>
                      </c:pt>
                      <c:pt idx="1431">
                        <c:v>-0.21754899999999999</c:v>
                      </c:pt>
                      <c:pt idx="1432">
                        <c:v>-0.464949</c:v>
                      </c:pt>
                      <c:pt idx="1433">
                        <c:v>-0.464949</c:v>
                      </c:pt>
                      <c:pt idx="1434">
                        <c:v>-0.464949</c:v>
                      </c:pt>
                      <c:pt idx="1435">
                        <c:v>0.14896999999999999</c:v>
                      </c:pt>
                      <c:pt idx="1436">
                        <c:v>0.14896999999999999</c:v>
                      </c:pt>
                      <c:pt idx="1437">
                        <c:v>0.21066799999999999</c:v>
                      </c:pt>
                      <c:pt idx="1438">
                        <c:v>0.21066799999999999</c:v>
                      </c:pt>
                      <c:pt idx="1439">
                        <c:v>2.4354000000000001E-2</c:v>
                      </c:pt>
                      <c:pt idx="1440">
                        <c:v>2.4354000000000001E-2</c:v>
                      </c:pt>
                      <c:pt idx="1441">
                        <c:v>2.4354000000000001E-2</c:v>
                      </c:pt>
                      <c:pt idx="1442">
                        <c:v>-0.19555700000000001</c:v>
                      </c:pt>
                      <c:pt idx="1443">
                        <c:v>-0.19555700000000001</c:v>
                      </c:pt>
                      <c:pt idx="1444">
                        <c:v>-0.42463200000000001</c:v>
                      </c:pt>
                      <c:pt idx="1445">
                        <c:v>-0.42463200000000001</c:v>
                      </c:pt>
                      <c:pt idx="1446">
                        <c:v>-0.42463200000000001</c:v>
                      </c:pt>
                      <c:pt idx="1447">
                        <c:v>0.103766</c:v>
                      </c:pt>
                      <c:pt idx="1448">
                        <c:v>0.103766</c:v>
                      </c:pt>
                      <c:pt idx="1449">
                        <c:v>1.7024000000000001E-2</c:v>
                      </c:pt>
                      <c:pt idx="1450">
                        <c:v>1.7024000000000001E-2</c:v>
                      </c:pt>
                      <c:pt idx="1451">
                        <c:v>-3.2455999999999999E-2</c:v>
                      </c:pt>
                      <c:pt idx="1452">
                        <c:v>-3.2455999999999999E-2</c:v>
                      </c:pt>
                      <c:pt idx="1453">
                        <c:v>-3.2455999999999999E-2</c:v>
                      </c:pt>
                      <c:pt idx="1454">
                        <c:v>0.119038</c:v>
                      </c:pt>
                      <c:pt idx="1455">
                        <c:v>0.119038</c:v>
                      </c:pt>
                      <c:pt idx="1456">
                        <c:v>0.224718</c:v>
                      </c:pt>
                      <c:pt idx="1457">
                        <c:v>0.224718</c:v>
                      </c:pt>
                      <c:pt idx="1458">
                        <c:v>0.224718</c:v>
                      </c:pt>
                      <c:pt idx="1459">
                        <c:v>-8.9878E-2</c:v>
                      </c:pt>
                      <c:pt idx="1460">
                        <c:v>-8.9878E-2</c:v>
                      </c:pt>
                      <c:pt idx="1461">
                        <c:v>0.14102899999999999</c:v>
                      </c:pt>
                      <c:pt idx="1462">
                        <c:v>0.14102899999999999</c:v>
                      </c:pt>
                      <c:pt idx="1463">
                        <c:v>7.8609999999999999E-3</c:v>
                      </c:pt>
                      <c:pt idx="1464">
                        <c:v>7.8609999999999999E-3</c:v>
                      </c:pt>
                      <c:pt idx="1465">
                        <c:v>7.8609999999999999E-3</c:v>
                      </c:pt>
                      <c:pt idx="1466">
                        <c:v>-5.3837000000000003E-2</c:v>
                      </c:pt>
                      <c:pt idx="1467">
                        <c:v>-5.3837000000000003E-2</c:v>
                      </c:pt>
                      <c:pt idx="1468">
                        <c:v>-0.20227700000000001</c:v>
                      </c:pt>
                      <c:pt idx="1469">
                        <c:v>-0.20227700000000001</c:v>
                      </c:pt>
                      <c:pt idx="1470">
                        <c:v>-0.20227700000000001</c:v>
                      </c:pt>
                      <c:pt idx="1471">
                        <c:v>-1.7184999999999999E-2</c:v>
                      </c:pt>
                      <c:pt idx="1472">
                        <c:v>-1.7184999999999999E-2</c:v>
                      </c:pt>
                      <c:pt idx="1473">
                        <c:v>0.52465300000000004</c:v>
                      </c:pt>
                      <c:pt idx="1474">
                        <c:v>0.52465300000000004</c:v>
                      </c:pt>
                      <c:pt idx="1475">
                        <c:v>-0.739228</c:v>
                      </c:pt>
                      <c:pt idx="1476">
                        <c:v>-0.739228</c:v>
                      </c:pt>
                      <c:pt idx="1477">
                        <c:v>-0.739228</c:v>
                      </c:pt>
                      <c:pt idx="1478">
                        <c:v>-2.3904000000000002E-2</c:v>
                      </c:pt>
                      <c:pt idx="1479">
                        <c:v>-2.3904000000000002E-2</c:v>
                      </c:pt>
                      <c:pt idx="1480">
                        <c:v>0.17584900000000001</c:v>
                      </c:pt>
                      <c:pt idx="1481">
                        <c:v>0.17584900000000001</c:v>
                      </c:pt>
                      <c:pt idx="1482">
                        <c:v>0.17584900000000001</c:v>
                      </c:pt>
                      <c:pt idx="1483">
                        <c:v>0.13675300000000001</c:v>
                      </c:pt>
                      <c:pt idx="1484">
                        <c:v>0.13675300000000001</c:v>
                      </c:pt>
                      <c:pt idx="1485">
                        <c:v>-0.78748600000000002</c:v>
                      </c:pt>
                      <c:pt idx="1486">
                        <c:v>-0.78748600000000002</c:v>
                      </c:pt>
                      <c:pt idx="1487">
                        <c:v>0.34933399999999998</c:v>
                      </c:pt>
                      <c:pt idx="1488">
                        <c:v>0.34933399999999998</c:v>
                      </c:pt>
                      <c:pt idx="1489">
                        <c:v>0.34933399999999998</c:v>
                      </c:pt>
                      <c:pt idx="1490">
                        <c:v>1.4579999999999999E-2</c:v>
                      </c:pt>
                      <c:pt idx="1491">
                        <c:v>1.4579999999999999E-2</c:v>
                      </c:pt>
                      <c:pt idx="1492">
                        <c:v>-0.14668800000000001</c:v>
                      </c:pt>
                      <c:pt idx="1493">
                        <c:v>-0.14668800000000001</c:v>
                      </c:pt>
                      <c:pt idx="1494">
                        <c:v>-0.14668800000000001</c:v>
                      </c:pt>
                      <c:pt idx="1495">
                        <c:v>-0.16623599999999999</c:v>
                      </c:pt>
                      <c:pt idx="1496">
                        <c:v>-0.16623599999999999</c:v>
                      </c:pt>
                      <c:pt idx="1497">
                        <c:v>-9.8430000000000004E-2</c:v>
                      </c:pt>
                      <c:pt idx="1498">
                        <c:v>-9.8430000000000004E-2</c:v>
                      </c:pt>
                      <c:pt idx="1499">
                        <c:v>-5.2004000000000002E-2</c:v>
                      </c:pt>
                      <c:pt idx="1500">
                        <c:v>-5.2004000000000002E-2</c:v>
                      </c:pt>
                      <c:pt idx="1501">
                        <c:v>-5.2004000000000002E-2</c:v>
                      </c:pt>
                      <c:pt idx="1502">
                        <c:v>-3.3678E-2</c:v>
                      </c:pt>
                      <c:pt idx="1503">
                        <c:v>-3.3678E-2</c:v>
                      </c:pt>
                      <c:pt idx="1504">
                        <c:v>-7.0330000000000004E-2</c:v>
                      </c:pt>
                      <c:pt idx="1505">
                        <c:v>-7.0330000000000004E-2</c:v>
                      </c:pt>
                      <c:pt idx="1506">
                        <c:v>-7.0330000000000004E-2</c:v>
                      </c:pt>
                      <c:pt idx="1507">
                        <c:v>-2.2682999999999998E-2</c:v>
                      </c:pt>
                      <c:pt idx="1508">
                        <c:v>-2.2682999999999998E-2</c:v>
                      </c:pt>
                      <c:pt idx="1509">
                        <c:v>-5.5779999999999996E-3</c:v>
                      </c:pt>
                      <c:pt idx="1510">
                        <c:v>-5.5779999999999996E-3</c:v>
                      </c:pt>
                      <c:pt idx="1511">
                        <c:v>-5.8723999999999998E-2</c:v>
                      </c:pt>
                      <c:pt idx="1512">
                        <c:v>-5.8723999999999998E-2</c:v>
                      </c:pt>
                      <c:pt idx="1513">
                        <c:v>-5.8723999999999998E-2</c:v>
                      </c:pt>
                      <c:pt idx="1514">
                        <c:v>-9.4154000000000002E-2</c:v>
                      </c:pt>
                      <c:pt idx="1515">
                        <c:v>-9.4154000000000002E-2</c:v>
                      </c:pt>
                      <c:pt idx="1516">
                        <c:v>-5.3226000000000002E-2</c:v>
                      </c:pt>
                      <c:pt idx="1517">
                        <c:v>-5.3226000000000002E-2</c:v>
                      </c:pt>
                      <c:pt idx="1518">
                        <c:v>-5.3226000000000002E-2</c:v>
                      </c:pt>
                      <c:pt idx="1519">
                        <c:v>4.9398999999999998E-2</c:v>
                      </c:pt>
                      <c:pt idx="1520">
                        <c:v>4.9398999999999998E-2</c:v>
                      </c:pt>
                      <c:pt idx="1521">
                        <c:v>-7.4110000000000001E-3</c:v>
                      </c:pt>
                      <c:pt idx="1522">
                        <c:v>-7.4110000000000001E-3</c:v>
                      </c:pt>
                      <c:pt idx="1523">
                        <c:v>-8.3157999999999996E-2</c:v>
                      </c:pt>
                      <c:pt idx="1524">
                        <c:v>-8.3157999999999996E-2</c:v>
                      </c:pt>
                      <c:pt idx="1525">
                        <c:v>-8.3157999999999996E-2</c:v>
                      </c:pt>
                      <c:pt idx="1526">
                        <c:v>9.3382000000000007E-2</c:v>
                      </c:pt>
                      <c:pt idx="1527">
                        <c:v>9.3382000000000007E-2</c:v>
                      </c:pt>
                      <c:pt idx="1528">
                        <c:v>-1.302E-3</c:v>
                      </c:pt>
                      <c:pt idx="1529">
                        <c:v>-1.302E-3</c:v>
                      </c:pt>
                      <c:pt idx="1530">
                        <c:v>-1.302E-3</c:v>
                      </c:pt>
                      <c:pt idx="1531">
                        <c:v>-3.7460000000000002E-3</c:v>
                      </c:pt>
                      <c:pt idx="1532">
                        <c:v>-3.7460000000000002E-3</c:v>
                      </c:pt>
                      <c:pt idx="1533">
                        <c:v>0.12270300000000001</c:v>
                      </c:pt>
                      <c:pt idx="1534">
                        <c:v>0.12270300000000001</c:v>
                      </c:pt>
                      <c:pt idx="1535">
                        <c:v>0.14530499999999999</c:v>
                      </c:pt>
                      <c:pt idx="1536">
                        <c:v>0.14530499999999999</c:v>
                      </c:pt>
                      <c:pt idx="1537">
                        <c:v>0.14530499999999999</c:v>
                      </c:pt>
                      <c:pt idx="1538">
                        <c:v>-2.6959E-2</c:v>
                      </c:pt>
                      <c:pt idx="1539">
                        <c:v>-2.6959E-2</c:v>
                      </c:pt>
                      <c:pt idx="1540">
                        <c:v>0.287026</c:v>
                      </c:pt>
                      <c:pt idx="1541">
                        <c:v>0.287026</c:v>
                      </c:pt>
                      <c:pt idx="1542">
                        <c:v>0.287026</c:v>
                      </c:pt>
                      <c:pt idx="1543">
                        <c:v>0.56191500000000005</c:v>
                      </c:pt>
                      <c:pt idx="1544">
                        <c:v>0.56191500000000005</c:v>
                      </c:pt>
                      <c:pt idx="1545">
                        <c:v>0.747618</c:v>
                      </c:pt>
                      <c:pt idx="1546">
                        <c:v>0.747618</c:v>
                      </c:pt>
                      <c:pt idx="1547">
                        <c:v>0.83863699999999997</c:v>
                      </c:pt>
                      <c:pt idx="1548">
                        <c:v>0.83863699999999997</c:v>
                      </c:pt>
                      <c:pt idx="1549">
                        <c:v>0.83863699999999997</c:v>
                      </c:pt>
                      <c:pt idx="1550">
                        <c:v>0.84657899999999997</c:v>
                      </c:pt>
                      <c:pt idx="1551">
                        <c:v>0.84657899999999997</c:v>
                      </c:pt>
                      <c:pt idx="1552">
                        <c:v>0.83191800000000005</c:v>
                      </c:pt>
                      <c:pt idx="1553">
                        <c:v>0.83191800000000005</c:v>
                      </c:pt>
                      <c:pt idx="1554">
                        <c:v>0.83191800000000005</c:v>
                      </c:pt>
                      <c:pt idx="1555">
                        <c:v>0.78793599999999997</c:v>
                      </c:pt>
                      <c:pt idx="1556">
                        <c:v>0.78793599999999997</c:v>
                      </c:pt>
                      <c:pt idx="1557">
                        <c:v>0.77755099999999999</c:v>
                      </c:pt>
                      <c:pt idx="1558">
                        <c:v>0.77755099999999999</c:v>
                      </c:pt>
                      <c:pt idx="1559">
                        <c:v>0.62544500000000003</c:v>
                      </c:pt>
                      <c:pt idx="1560">
                        <c:v>0.62544500000000003</c:v>
                      </c:pt>
                      <c:pt idx="1561">
                        <c:v>0.62544500000000003</c:v>
                      </c:pt>
                      <c:pt idx="1562">
                        <c:v>0.40858800000000001</c:v>
                      </c:pt>
                      <c:pt idx="1563">
                        <c:v>0.40858800000000001</c:v>
                      </c:pt>
                      <c:pt idx="1564">
                        <c:v>0.23937900000000001</c:v>
                      </c:pt>
                      <c:pt idx="1565">
                        <c:v>0.23937900000000001</c:v>
                      </c:pt>
                      <c:pt idx="1566">
                        <c:v>0.23937900000000001</c:v>
                      </c:pt>
                      <c:pt idx="1567">
                        <c:v>-8.6212999999999998E-2</c:v>
                      </c:pt>
                      <c:pt idx="1568">
                        <c:v>-8.6212999999999998E-2</c:v>
                      </c:pt>
                      <c:pt idx="1569">
                        <c:v>6.5892999999999993E-2</c:v>
                      </c:pt>
                      <c:pt idx="1570">
                        <c:v>6.5892999999999993E-2</c:v>
                      </c:pt>
                      <c:pt idx="1571">
                        <c:v>6.5892999999999993E-2</c:v>
                      </c:pt>
                      <c:pt idx="1572">
                        <c:v>3.5959999999999999E-2</c:v>
                      </c:pt>
                      <c:pt idx="1573">
                        <c:v>3.5959999999999999E-2</c:v>
                      </c:pt>
                      <c:pt idx="1574">
                        <c:v>-2.2682999999999998E-2</c:v>
                      </c:pt>
                      <c:pt idx="1575">
                        <c:v>-2.2682999999999998E-2</c:v>
                      </c:pt>
                      <c:pt idx="1576">
                        <c:v>2.8629999999999999E-2</c:v>
                      </c:pt>
                      <c:pt idx="1577">
                        <c:v>2.8629999999999999E-2</c:v>
                      </c:pt>
                      <c:pt idx="1578">
                        <c:v>2.8629999999999999E-2</c:v>
                      </c:pt>
                      <c:pt idx="1579">
                        <c:v>-1.5963000000000001E-2</c:v>
                      </c:pt>
                      <c:pt idx="1580">
                        <c:v>-1.5963000000000001E-2</c:v>
                      </c:pt>
                      <c:pt idx="1581">
                        <c:v>-2.5240000000000002E-3</c:v>
                      </c:pt>
                      <c:pt idx="1582">
                        <c:v>-2.5240000000000002E-3</c:v>
                      </c:pt>
                      <c:pt idx="1583">
                        <c:v>-6.1166999999999999E-2</c:v>
                      </c:pt>
                      <c:pt idx="1584">
                        <c:v>-6.1166999999999999E-2</c:v>
                      </c:pt>
                      <c:pt idx="1585">
                        <c:v>-6.1166999999999999E-2</c:v>
                      </c:pt>
                      <c:pt idx="1586">
                        <c:v>-1.7795999999999999E-2</c:v>
                      </c:pt>
                      <c:pt idx="1587">
                        <c:v>-1.7795999999999999E-2</c:v>
                      </c:pt>
                      <c:pt idx="1588">
                        <c:v>-4.9680000000000002E-3</c:v>
                      </c:pt>
                      <c:pt idx="1589">
                        <c:v>-4.9680000000000002E-3</c:v>
                      </c:pt>
                      <c:pt idx="1590">
                        <c:v>-4.9680000000000002E-3</c:v>
                      </c:pt>
                      <c:pt idx="1591">
                        <c:v>1.7024000000000001E-2</c:v>
                      </c:pt>
                      <c:pt idx="1592">
                        <c:v>1.7024000000000001E-2</c:v>
                      </c:pt>
                      <c:pt idx="1593">
                        <c:v>2.1299999999999999E-2</c:v>
                      </c:pt>
                      <c:pt idx="1594">
                        <c:v>2.1299999999999999E-2</c:v>
                      </c:pt>
                      <c:pt idx="1595">
                        <c:v>3.9015000000000001E-2</c:v>
                      </c:pt>
                      <c:pt idx="1596">
                        <c:v>3.9015000000000001E-2</c:v>
                      </c:pt>
                      <c:pt idx="1597">
                        <c:v>3.9015000000000001E-2</c:v>
                      </c:pt>
                      <c:pt idx="1598">
                        <c:v>2.4354000000000001E-2</c:v>
                      </c:pt>
                      <c:pt idx="1599">
                        <c:v>2.4354000000000001E-2</c:v>
                      </c:pt>
                      <c:pt idx="1600">
                        <c:v>2.4965000000000001E-2</c:v>
                      </c:pt>
                      <c:pt idx="1601">
                        <c:v>2.4965000000000001E-2</c:v>
                      </c:pt>
                      <c:pt idx="1602">
                        <c:v>2.4965000000000001E-2</c:v>
                      </c:pt>
                      <c:pt idx="1603">
                        <c:v>2.9740000000000001E-3</c:v>
                      </c:pt>
                      <c:pt idx="1604">
                        <c:v>2.9740000000000001E-3</c:v>
                      </c:pt>
                      <c:pt idx="1605">
                        <c:v>4.1949999999999999E-3</c:v>
                      </c:pt>
                      <c:pt idx="1606">
                        <c:v>4.1949999999999999E-3</c:v>
                      </c:pt>
                      <c:pt idx="1607">
                        <c:v>2.0077999999999999E-2</c:v>
                      </c:pt>
                      <c:pt idx="1608">
                        <c:v>2.0077999999999999E-2</c:v>
                      </c:pt>
                      <c:pt idx="1609">
                        <c:v>2.0077999999999999E-2</c:v>
                      </c:pt>
                      <c:pt idx="1610">
                        <c:v>3.1683999999999997E-2</c:v>
                      </c:pt>
                      <c:pt idx="1611">
                        <c:v>3.1683999999999997E-2</c:v>
                      </c:pt>
                      <c:pt idx="1612">
                        <c:v>3.4738999999999999E-2</c:v>
                      </c:pt>
                      <c:pt idx="1613">
                        <c:v>3.4738999999999999E-2</c:v>
                      </c:pt>
                      <c:pt idx="1614">
                        <c:v>3.4738999999999999E-2</c:v>
                      </c:pt>
                      <c:pt idx="1615">
                        <c:v>3.4738999999999999E-2</c:v>
                      </c:pt>
                      <c:pt idx="1616">
                        <c:v>3.4738999999999999E-2</c:v>
                      </c:pt>
                      <c:pt idx="1617" formatCode="0.00E+00">
                        <c:v>5.2999999999999998E-4</c:v>
                      </c:pt>
                      <c:pt idx="1618" formatCode="0.00E+00">
                        <c:v>5.2999999999999998E-4</c:v>
                      </c:pt>
                      <c:pt idx="1619" formatCode="0.00E+00">
                        <c:v>5.2999999999999998E-4</c:v>
                      </c:pt>
                      <c:pt idx="1620">
                        <c:v>2.3630000000000001E-3</c:v>
                      </c:pt>
                      <c:pt idx="1621">
                        <c:v>2.3630000000000001E-3</c:v>
                      </c:pt>
                      <c:pt idx="1622">
                        <c:v>-7.4110000000000001E-3</c:v>
                      </c:pt>
                      <c:pt idx="1623">
                        <c:v>-7.4110000000000001E-3</c:v>
                      </c:pt>
                      <c:pt idx="1624">
                        <c:v>-7.4110000000000001E-3</c:v>
                      </c:pt>
                      <c:pt idx="1625">
                        <c:v>-7.4110000000000001E-3</c:v>
                      </c:pt>
                      <c:pt idx="1626">
                        <c:v>-7.4110000000000001E-3</c:v>
                      </c:pt>
                      <c:pt idx="1627">
                        <c:v>-6.7999999999999996E-3</c:v>
                      </c:pt>
                      <c:pt idx="1628">
                        <c:v>-6.7999999999999996E-3</c:v>
                      </c:pt>
                      <c:pt idx="1629" formatCode="0.00E+00">
                        <c:v>-8.1000000000000004E-5</c:v>
                      </c:pt>
                      <c:pt idx="1630" formatCode="0.00E+00">
                        <c:v>-8.1000000000000004E-5</c:v>
                      </c:pt>
                      <c:pt idx="1631">
                        <c:v>-2.5240000000000002E-3</c:v>
                      </c:pt>
                      <c:pt idx="1632">
                        <c:v>-2.5240000000000002E-3</c:v>
                      </c:pt>
                      <c:pt idx="1633">
                        <c:v>-2.5240000000000002E-3</c:v>
                      </c:pt>
                      <c:pt idx="1634">
                        <c:v>1.0304000000000001E-2</c:v>
                      </c:pt>
                      <c:pt idx="1635">
                        <c:v>1.0304000000000001E-2</c:v>
                      </c:pt>
                      <c:pt idx="1636">
                        <c:v>1.1410000000000001E-3</c:v>
                      </c:pt>
                      <c:pt idx="1637">
                        <c:v>1.1410000000000001E-3</c:v>
                      </c:pt>
                      <c:pt idx="1638">
                        <c:v>1.1410000000000001E-3</c:v>
                      </c:pt>
                      <c:pt idx="1639">
                        <c:v>-9.8539999999999999E-3</c:v>
                      </c:pt>
                      <c:pt idx="1640">
                        <c:v>-9.8539999999999999E-3</c:v>
                      </c:pt>
                      <c:pt idx="1641">
                        <c:v>-6.1890000000000001E-3</c:v>
                      </c:pt>
                      <c:pt idx="1642">
                        <c:v>-6.1890000000000001E-3</c:v>
                      </c:pt>
                      <c:pt idx="1643">
                        <c:v>-6.1890000000000001E-3</c:v>
                      </c:pt>
                      <c:pt idx="1644">
                        <c:v>-6.7999999999999996E-3</c:v>
                      </c:pt>
                      <c:pt idx="1645">
                        <c:v>-6.7999999999999996E-3</c:v>
                      </c:pt>
                      <c:pt idx="1646">
                        <c:v>-7.4110000000000001E-3</c:v>
                      </c:pt>
                      <c:pt idx="1647">
                        <c:v>-7.4110000000000001E-3</c:v>
                      </c:pt>
                      <c:pt idx="1648" formatCode="0.00E+00">
                        <c:v>-6.9099999999999999E-4</c:v>
                      </c:pt>
                      <c:pt idx="1649" formatCode="0.00E+00">
                        <c:v>-6.9099999999999999E-4</c:v>
                      </c:pt>
                      <c:pt idx="1650" formatCode="0.00E+00">
                        <c:v>-6.9099999999999999E-4</c:v>
                      </c:pt>
                      <c:pt idx="1651">
                        <c:v>2.3630000000000001E-3</c:v>
                      </c:pt>
                      <c:pt idx="1652">
                        <c:v>2.3630000000000001E-3</c:v>
                      </c:pt>
                      <c:pt idx="1653">
                        <c:v>-4.3569999999999998E-3</c:v>
                      </c:pt>
                      <c:pt idx="1654">
                        <c:v>-4.3569999999999998E-3</c:v>
                      </c:pt>
                      <c:pt idx="1655">
                        <c:v>-4.3569999999999998E-3</c:v>
                      </c:pt>
                      <c:pt idx="1656">
                        <c:v>-8.633E-3</c:v>
                      </c:pt>
                      <c:pt idx="1657">
                        <c:v>-8.633E-3</c:v>
                      </c:pt>
                      <c:pt idx="1658">
                        <c:v>-1.913E-3</c:v>
                      </c:pt>
                      <c:pt idx="1659">
                        <c:v>-1.913E-3</c:v>
                      </c:pt>
                      <c:pt idx="1660">
                        <c:v>6.6389999999999999E-3</c:v>
                      </c:pt>
                      <c:pt idx="1661">
                        <c:v>6.6389999999999999E-3</c:v>
                      </c:pt>
                      <c:pt idx="1662">
                        <c:v>6.6389999999999999E-3</c:v>
                      </c:pt>
                      <c:pt idx="1663" formatCode="0.00E+00">
                        <c:v>5.2999999999999998E-4</c:v>
                      </c:pt>
                      <c:pt idx="1664" formatCode="0.00E+00">
                        <c:v>5.2999999999999998E-4</c:v>
                      </c:pt>
                      <c:pt idx="1665">
                        <c:v>-6.7999999999999996E-3</c:v>
                      </c:pt>
                      <c:pt idx="1666">
                        <c:v>-6.7999999999999996E-3</c:v>
                      </c:pt>
                      <c:pt idx="1667">
                        <c:v>-6.7999999999999996E-3</c:v>
                      </c:pt>
                      <c:pt idx="1668" formatCode="0.00E+00">
                        <c:v>5.2999999999999998E-4</c:v>
                      </c:pt>
                      <c:pt idx="1669" formatCode="0.00E+00">
                        <c:v>5.2999999999999998E-4</c:v>
                      </c:pt>
                      <c:pt idx="1670" formatCode="0.00E+00">
                        <c:v>-6.9099999999999999E-4</c:v>
                      </c:pt>
                      <c:pt idx="1671" formatCode="0.00E+00">
                        <c:v>-6.9099999999999999E-4</c:v>
                      </c:pt>
                      <c:pt idx="1672">
                        <c:v>-1.913E-3</c:v>
                      </c:pt>
                      <c:pt idx="1673">
                        <c:v>-1.913E-3</c:v>
                      </c:pt>
                      <c:pt idx="1674">
                        <c:v>-1.913E-3</c:v>
                      </c:pt>
                      <c:pt idx="1675">
                        <c:v>-1.913E-3</c:v>
                      </c:pt>
                      <c:pt idx="1676">
                        <c:v>-1.913E-3</c:v>
                      </c:pt>
                      <c:pt idx="1677">
                        <c:v>-1.302E-3</c:v>
                      </c:pt>
                      <c:pt idx="1678">
                        <c:v>-1.302E-3</c:v>
                      </c:pt>
                      <c:pt idx="1679">
                        <c:v>-1.302E-3</c:v>
                      </c:pt>
                      <c:pt idx="1680">
                        <c:v>-3.1350000000000002E-3</c:v>
                      </c:pt>
                      <c:pt idx="1681">
                        <c:v>-3.1350000000000002E-3</c:v>
                      </c:pt>
                      <c:pt idx="1682">
                        <c:v>-4.3569999999999998E-3</c:v>
                      </c:pt>
                      <c:pt idx="1683">
                        <c:v>-4.3569999999999998E-3</c:v>
                      </c:pt>
                      <c:pt idx="1684">
                        <c:v>7.8609999999999999E-3</c:v>
                      </c:pt>
                      <c:pt idx="1685">
                        <c:v>7.8609999999999999E-3</c:v>
                      </c:pt>
                      <c:pt idx="1686">
                        <c:v>7.8609999999999999E-3</c:v>
                      </c:pt>
                      <c:pt idx="1687">
                        <c:v>4.1949999999999999E-3</c:v>
                      </c:pt>
                      <c:pt idx="1688">
                        <c:v>4.1949999999999999E-3</c:v>
                      </c:pt>
                      <c:pt idx="1689">
                        <c:v>1.0304000000000001E-2</c:v>
                      </c:pt>
                      <c:pt idx="1690">
                        <c:v>1.0304000000000001E-2</c:v>
                      </c:pt>
                      <c:pt idx="1691">
                        <c:v>1.0304000000000001E-2</c:v>
                      </c:pt>
                      <c:pt idx="1692">
                        <c:v>-2.5240000000000002E-3</c:v>
                      </c:pt>
                      <c:pt idx="1693">
                        <c:v>-2.5240000000000002E-3</c:v>
                      </c:pt>
                      <c:pt idx="1694">
                        <c:v>-7.4110000000000001E-3</c:v>
                      </c:pt>
                      <c:pt idx="1695">
                        <c:v>-7.4110000000000001E-3</c:v>
                      </c:pt>
                      <c:pt idx="1696">
                        <c:v>-3.1350000000000002E-3</c:v>
                      </c:pt>
                      <c:pt idx="1697">
                        <c:v>-3.1350000000000002E-3</c:v>
                      </c:pt>
                      <c:pt idx="1698">
                        <c:v>-3.1350000000000002E-3</c:v>
                      </c:pt>
                      <c:pt idx="1699">
                        <c:v>6.6389999999999999E-3</c:v>
                      </c:pt>
                      <c:pt idx="1700">
                        <c:v>6.6389999999999999E-3</c:v>
                      </c:pt>
                      <c:pt idx="1701">
                        <c:v>1.7520000000000001E-3</c:v>
                      </c:pt>
                      <c:pt idx="1702">
                        <c:v>1.7520000000000001E-3</c:v>
                      </c:pt>
                      <c:pt idx="1703">
                        <c:v>1.7520000000000001E-3</c:v>
                      </c:pt>
                      <c:pt idx="1704">
                        <c:v>1.0914999999999999E-2</c:v>
                      </c:pt>
                      <c:pt idx="1705">
                        <c:v>1.0914999999999999E-2</c:v>
                      </c:pt>
                      <c:pt idx="1706">
                        <c:v>2.4965000000000001E-2</c:v>
                      </c:pt>
                      <c:pt idx="1707">
                        <c:v>2.4965000000000001E-2</c:v>
                      </c:pt>
                      <c:pt idx="1708">
                        <c:v>2.1911E-2</c:v>
                      </c:pt>
                      <c:pt idx="1709">
                        <c:v>2.1911E-2</c:v>
                      </c:pt>
                      <c:pt idx="1710">
                        <c:v>2.1911E-2</c:v>
                      </c:pt>
                      <c:pt idx="1711">
                        <c:v>1.9467000000000002E-2</c:v>
                      </c:pt>
                      <c:pt idx="1712">
                        <c:v>1.9467000000000002E-2</c:v>
                      </c:pt>
                      <c:pt idx="1713">
                        <c:v>1.7520000000000001E-3</c:v>
                      </c:pt>
                      <c:pt idx="1714">
                        <c:v>1.7520000000000001E-3</c:v>
                      </c:pt>
                      <c:pt idx="1715">
                        <c:v>1.7520000000000001E-3</c:v>
                      </c:pt>
                      <c:pt idx="1716">
                        <c:v>-2.6348E-2</c:v>
                      </c:pt>
                      <c:pt idx="1717">
                        <c:v>-2.6348E-2</c:v>
                      </c:pt>
                      <c:pt idx="1718">
                        <c:v>-4.1008999999999997E-2</c:v>
                      </c:pt>
                      <c:pt idx="1719">
                        <c:v>-4.1008999999999997E-2</c:v>
                      </c:pt>
                      <c:pt idx="1720">
                        <c:v>-2.1461000000000001E-2</c:v>
                      </c:pt>
                      <c:pt idx="1721">
                        <c:v>-2.1461000000000001E-2</c:v>
                      </c:pt>
                      <c:pt idx="1722">
                        <c:v>-2.1461000000000001E-2</c:v>
                      </c:pt>
                      <c:pt idx="1723">
                        <c:v>1.7520000000000001E-3</c:v>
                      </c:pt>
                      <c:pt idx="1724">
                        <c:v>1.7520000000000001E-3</c:v>
                      </c:pt>
                      <c:pt idx="1725">
                        <c:v>-2.2072000000000001E-2</c:v>
                      </c:pt>
                      <c:pt idx="1726">
                        <c:v>-2.2072000000000001E-2</c:v>
                      </c:pt>
                      <c:pt idx="1727">
                        <c:v>-2.2072000000000001E-2</c:v>
                      </c:pt>
                      <c:pt idx="1728">
                        <c:v>-5.5779999999999996E-3</c:v>
                      </c:pt>
                      <c:pt idx="1729">
                        <c:v>-5.5779999999999996E-3</c:v>
                      </c:pt>
                      <c:pt idx="1730">
                        <c:v>-2.818E-2</c:v>
                      </c:pt>
                      <c:pt idx="1731">
                        <c:v>-2.818E-2</c:v>
                      </c:pt>
                      <c:pt idx="1732">
                        <c:v>-2.7570000000000001E-2</c:v>
                      </c:pt>
                      <c:pt idx="1733">
                        <c:v>-2.7570000000000001E-2</c:v>
                      </c:pt>
                      <c:pt idx="1734">
                        <c:v>-2.7570000000000001E-2</c:v>
                      </c:pt>
                      <c:pt idx="1735">
                        <c:v>-5.9334999999999999E-2</c:v>
                      </c:pt>
                      <c:pt idx="1736">
                        <c:v>-5.9334999999999999E-2</c:v>
                      </c:pt>
                      <c:pt idx="1737">
                        <c:v>-3.3066999999999999E-2</c:v>
                      </c:pt>
                      <c:pt idx="1738">
                        <c:v>-3.3066999999999999E-2</c:v>
                      </c:pt>
                      <c:pt idx="1739">
                        <c:v>-3.3066999999999999E-2</c:v>
                      </c:pt>
                      <c:pt idx="1740">
                        <c:v>-4.1008999999999997E-2</c:v>
                      </c:pt>
                      <c:pt idx="1741">
                        <c:v>-4.1008999999999997E-2</c:v>
                      </c:pt>
                      <c:pt idx="1742">
                        <c:v>-8.1936999999999996E-2</c:v>
                      </c:pt>
                      <c:pt idx="1743">
                        <c:v>-8.1936999999999996E-2</c:v>
                      </c:pt>
                      <c:pt idx="1744">
                        <c:v>-1.6573999999999998E-2</c:v>
                      </c:pt>
                      <c:pt idx="1745">
                        <c:v>-1.6573999999999998E-2</c:v>
                      </c:pt>
                      <c:pt idx="1746">
                        <c:v>-1.6573999999999998E-2</c:v>
                      </c:pt>
                      <c:pt idx="1747">
                        <c:v>4.5123000000000003E-2</c:v>
                      </c:pt>
                      <c:pt idx="1748">
                        <c:v>4.5123000000000003E-2</c:v>
                      </c:pt>
                      <c:pt idx="1749">
                        <c:v>-9.2440000000000005E-3</c:v>
                      </c:pt>
                      <c:pt idx="1750">
                        <c:v>-9.2440000000000005E-3</c:v>
                      </c:pt>
                      <c:pt idx="1751">
                        <c:v>-9.2440000000000005E-3</c:v>
                      </c:pt>
                      <c:pt idx="1752">
                        <c:v>1.3358E-2</c:v>
                      </c:pt>
                      <c:pt idx="1753">
                        <c:v>1.3358E-2</c:v>
                      </c:pt>
                      <c:pt idx="1754">
                        <c:v>-3.7460000000000002E-3</c:v>
                      </c:pt>
                      <c:pt idx="1755">
                        <c:v>-3.7460000000000002E-3</c:v>
                      </c:pt>
                      <c:pt idx="1756">
                        <c:v>-4.2840999999999997E-2</c:v>
                      </c:pt>
                      <c:pt idx="1757">
                        <c:v>-4.2840999999999997E-2</c:v>
                      </c:pt>
                      <c:pt idx="1758">
                        <c:v>-4.2840999999999997E-2</c:v>
                      </c:pt>
                      <c:pt idx="1759">
                        <c:v>-1.8407E-2</c:v>
                      </c:pt>
                      <c:pt idx="1760">
                        <c:v>-1.8407E-2</c:v>
                      </c:pt>
                      <c:pt idx="1761">
                        <c:v>-2.9402000000000001E-2</c:v>
                      </c:pt>
                      <c:pt idx="1762">
                        <c:v>-2.9402000000000001E-2</c:v>
                      </c:pt>
                      <c:pt idx="1763">
                        <c:v>-2.9402000000000001E-2</c:v>
                      </c:pt>
                      <c:pt idx="1764">
                        <c:v>4.8177999999999999E-2</c:v>
                      </c:pt>
                      <c:pt idx="1765">
                        <c:v>4.8177999999999999E-2</c:v>
                      </c:pt>
                      <c:pt idx="1766">
                        <c:v>0.14652699999999999</c:v>
                      </c:pt>
                      <c:pt idx="1767">
                        <c:v>0.14652699999999999</c:v>
                      </c:pt>
                      <c:pt idx="1768">
                        <c:v>9.9489999999999995E-2</c:v>
                      </c:pt>
                      <c:pt idx="1769">
                        <c:v>9.9489999999999995E-2</c:v>
                      </c:pt>
                      <c:pt idx="1770">
                        <c:v>9.9489999999999995E-2</c:v>
                      </c:pt>
                      <c:pt idx="1771">
                        <c:v>0.104988</c:v>
                      </c:pt>
                      <c:pt idx="1772">
                        <c:v>0.104988</c:v>
                      </c:pt>
                      <c:pt idx="1773">
                        <c:v>0.12453599999999999</c:v>
                      </c:pt>
                      <c:pt idx="1774">
                        <c:v>0.12453599999999999</c:v>
                      </c:pt>
                      <c:pt idx="1775">
                        <c:v>0.12453599999999999</c:v>
                      </c:pt>
                      <c:pt idx="1776">
                        <c:v>0.104988</c:v>
                      </c:pt>
                      <c:pt idx="1777">
                        <c:v>0.104988</c:v>
                      </c:pt>
                      <c:pt idx="1778">
                        <c:v>8.4709999999999994E-3</c:v>
                      </c:pt>
                      <c:pt idx="1779">
                        <c:v>8.4709999999999994E-3</c:v>
                      </c:pt>
                      <c:pt idx="1780">
                        <c:v>9.0327000000000005E-2</c:v>
                      </c:pt>
                      <c:pt idx="1781">
                        <c:v>9.0327000000000005E-2</c:v>
                      </c:pt>
                      <c:pt idx="1782">
                        <c:v>9.0327000000000005E-2</c:v>
                      </c:pt>
                      <c:pt idx="1783">
                        <c:v>-0.43257299999999999</c:v>
                      </c:pt>
                      <c:pt idx="1784">
                        <c:v>-0.43257299999999999</c:v>
                      </c:pt>
                      <c:pt idx="1785">
                        <c:v>0.31329299999999999</c:v>
                      </c:pt>
                      <c:pt idx="1786">
                        <c:v>0.31329299999999999</c:v>
                      </c:pt>
                      <c:pt idx="1787">
                        <c:v>0.31329299999999999</c:v>
                      </c:pt>
                      <c:pt idx="1788">
                        <c:v>0.24854200000000001</c:v>
                      </c:pt>
                      <c:pt idx="1789">
                        <c:v>0.24854200000000001</c:v>
                      </c:pt>
                      <c:pt idx="1790">
                        <c:v>0.855742</c:v>
                      </c:pt>
                      <c:pt idx="1791">
                        <c:v>0.855742</c:v>
                      </c:pt>
                      <c:pt idx="1792">
                        <c:v>-0.65981500000000004</c:v>
                      </c:pt>
                      <c:pt idx="1793">
                        <c:v>-0.65981500000000004</c:v>
                      </c:pt>
                      <c:pt idx="1794">
                        <c:v>-0.65981500000000004</c:v>
                      </c:pt>
                      <c:pt idx="1795">
                        <c:v>1.8966559999999999</c:v>
                      </c:pt>
                      <c:pt idx="1796">
                        <c:v>1.8966559999999999</c:v>
                      </c:pt>
                      <c:pt idx="1797">
                        <c:v>1.0194529999999999</c:v>
                      </c:pt>
                      <c:pt idx="1798">
                        <c:v>1.0194529999999999</c:v>
                      </c:pt>
                      <c:pt idx="1799">
                        <c:v>1.0194529999999999</c:v>
                      </c:pt>
                      <c:pt idx="1800">
                        <c:v>-0.13141700000000001</c:v>
                      </c:pt>
                      <c:pt idx="1801">
                        <c:v>-0.13141700000000001</c:v>
                      </c:pt>
                      <c:pt idx="1802">
                        <c:v>-1.1772180000000001</c:v>
                      </c:pt>
                      <c:pt idx="1803">
                        <c:v>-1.1772180000000001</c:v>
                      </c:pt>
                      <c:pt idx="1804">
                        <c:v>0.28946899999999998</c:v>
                      </c:pt>
                      <c:pt idx="1805">
                        <c:v>0.28946899999999998</c:v>
                      </c:pt>
                      <c:pt idx="1806">
                        <c:v>0.28946899999999998</c:v>
                      </c:pt>
                      <c:pt idx="1807">
                        <c:v>0.52954000000000001</c:v>
                      </c:pt>
                      <c:pt idx="1808">
                        <c:v>0.52954000000000001</c:v>
                      </c:pt>
                      <c:pt idx="1809">
                        <c:v>0.95775600000000005</c:v>
                      </c:pt>
                      <c:pt idx="1810">
                        <c:v>0.95775600000000005</c:v>
                      </c:pt>
                      <c:pt idx="1811">
                        <c:v>0.95775600000000005</c:v>
                      </c:pt>
                      <c:pt idx="1812">
                        <c:v>0.95103700000000002</c:v>
                      </c:pt>
                      <c:pt idx="1813">
                        <c:v>0.95103700000000002</c:v>
                      </c:pt>
                      <c:pt idx="1814">
                        <c:v>0.80198499999999995</c:v>
                      </c:pt>
                      <c:pt idx="1815">
                        <c:v>0.80198499999999995</c:v>
                      </c:pt>
                      <c:pt idx="1816">
                        <c:v>0.87345700000000004</c:v>
                      </c:pt>
                      <c:pt idx="1817">
                        <c:v>0.87345700000000004</c:v>
                      </c:pt>
                      <c:pt idx="1818">
                        <c:v>0.87345700000000004</c:v>
                      </c:pt>
                      <c:pt idx="1819">
                        <c:v>0.76411200000000001</c:v>
                      </c:pt>
                      <c:pt idx="1820">
                        <c:v>0.76411200000000001</c:v>
                      </c:pt>
                      <c:pt idx="1821">
                        <c:v>2.4354000000000001E-2</c:v>
                      </c:pt>
                      <c:pt idx="1822">
                        <c:v>2.4354000000000001E-2</c:v>
                      </c:pt>
                      <c:pt idx="1823">
                        <c:v>2.4354000000000001E-2</c:v>
                      </c:pt>
                      <c:pt idx="1824">
                        <c:v>-1.163168</c:v>
                      </c:pt>
                      <c:pt idx="1825">
                        <c:v>-1.163168</c:v>
                      </c:pt>
                      <c:pt idx="1826">
                        <c:v>0.41897299999999998</c:v>
                      </c:pt>
                      <c:pt idx="1827">
                        <c:v>0.41897299999999998</c:v>
                      </c:pt>
                      <c:pt idx="1828">
                        <c:v>0.41897299999999998</c:v>
                      </c:pt>
                      <c:pt idx="1829">
                        <c:v>0.563137</c:v>
                      </c:pt>
                      <c:pt idx="1830">
                        <c:v>0.563137</c:v>
                      </c:pt>
                      <c:pt idx="1831">
                        <c:v>0.170351</c:v>
                      </c:pt>
                      <c:pt idx="1832">
                        <c:v>0.170351</c:v>
                      </c:pt>
                      <c:pt idx="1833">
                        <c:v>0.174016</c:v>
                      </c:pt>
                      <c:pt idx="1834">
                        <c:v>0.174016</c:v>
                      </c:pt>
                      <c:pt idx="1835">
                        <c:v>0.174016</c:v>
                      </c:pt>
                      <c:pt idx="1836">
                        <c:v>0.23693500000000001</c:v>
                      </c:pt>
                      <c:pt idx="1837">
                        <c:v>0.23693500000000001</c:v>
                      </c:pt>
                      <c:pt idx="1838">
                        <c:v>0.271144</c:v>
                      </c:pt>
                      <c:pt idx="1839">
                        <c:v>0.271144</c:v>
                      </c:pt>
                      <c:pt idx="1840">
                        <c:v>9.6930000000000002E-3</c:v>
                      </c:pt>
                      <c:pt idx="1841">
                        <c:v>9.6930000000000002E-3</c:v>
                      </c:pt>
                      <c:pt idx="1842">
                        <c:v>9.6930000000000002E-3</c:v>
                      </c:pt>
                      <c:pt idx="1843">
                        <c:v>-0.12653</c:v>
                      </c:pt>
                      <c:pt idx="1844">
                        <c:v>-0.12653</c:v>
                      </c:pt>
                      <c:pt idx="1845">
                        <c:v>-5.5058999999999997E-2</c:v>
                      </c:pt>
                      <c:pt idx="1846">
                        <c:v>-5.5058999999999997E-2</c:v>
                      </c:pt>
                      <c:pt idx="1847">
                        <c:v>-5.5058999999999997E-2</c:v>
                      </c:pt>
                      <c:pt idx="1848">
                        <c:v>5.3065000000000001E-2</c:v>
                      </c:pt>
                      <c:pt idx="1849">
                        <c:v>5.3065000000000001E-2</c:v>
                      </c:pt>
                      <c:pt idx="1850">
                        <c:v>0.222274</c:v>
                      </c:pt>
                      <c:pt idx="1851">
                        <c:v>0.222274</c:v>
                      </c:pt>
                      <c:pt idx="1852">
                        <c:v>0.222274</c:v>
                      </c:pt>
                      <c:pt idx="1853">
                        <c:v>9.4603000000000007E-2</c:v>
                      </c:pt>
                      <c:pt idx="1854">
                        <c:v>9.4603000000000007E-2</c:v>
                      </c:pt>
                      <c:pt idx="1855">
                        <c:v>0.28336099999999997</c:v>
                      </c:pt>
                      <c:pt idx="1856">
                        <c:v>0.28336099999999997</c:v>
                      </c:pt>
                      <c:pt idx="1857">
                        <c:v>0.43913099999999999</c:v>
                      </c:pt>
                      <c:pt idx="1858">
                        <c:v>0.43913099999999999</c:v>
                      </c:pt>
                      <c:pt idx="1859">
                        <c:v>0.43913099999999999</c:v>
                      </c:pt>
                      <c:pt idx="1860">
                        <c:v>0.13858599999999999</c:v>
                      </c:pt>
                      <c:pt idx="1861">
                        <c:v>0.13858599999999999</c:v>
                      </c:pt>
                      <c:pt idx="1862">
                        <c:v>2.7407999999999998E-2</c:v>
                      </c:pt>
                      <c:pt idx="1863">
                        <c:v>2.7407999999999998E-2</c:v>
                      </c:pt>
                      <c:pt idx="1864">
                        <c:v>2.7407999999999998E-2</c:v>
                      </c:pt>
                      <c:pt idx="1865">
                        <c:v>-0.10759299999999999</c:v>
                      </c:pt>
                      <c:pt idx="1866">
                        <c:v>-0.10759299999999999</c:v>
                      </c:pt>
                      <c:pt idx="1867">
                        <c:v>5.4169999999999999E-3</c:v>
                      </c:pt>
                      <c:pt idx="1868">
                        <c:v>5.4169999999999999E-3</c:v>
                      </c:pt>
                      <c:pt idx="1869">
                        <c:v>5.4169999999999999E-3</c:v>
                      </c:pt>
                      <c:pt idx="1870">
                        <c:v>5.4169999999999999E-3</c:v>
                      </c:pt>
                      <c:pt idx="1871">
                        <c:v>-0.129584</c:v>
                      </c:pt>
                      <c:pt idx="1872">
                        <c:v>-0.129584</c:v>
                      </c:pt>
                      <c:pt idx="1873">
                        <c:v>-0.187616</c:v>
                      </c:pt>
                      <c:pt idx="1874">
                        <c:v>-0.187616</c:v>
                      </c:pt>
                      <c:pt idx="1875">
                        <c:v>0.15446799999999999</c:v>
                      </c:pt>
                      <c:pt idx="1876">
                        <c:v>0.15446799999999999</c:v>
                      </c:pt>
                      <c:pt idx="1877">
                        <c:v>0.15446799999999999</c:v>
                      </c:pt>
                      <c:pt idx="1878">
                        <c:v>-0.37515199999999999</c:v>
                      </c:pt>
                      <c:pt idx="1879">
                        <c:v>-0.37515199999999999</c:v>
                      </c:pt>
                      <c:pt idx="1880">
                        <c:v>2.4965000000000001E-2</c:v>
                      </c:pt>
                      <c:pt idx="1881">
                        <c:v>2.4965000000000001E-2</c:v>
                      </c:pt>
                      <c:pt idx="1882">
                        <c:v>2.4965000000000001E-2</c:v>
                      </c:pt>
                      <c:pt idx="1883">
                        <c:v>-1.4741000000000001E-2</c:v>
                      </c:pt>
                      <c:pt idx="1884">
                        <c:v>-1.4741000000000001E-2</c:v>
                      </c:pt>
                      <c:pt idx="1885">
                        <c:v>-0.172955</c:v>
                      </c:pt>
                      <c:pt idx="1886">
                        <c:v>-0.172955</c:v>
                      </c:pt>
                      <c:pt idx="1887">
                        <c:v>-9.9041000000000004E-2</c:v>
                      </c:pt>
                      <c:pt idx="1888">
                        <c:v>-9.9041000000000004E-2</c:v>
                      </c:pt>
                      <c:pt idx="1889">
                        <c:v>-9.9041000000000004E-2</c:v>
                      </c:pt>
                      <c:pt idx="1890">
                        <c:v>0.44951600000000003</c:v>
                      </c:pt>
                      <c:pt idx="1891">
                        <c:v>0.44951600000000003</c:v>
                      </c:pt>
                      <c:pt idx="1892">
                        <c:v>-0.13752500000000001</c:v>
                      </c:pt>
                      <c:pt idx="1893">
                        <c:v>-0.13752500000000001</c:v>
                      </c:pt>
                      <c:pt idx="1894">
                        <c:v>-0.13752500000000001</c:v>
                      </c:pt>
                      <c:pt idx="1895">
                        <c:v>0.174627</c:v>
                      </c:pt>
                      <c:pt idx="1896">
                        <c:v>0.174627</c:v>
                      </c:pt>
                      <c:pt idx="1897">
                        <c:v>-0.229155</c:v>
                      </c:pt>
                      <c:pt idx="1898">
                        <c:v>-0.229155</c:v>
                      </c:pt>
                      <c:pt idx="1899">
                        <c:v>-0.14974299999999999</c:v>
                      </c:pt>
                      <c:pt idx="1900">
                        <c:v>-0.14974299999999999</c:v>
                      </c:pt>
                      <c:pt idx="1901">
                        <c:v>-0.14974299999999999</c:v>
                      </c:pt>
                      <c:pt idx="1902">
                        <c:v>3.4127999999999999E-2</c:v>
                      </c:pt>
                      <c:pt idx="1903">
                        <c:v>3.4127999999999999E-2</c:v>
                      </c:pt>
                      <c:pt idx="1904">
                        <c:v>7.8609999999999999E-3</c:v>
                      </c:pt>
                      <c:pt idx="1905">
                        <c:v>7.8609999999999999E-3</c:v>
                      </c:pt>
                      <c:pt idx="1906">
                        <c:v>7.8609999999999999E-3</c:v>
                      </c:pt>
                      <c:pt idx="1907">
                        <c:v>0.216777</c:v>
                      </c:pt>
                      <c:pt idx="1908">
                        <c:v>0.216777</c:v>
                      </c:pt>
                      <c:pt idx="1909">
                        <c:v>5.2454000000000001E-2</c:v>
                      </c:pt>
                      <c:pt idx="1910">
                        <c:v>5.2454000000000001E-2</c:v>
                      </c:pt>
                      <c:pt idx="1911">
                        <c:v>-0.10698199999999999</c:v>
                      </c:pt>
                      <c:pt idx="1912">
                        <c:v>-0.10698199999999999</c:v>
                      </c:pt>
                      <c:pt idx="1913">
                        <c:v>-0.10698199999999999</c:v>
                      </c:pt>
                      <c:pt idx="1914">
                        <c:v>0.20700299999999999</c:v>
                      </c:pt>
                      <c:pt idx="1915">
                        <c:v>0.20700299999999999</c:v>
                      </c:pt>
                      <c:pt idx="1916">
                        <c:v>-1.0465E-2</c:v>
                      </c:pt>
                      <c:pt idx="1917">
                        <c:v>-1.0465E-2</c:v>
                      </c:pt>
                      <c:pt idx="1918">
                        <c:v>-1.0465E-2</c:v>
                      </c:pt>
                      <c:pt idx="1919">
                        <c:v>-0.15218599999999999</c:v>
                      </c:pt>
                      <c:pt idx="1920">
                        <c:v>-0.15218599999999999</c:v>
                      </c:pt>
                      <c:pt idx="1921">
                        <c:v>-0.116145</c:v>
                      </c:pt>
                      <c:pt idx="1922">
                        <c:v>-0.116145</c:v>
                      </c:pt>
                      <c:pt idx="1923">
                        <c:v>-1.4741000000000001E-2</c:v>
                      </c:pt>
                      <c:pt idx="1924">
                        <c:v>-1.4741000000000001E-2</c:v>
                      </c:pt>
                      <c:pt idx="1925">
                        <c:v>-1.4741000000000001E-2</c:v>
                      </c:pt>
                      <c:pt idx="1926">
                        <c:v>-5.5669000000000003E-2</c:v>
                      </c:pt>
                      <c:pt idx="1927">
                        <c:v>-5.5669000000000003E-2</c:v>
                      </c:pt>
                      <c:pt idx="1928" formatCode="0.00E+00">
                        <c:v>5.2999999999999998E-4</c:v>
                      </c:pt>
                      <c:pt idx="1929" formatCode="0.00E+00">
                        <c:v>5.2999999999999998E-4</c:v>
                      </c:pt>
                      <c:pt idx="1930" formatCode="0.00E+00">
                        <c:v>5.2999999999999998E-4</c:v>
                      </c:pt>
                      <c:pt idx="1931">
                        <c:v>3.1683999999999997E-2</c:v>
                      </c:pt>
                      <c:pt idx="1932">
                        <c:v>3.1683999999999997E-2</c:v>
                      </c:pt>
                      <c:pt idx="1933">
                        <c:v>0.110486</c:v>
                      </c:pt>
                      <c:pt idx="1934">
                        <c:v>0.110486</c:v>
                      </c:pt>
                      <c:pt idx="1935">
                        <c:v>-6.3E-2</c:v>
                      </c:pt>
                      <c:pt idx="1936">
                        <c:v>-6.3E-2</c:v>
                      </c:pt>
                      <c:pt idx="1937">
                        <c:v>-6.3E-2</c:v>
                      </c:pt>
                      <c:pt idx="1938">
                        <c:v>-1.9016999999999999E-2</c:v>
                      </c:pt>
                      <c:pt idx="1939">
                        <c:v>-1.9016999999999999E-2</c:v>
                      </c:pt>
                      <c:pt idx="1940">
                        <c:v>-0.121643</c:v>
                      </c:pt>
                      <c:pt idx="1941">
                        <c:v>-0.121643</c:v>
                      </c:pt>
                      <c:pt idx="1942">
                        <c:v>-0.121643</c:v>
                      </c:pt>
                      <c:pt idx="1943">
                        <c:v>-0.124697</c:v>
                      </c:pt>
                      <c:pt idx="1944">
                        <c:v>-0.124697</c:v>
                      </c:pt>
                      <c:pt idx="1945">
                        <c:v>1.7024000000000001E-2</c:v>
                      </c:pt>
                      <c:pt idx="1946">
                        <c:v>1.7024000000000001E-2</c:v>
                      </c:pt>
                      <c:pt idx="1947">
                        <c:v>-8.6822999999999997E-2</c:v>
                      </c:pt>
                      <c:pt idx="1948">
                        <c:v>-8.6822999999999997E-2</c:v>
                      </c:pt>
                      <c:pt idx="1949">
                        <c:v>-8.6822999999999997E-2</c:v>
                      </c:pt>
                      <c:pt idx="1950">
                        <c:v>-2.2072000000000001E-2</c:v>
                      </c:pt>
                      <c:pt idx="1951">
                        <c:v>-2.2072000000000001E-2</c:v>
                      </c:pt>
                      <c:pt idx="1952">
                        <c:v>5.1232E-2</c:v>
                      </c:pt>
                      <c:pt idx="1953">
                        <c:v>5.1232E-2</c:v>
                      </c:pt>
                      <c:pt idx="1954">
                        <c:v>5.1232E-2</c:v>
                      </c:pt>
                      <c:pt idx="1955">
                        <c:v>0.16241</c:v>
                      </c:pt>
                      <c:pt idx="1956">
                        <c:v>0.16241</c:v>
                      </c:pt>
                      <c:pt idx="1957">
                        <c:v>-1.2298E-2</c:v>
                      </c:pt>
                      <c:pt idx="1958">
                        <c:v>-1.2298E-2</c:v>
                      </c:pt>
                      <c:pt idx="1959">
                        <c:v>-0.183951</c:v>
                      </c:pt>
                      <c:pt idx="1960">
                        <c:v>-0.183951</c:v>
                      </c:pt>
                      <c:pt idx="1961">
                        <c:v>-0.183951</c:v>
                      </c:pt>
                      <c:pt idx="1962">
                        <c:v>-0.121643</c:v>
                      </c:pt>
                      <c:pt idx="1963">
                        <c:v>-0.121643</c:v>
                      </c:pt>
                      <c:pt idx="1964">
                        <c:v>6.5892999999999993E-2</c:v>
                      </c:pt>
                      <c:pt idx="1965">
                        <c:v>6.5892999999999993E-2</c:v>
                      </c:pt>
                      <c:pt idx="1966">
                        <c:v>6.5892999999999993E-2</c:v>
                      </c:pt>
                      <c:pt idx="1967">
                        <c:v>0.11964900000000001</c:v>
                      </c:pt>
                      <c:pt idx="1968">
                        <c:v>0.11964900000000001</c:v>
                      </c:pt>
                      <c:pt idx="1969">
                        <c:v>0.25526100000000002</c:v>
                      </c:pt>
                      <c:pt idx="1970">
                        <c:v>0.25526100000000002</c:v>
                      </c:pt>
                      <c:pt idx="1971">
                        <c:v>0.13003400000000001</c:v>
                      </c:pt>
                      <c:pt idx="1972">
                        <c:v>0.13003400000000001</c:v>
                      </c:pt>
                      <c:pt idx="1973">
                        <c:v>0.13003400000000001</c:v>
                      </c:pt>
                      <c:pt idx="1974">
                        <c:v>-5.2004000000000002E-2</c:v>
                      </c:pt>
                      <c:pt idx="1975">
                        <c:v>-5.2004000000000002E-2</c:v>
                      </c:pt>
                      <c:pt idx="1976">
                        <c:v>-0.118588</c:v>
                      </c:pt>
                      <c:pt idx="1977">
                        <c:v>-0.118588</c:v>
                      </c:pt>
                      <c:pt idx="1978">
                        <c:v>-0.118588</c:v>
                      </c:pt>
                      <c:pt idx="1979">
                        <c:v>-1.2909E-2</c:v>
                      </c:pt>
                      <c:pt idx="1980">
                        <c:v>-1.2909E-2</c:v>
                      </c:pt>
                      <c:pt idx="1981">
                        <c:v>-2.1461000000000001E-2</c:v>
                      </c:pt>
                      <c:pt idx="1982">
                        <c:v>-2.1461000000000001E-2</c:v>
                      </c:pt>
                      <c:pt idx="1983">
                        <c:v>0.35971900000000001</c:v>
                      </c:pt>
                      <c:pt idx="1984">
                        <c:v>0.35971900000000001</c:v>
                      </c:pt>
                      <c:pt idx="1985">
                        <c:v>0.35971900000000001</c:v>
                      </c:pt>
                      <c:pt idx="1986">
                        <c:v>-0.30429200000000001</c:v>
                      </c:pt>
                      <c:pt idx="1987">
                        <c:v>-0.30429200000000001</c:v>
                      </c:pt>
                      <c:pt idx="1988">
                        <c:v>0.20333699999999999</c:v>
                      </c:pt>
                      <c:pt idx="1989">
                        <c:v>0.20333699999999999</c:v>
                      </c:pt>
                      <c:pt idx="1990">
                        <c:v>0.20333699999999999</c:v>
                      </c:pt>
                      <c:pt idx="1991">
                        <c:v>-0.116756</c:v>
                      </c:pt>
                      <c:pt idx="1992">
                        <c:v>-0.116756</c:v>
                      </c:pt>
                      <c:pt idx="1993">
                        <c:v>4.1458000000000002E-2</c:v>
                      </c:pt>
                      <c:pt idx="1994">
                        <c:v>4.1458000000000002E-2</c:v>
                      </c:pt>
                      <c:pt idx="1995">
                        <c:v>-0.32017400000000001</c:v>
                      </c:pt>
                      <c:pt idx="1996">
                        <c:v>-0.32017400000000001</c:v>
                      </c:pt>
                      <c:pt idx="1997">
                        <c:v>-0.32017400000000001</c:v>
                      </c:pt>
                      <c:pt idx="1998">
                        <c:v>-0.116756</c:v>
                      </c:pt>
                      <c:pt idx="1999">
                        <c:v>-0.116756</c:v>
                      </c:pt>
                      <c:pt idx="2000">
                        <c:v>-1.6573999999999998E-2</c:v>
                      </c:pt>
                      <c:pt idx="2001">
                        <c:v>-1.6573999999999998E-2</c:v>
                      </c:pt>
                      <c:pt idx="2002">
                        <c:v>-1.6573999999999998E-2</c:v>
                      </c:pt>
                      <c:pt idx="2003">
                        <c:v>5.3065000000000001E-2</c:v>
                      </c:pt>
                      <c:pt idx="2004">
                        <c:v>5.3065000000000001E-2</c:v>
                      </c:pt>
                      <c:pt idx="2005">
                        <c:v>-7.4606000000000006E-2</c:v>
                      </c:pt>
                      <c:pt idx="2006">
                        <c:v>-7.4606000000000006E-2</c:v>
                      </c:pt>
                      <c:pt idx="2007">
                        <c:v>-0.120421</c:v>
                      </c:pt>
                      <c:pt idx="2008">
                        <c:v>-0.120421</c:v>
                      </c:pt>
                      <c:pt idx="2009">
                        <c:v>-0.120421</c:v>
                      </c:pt>
                      <c:pt idx="2010">
                        <c:v>-0.20411000000000001</c:v>
                      </c:pt>
                      <c:pt idx="2011">
                        <c:v>-0.20411000000000001</c:v>
                      </c:pt>
                      <c:pt idx="2012">
                        <c:v>-8.9878E-2</c:v>
                      </c:pt>
                      <c:pt idx="2013">
                        <c:v>-8.9878E-2</c:v>
                      </c:pt>
                      <c:pt idx="2014">
                        <c:v>-8.9878E-2</c:v>
                      </c:pt>
                      <c:pt idx="2015">
                        <c:v>-0.15951599999999999</c:v>
                      </c:pt>
                      <c:pt idx="2016">
                        <c:v>-0.15951599999999999</c:v>
                      </c:pt>
                      <c:pt idx="2017">
                        <c:v>-0.21327299999999999</c:v>
                      </c:pt>
                      <c:pt idx="2018">
                        <c:v>-0.21327299999999999</c:v>
                      </c:pt>
                      <c:pt idx="2019">
                        <c:v>-0.21571599999999999</c:v>
                      </c:pt>
                      <c:pt idx="2020">
                        <c:v>-0.21571599999999999</c:v>
                      </c:pt>
                      <c:pt idx="2021">
                        <c:v>-0.21571599999999999</c:v>
                      </c:pt>
                      <c:pt idx="2022">
                        <c:v>-0.21510499999999999</c:v>
                      </c:pt>
                      <c:pt idx="2023">
                        <c:v>-0.21510499999999999</c:v>
                      </c:pt>
                      <c:pt idx="2024">
                        <c:v>-6.1166999999999999E-2</c:v>
                      </c:pt>
                      <c:pt idx="2025">
                        <c:v>-6.1166999999999999E-2</c:v>
                      </c:pt>
                      <c:pt idx="2026">
                        <c:v>-6.1166999999999999E-2</c:v>
                      </c:pt>
                      <c:pt idx="2027">
                        <c:v>0.12209200000000001</c:v>
                      </c:pt>
                      <c:pt idx="2028">
                        <c:v>0.12209200000000001</c:v>
                      </c:pt>
                      <c:pt idx="2029">
                        <c:v>0.17707000000000001</c:v>
                      </c:pt>
                      <c:pt idx="2030">
                        <c:v>0.17707000000000001</c:v>
                      </c:pt>
                      <c:pt idx="2031">
                        <c:v>-0.27008300000000002</c:v>
                      </c:pt>
                      <c:pt idx="2032">
                        <c:v>-0.27008300000000002</c:v>
                      </c:pt>
                      <c:pt idx="2033">
                        <c:v>-0.27008300000000002</c:v>
                      </c:pt>
                      <c:pt idx="2034">
                        <c:v>-0.13996900000000001</c:v>
                      </c:pt>
                      <c:pt idx="2035">
                        <c:v>-0.13996900000000001</c:v>
                      </c:pt>
                      <c:pt idx="2036">
                        <c:v>0.15263599999999999</c:v>
                      </c:pt>
                      <c:pt idx="2037">
                        <c:v>0.15263599999999999</c:v>
                      </c:pt>
                      <c:pt idx="2038">
                        <c:v>0.15263599999999999</c:v>
                      </c:pt>
                      <c:pt idx="2039">
                        <c:v>-0.16318199999999999</c:v>
                      </c:pt>
                      <c:pt idx="2040">
                        <c:v>-0.16318199999999999</c:v>
                      </c:pt>
                      <c:pt idx="2041">
                        <c:v>-0.21266199999999999</c:v>
                      </c:pt>
                      <c:pt idx="2042">
                        <c:v>-0.21266199999999999</c:v>
                      </c:pt>
                      <c:pt idx="2043">
                        <c:v>0.18195700000000001</c:v>
                      </c:pt>
                      <c:pt idx="2044">
                        <c:v>0.18195700000000001</c:v>
                      </c:pt>
                      <c:pt idx="2045">
                        <c:v>0.18195700000000001</c:v>
                      </c:pt>
                      <c:pt idx="2046">
                        <c:v>9.6435999999999994E-2</c:v>
                      </c:pt>
                      <c:pt idx="2047">
                        <c:v>9.6435999999999994E-2</c:v>
                      </c:pt>
                      <c:pt idx="2048">
                        <c:v>0.15446799999999999</c:v>
                      </c:pt>
                      <c:pt idx="2049">
                        <c:v>0.15446799999999999</c:v>
                      </c:pt>
                      <c:pt idx="2050">
                        <c:v>0.15446799999999999</c:v>
                      </c:pt>
                      <c:pt idx="2051">
                        <c:v>-0.128362</c:v>
                      </c:pt>
                      <c:pt idx="2052">
                        <c:v>-0.128362</c:v>
                      </c:pt>
                      <c:pt idx="2053">
                        <c:v>0.17951400000000001</c:v>
                      </c:pt>
                      <c:pt idx="2054">
                        <c:v>0.17951400000000001</c:v>
                      </c:pt>
                      <c:pt idx="2055">
                        <c:v>0.16302</c:v>
                      </c:pt>
                      <c:pt idx="2056">
                        <c:v>0.16302</c:v>
                      </c:pt>
                      <c:pt idx="2057">
                        <c:v>0.16302</c:v>
                      </c:pt>
                      <c:pt idx="2058">
                        <c:v>-0.72701000000000005</c:v>
                      </c:pt>
                      <c:pt idx="2059">
                        <c:v>-0.72701000000000005</c:v>
                      </c:pt>
                      <c:pt idx="2060">
                        <c:v>0.40186899999999998</c:v>
                      </c:pt>
                      <c:pt idx="2061">
                        <c:v>0.40186899999999998</c:v>
                      </c:pt>
                      <c:pt idx="2062">
                        <c:v>0.40186899999999998</c:v>
                      </c:pt>
                      <c:pt idx="2063">
                        <c:v>5.9173000000000003E-2</c:v>
                      </c:pt>
                      <c:pt idx="2064">
                        <c:v>5.9173000000000003E-2</c:v>
                      </c:pt>
                      <c:pt idx="2065">
                        <c:v>8.2386000000000001E-2</c:v>
                      </c:pt>
                      <c:pt idx="2066">
                        <c:v>8.2386000000000001E-2</c:v>
                      </c:pt>
                      <c:pt idx="2067">
                        <c:v>8.2386000000000001E-2</c:v>
                      </c:pt>
                      <c:pt idx="2068">
                        <c:v>-9.2440000000000005E-3</c:v>
                      </c:pt>
                      <c:pt idx="2069">
                        <c:v>-9.2440000000000005E-3</c:v>
                      </c:pt>
                      <c:pt idx="2070">
                        <c:v>-9.2440000000000005E-3</c:v>
                      </c:pt>
                      <c:pt idx="2071">
                        <c:v>1.5191E-2</c:v>
                      </c:pt>
                      <c:pt idx="2072">
                        <c:v>1.5191E-2</c:v>
                      </c:pt>
                      <c:pt idx="2073">
                        <c:v>-5.3837000000000003E-2</c:v>
                      </c:pt>
                      <c:pt idx="2074">
                        <c:v>-5.3837000000000003E-2</c:v>
                      </c:pt>
                      <c:pt idx="2075">
                        <c:v>-5.3837000000000003E-2</c:v>
                      </c:pt>
                      <c:pt idx="2076">
                        <c:v>0.18379000000000001</c:v>
                      </c:pt>
                      <c:pt idx="2077">
                        <c:v>0.18379000000000001</c:v>
                      </c:pt>
                      <c:pt idx="2078">
                        <c:v>-6.1890000000000001E-3</c:v>
                      </c:pt>
                      <c:pt idx="2079">
                        <c:v>-6.1890000000000001E-3</c:v>
                      </c:pt>
                      <c:pt idx="2080">
                        <c:v>-6.1890000000000001E-3</c:v>
                      </c:pt>
                      <c:pt idx="2081">
                        <c:v>0.25159599999999999</c:v>
                      </c:pt>
                      <c:pt idx="2082">
                        <c:v>0.25159599999999999</c:v>
                      </c:pt>
                      <c:pt idx="2083">
                        <c:v>9.2160000000000006E-2</c:v>
                      </c:pt>
                      <c:pt idx="2084">
                        <c:v>9.2160000000000006E-2</c:v>
                      </c:pt>
                      <c:pt idx="2085">
                        <c:v>-6.3611000000000001E-2</c:v>
                      </c:pt>
                      <c:pt idx="2086">
                        <c:v>-6.3611000000000001E-2</c:v>
                      </c:pt>
                      <c:pt idx="2087">
                        <c:v>-6.3611000000000001E-2</c:v>
                      </c:pt>
                      <c:pt idx="2088">
                        <c:v>-2.7570000000000001E-2</c:v>
                      </c:pt>
                      <c:pt idx="2089">
                        <c:v>-2.7570000000000001E-2</c:v>
                      </c:pt>
                      <c:pt idx="2090">
                        <c:v>-0.19372500000000001</c:v>
                      </c:pt>
                      <c:pt idx="2091">
                        <c:v>-0.19372500000000001</c:v>
                      </c:pt>
                      <c:pt idx="2092">
                        <c:v>-0.19372500000000001</c:v>
                      </c:pt>
                      <c:pt idx="2093">
                        <c:v>0.15569</c:v>
                      </c:pt>
                      <c:pt idx="2094">
                        <c:v>0.15569</c:v>
                      </c:pt>
                      <c:pt idx="2095">
                        <c:v>-8.4990999999999997E-2</c:v>
                      </c:pt>
                      <c:pt idx="2096">
                        <c:v>-8.4990999999999997E-2</c:v>
                      </c:pt>
                      <c:pt idx="2097">
                        <c:v>-0.21999199999999999</c:v>
                      </c:pt>
                      <c:pt idx="2098">
                        <c:v>-0.21999199999999999</c:v>
                      </c:pt>
                      <c:pt idx="2099">
                        <c:v>-0.21999199999999999</c:v>
                      </c:pt>
                      <c:pt idx="2100">
                        <c:v>-9.7819000000000003E-2</c:v>
                      </c:pt>
                      <c:pt idx="2101">
                        <c:v>-9.7819000000000003E-2</c:v>
                      </c:pt>
                      <c:pt idx="2102">
                        <c:v>5.5508000000000002E-2</c:v>
                      </c:pt>
                      <c:pt idx="2103">
                        <c:v>5.5508000000000002E-2</c:v>
                      </c:pt>
                      <c:pt idx="2104">
                        <c:v>5.5508000000000002E-2</c:v>
                      </c:pt>
                      <c:pt idx="2105">
                        <c:v>2.2520999999999999E-2</c:v>
                      </c:pt>
                      <c:pt idx="2106">
                        <c:v>2.2520999999999999E-2</c:v>
                      </c:pt>
                      <c:pt idx="2107">
                        <c:v>3.0463E-2</c:v>
                      </c:pt>
                      <c:pt idx="2108">
                        <c:v>3.0463E-2</c:v>
                      </c:pt>
                      <c:pt idx="2109">
                        <c:v>0.228994</c:v>
                      </c:pt>
                      <c:pt idx="2110">
                        <c:v>0.228994</c:v>
                      </c:pt>
                      <c:pt idx="2111">
                        <c:v>0.228994</c:v>
                      </c:pt>
                      <c:pt idx="2112">
                        <c:v>-0.10453900000000001</c:v>
                      </c:pt>
                      <c:pt idx="2113">
                        <c:v>-0.10453900000000001</c:v>
                      </c:pt>
                      <c:pt idx="2114">
                        <c:v>-2.5240000000000002E-3</c:v>
                      </c:pt>
                      <c:pt idx="2115">
                        <c:v>-2.5240000000000002E-3</c:v>
                      </c:pt>
                      <c:pt idx="2116">
                        <c:v>-2.5240000000000002E-3</c:v>
                      </c:pt>
                      <c:pt idx="2117">
                        <c:v>-1.5963000000000001E-2</c:v>
                      </c:pt>
                      <c:pt idx="2118">
                        <c:v>-1.5963000000000001E-2</c:v>
                      </c:pt>
                      <c:pt idx="2119">
                        <c:v>0.20089399999999999</c:v>
                      </c:pt>
                      <c:pt idx="2120">
                        <c:v>0.20089399999999999</c:v>
                      </c:pt>
                      <c:pt idx="2121">
                        <c:v>3.0463E-2</c:v>
                      </c:pt>
                      <c:pt idx="2122">
                        <c:v>3.0463E-2</c:v>
                      </c:pt>
                      <c:pt idx="2123">
                        <c:v>3.0463E-2</c:v>
                      </c:pt>
                      <c:pt idx="2124">
                        <c:v>-6.4221E-2</c:v>
                      </c:pt>
                      <c:pt idx="2125">
                        <c:v>-6.4221E-2</c:v>
                      </c:pt>
                      <c:pt idx="2126">
                        <c:v>-0.124086</c:v>
                      </c:pt>
                      <c:pt idx="2127">
                        <c:v>-0.124086</c:v>
                      </c:pt>
                      <c:pt idx="2128">
                        <c:v>-0.124086</c:v>
                      </c:pt>
                      <c:pt idx="2129">
                        <c:v>8.4709999999999994E-3</c:v>
                      </c:pt>
                      <c:pt idx="2130">
                        <c:v>8.4709999999999994E-3</c:v>
                      </c:pt>
                      <c:pt idx="2131">
                        <c:v>-0.19616800000000001</c:v>
                      </c:pt>
                      <c:pt idx="2132">
                        <c:v>-0.19616800000000001</c:v>
                      </c:pt>
                      <c:pt idx="2133">
                        <c:v>-0.19616800000000001</c:v>
                      </c:pt>
                      <c:pt idx="2134">
                        <c:v>-0.24625900000000001</c:v>
                      </c:pt>
                      <c:pt idx="2135">
                        <c:v>-0.24625900000000001</c:v>
                      </c:pt>
                      <c:pt idx="2136">
                        <c:v>-0.27008300000000002</c:v>
                      </c:pt>
                      <c:pt idx="2137">
                        <c:v>-0.27008300000000002</c:v>
                      </c:pt>
                      <c:pt idx="2138">
                        <c:v>-0.22304599999999999</c:v>
                      </c:pt>
                      <c:pt idx="2139">
                        <c:v>-0.22304599999999999</c:v>
                      </c:pt>
                      <c:pt idx="2140">
                        <c:v>-0.22304599999999999</c:v>
                      </c:pt>
                      <c:pt idx="2141">
                        <c:v>-0.118588</c:v>
                      </c:pt>
                      <c:pt idx="2142">
                        <c:v>-0.118588</c:v>
                      </c:pt>
                      <c:pt idx="2143">
                        <c:v>-0.16012699999999999</c:v>
                      </c:pt>
                      <c:pt idx="2144">
                        <c:v>-0.16012699999999999</c:v>
                      </c:pt>
                      <c:pt idx="2145">
                        <c:v>-0.14668800000000001</c:v>
                      </c:pt>
                      <c:pt idx="2146">
                        <c:v>-0.14668800000000001</c:v>
                      </c:pt>
                      <c:pt idx="2147">
                        <c:v>-0.14668800000000001</c:v>
                      </c:pt>
                      <c:pt idx="2148">
                        <c:v>9.7657999999999995E-2</c:v>
                      </c:pt>
                      <c:pt idx="2149">
                        <c:v>9.7657999999999995E-2</c:v>
                      </c:pt>
                      <c:pt idx="2150">
                        <c:v>-9.5986000000000002E-2</c:v>
                      </c:pt>
                      <c:pt idx="2151">
                        <c:v>-9.5986000000000002E-2</c:v>
                      </c:pt>
                      <c:pt idx="2152">
                        <c:v>-9.5986000000000002E-2</c:v>
                      </c:pt>
                      <c:pt idx="2153">
                        <c:v>-0.19128100000000001</c:v>
                      </c:pt>
                      <c:pt idx="2154">
                        <c:v>-0.19128100000000001</c:v>
                      </c:pt>
                      <c:pt idx="2155">
                        <c:v>0.328565</c:v>
                      </c:pt>
                      <c:pt idx="2156">
                        <c:v>0.328565</c:v>
                      </c:pt>
                      <c:pt idx="2157">
                        <c:v>-0.43501699999999999</c:v>
                      </c:pt>
                      <c:pt idx="2158">
                        <c:v>-0.43501699999999999</c:v>
                      </c:pt>
                      <c:pt idx="2159">
                        <c:v>-0.43501699999999999</c:v>
                      </c:pt>
                      <c:pt idx="2160">
                        <c:v>6.8946999999999994E-2</c:v>
                      </c:pt>
                      <c:pt idx="2161">
                        <c:v>6.8946999999999994E-2</c:v>
                      </c:pt>
                      <c:pt idx="2162">
                        <c:v>0.14347299999999999</c:v>
                      </c:pt>
                      <c:pt idx="2163">
                        <c:v>0.14347299999999999</c:v>
                      </c:pt>
                      <c:pt idx="2164">
                        <c:v>0.14347299999999999</c:v>
                      </c:pt>
                      <c:pt idx="2165">
                        <c:v>0.112319</c:v>
                      </c:pt>
                      <c:pt idx="2166">
                        <c:v>0.112319</c:v>
                      </c:pt>
                      <c:pt idx="2167">
                        <c:v>-9.5986000000000002E-2</c:v>
                      </c:pt>
                      <c:pt idx="2168">
                        <c:v>-9.5986000000000002E-2</c:v>
                      </c:pt>
                      <c:pt idx="2169">
                        <c:v>-1.0465E-2</c:v>
                      </c:pt>
                      <c:pt idx="2170">
                        <c:v>-1.0465E-2</c:v>
                      </c:pt>
                      <c:pt idx="2171">
                        <c:v>-1.0465E-2</c:v>
                      </c:pt>
                      <c:pt idx="2172">
                        <c:v>-2.5736999999999999E-2</c:v>
                      </c:pt>
                      <c:pt idx="2173">
                        <c:v>-2.5736999999999999E-2</c:v>
                      </c:pt>
                      <c:pt idx="2174">
                        <c:v>6.0394999999999997E-2</c:v>
                      </c:pt>
                      <c:pt idx="2175">
                        <c:v>6.0394999999999997E-2</c:v>
                      </c:pt>
                      <c:pt idx="2176">
                        <c:v>6.0394999999999997E-2</c:v>
                      </c:pt>
                      <c:pt idx="2177">
                        <c:v>-6.3611000000000001E-2</c:v>
                      </c:pt>
                      <c:pt idx="2178">
                        <c:v>-6.3611000000000001E-2</c:v>
                      </c:pt>
                      <c:pt idx="2179">
                        <c:v>-6.5443000000000001E-2</c:v>
                      </c:pt>
                      <c:pt idx="2180">
                        <c:v>-6.5443000000000001E-2</c:v>
                      </c:pt>
                      <c:pt idx="2181">
                        <c:v>-9.2321E-2</c:v>
                      </c:pt>
                      <c:pt idx="2182">
                        <c:v>-9.2321E-2</c:v>
                      </c:pt>
                      <c:pt idx="2183">
                        <c:v>-9.2321E-2</c:v>
                      </c:pt>
                      <c:pt idx="2184">
                        <c:v>4.5733999999999997E-2</c:v>
                      </c:pt>
                      <c:pt idx="2185">
                        <c:v>4.5733999999999997E-2</c:v>
                      </c:pt>
                      <c:pt idx="2186">
                        <c:v>0.12820100000000001</c:v>
                      </c:pt>
                      <c:pt idx="2187">
                        <c:v>0.12820100000000001</c:v>
                      </c:pt>
                      <c:pt idx="2188">
                        <c:v>0.12820100000000001</c:v>
                      </c:pt>
                      <c:pt idx="2189">
                        <c:v>-8.0103999999999995E-2</c:v>
                      </c:pt>
                      <c:pt idx="2190">
                        <c:v>-8.0103999999999995E-2</c:v>
                      </c:pt>
                      <c:pt idx="2191">
                        <c:v>-0.16379299999999999</c:v>
                      </c:pt>
                      <c:pt idx="2192">
                        <c:v>-0.16379299999999999</c:v>
                      </c:pt>
                      <c:pt idx="2193">
                        <c:v>-9.4765000000000002E-2</c:v>
                      </c:pt>
                      <c:pt idx="2194">
                        <c:v>-9.4765000000000002E-2</c:v>
                      </c:pt>
                      <c:pt idx="2195">
                        <c:v>-9.4765000000000002E-2</c:v>
                      </c:pt>
                      <c:pt idx="2196">
                        <c:v>-8.0714999999999995E-2</c:v>
                      </c:pt>
                      <c:pt idx="2197">
                        <c:v>-8.0714999999999995E-2</c:v>
                      </c:pt>
                      <c:pt idx="2198">
                        <c:v>-3.49E-2</c:v>
                      </c:pt>
                      <c:pt idx="2199">
                        <c:v>-3.49E-2</c:v>
                      </c:pt>
                      <c:pt idx="2200">
                        <c:v>-3.49E-2</c:v>
                      </c:pt>
                      <c:pt idx="2201">
                        <c:v>-0.11003599999999999</c:v>
                      </c:pt>
                      <c:pt idx="2202">
                        <c:v>-0.11003599999999999</c:v>
                      </c:pt>
                      <c:pt idx="2203">
                        <c:v>-0.113091</c:v>
                      </c:pt>
                      <c:pt idx="2204">
                        <c:v>-0.113091</c:v>
                      </c:pt>
                      <c:pt idx="2205">
                        <c:v>-0.113091</c:v>
                      </c:pt>
                      <c:pt idx="2206">
                        <c:v>0.15019199999999999</c:v>
                      </c:pt>
                      <c:pt idx="2207">
                        <c:v>0.15019199999999999</c:v>
                      </c:pt>
                      <c:pt idx="2208">
                        <c:v>9.1549000000000005E-2</c:v>
                      </c:pt>
                      <c:pt idx="2209">
                        <c:v>9.1549000000000005E-2</c:v>
                      </c:pt>
                      <c:pt idx="2210">
                        <c:v>0.29313499999999998</c:v>
                      </c:pt>
                      <c:pt idx="2211">
                        <c:v>0.29313499999999998</c:v>
                      </c:pt>
                      <c:pt idx="2212">
                        <c:v>0.29313499999999998</c:v>
                      </c:pt>
                      <c:pt idx="2213">
                        <c:v>0.392706</c:v>
                      </c:pt>
                      <c:pt idx="2214">
                        <c:v>0.392706</c:v>
                      </c:pt>
                      <c:pt idx="2215">
                        <c:v>0.49471999999999999</c:v>
                      </c:pt>
                      <c:pt idx="2216">
                        <c:v>0.49471999999999999</c:v>
                      </c:pt>
                      <c:pt idx="2217">
                        <c:v>0.50327200000000005</c:v>
                      </c:pt>
                      <c:pt idx="2218">
                        <c:v>0.50327200000000005</c:v>
                      </c:pt>
                      <c:pt idx="2219">
                        <c:v>0.50327200000000005</c:v>
                      </c:pt>
                      <c:pt idx="2220">
                        <c:v>0.81664599999999998</c:v>
                      </c:pt>
                      <c:pt idx="2221">
                        <c:v>0.81664599999999998</c:v>
                      </c:pt>
                      <c:pt idx="2222">
                        <c:v>1.0304489999999999</c:v>
                      </c:pt>
                      <c:pt idx="2223">
                        <c:v>1.0304489999999999</c:v>
                      </c:pt>
                      <c:pt idx="2224">
                        <c:v>1.0304489999999999</c:v>
                      </c:pt>
                      <c:pt idx="2225">
                        <c:v>0.43852099999999999</c:v>
                      </c:pt>
                      <c:pt idx="2226">
                        <c:v>0.43852099999999999</c:v>
                      </c:pt>
                      <c:pt idx="2227">
                        <c:v>0.57107799999999997</c:v>
                      </c:pt>
                      <c:pt idx="2228">
                        <c:v>0.57107799999999997</c:v>
                      </c:pt>
                      <c:pt idx="2229">
                        <c:v>0.57107799999999997</c:v>
                      </c:pt>
                      <c:pt idx="2230">
                        <c:v>-0.20105500000000001</c:v>
                      </c:pt>
                      <c:pt idx="2231">
                        <c:v>-0.20105500000000001</c:v>
                      </c:pt>
                      <c:pt idx="2232">
                        <c:v>-0.122865</c:v>
                      </c:pt>
                      <c:pt idx="2233">
                        <c:v>-0.122865</c:v>
                      </c:pt>
                      <c:pt idx="2234">
                        <c:v>5.2454000000000001E-2</c:v>
                      </c:pt>
                      <c:pt idx="2235">
                        <c:v>5.2454000000000001E-2</c:v>
                      </c:pt>
                      <c:pt idx="2236">
                        <c:v>5.2454000000000001E-2</c:v>
                      </c:pt>
                      <c:pt idx="2237">
                        <c:v>7.9943E-2</c:v>
                      </c:pt>
                      <c:pt idx="2238">
                        <c:v>7.9943E-2</c:v>
                      </c:pt>
                      <c:pt idx="2239">
                        <c:v>-8.1325999999999996E-2</c:v>
                      </c:pt>
                      <c:pt idx="2240">
                        <c:v>-8.1325999999999996E-2</c:v>
                      </c:pt>
                      <c:pt idx="2241">
                        <c:v>-8.1325999999999996E-2</c:v>
                      </c:pt>
                      <c:pt idx="2242">
                        <c:v>-0.15829499999999999</c:v>
                      </c:pt>
                      <c:pt idx="2243">
                        <c:v>-0.15829499999999999</c:v>
                      </c:pt>
                      <c:pt idx="2244">
                        <c:v>0.13003400000000001</c:v>
                      </c:pt>
                      <c:pt idx="2245">
                        <c:v>0.13003400000000001</c:v>
                      </c:pt>
                      <c:pt idx="2246">
                        <c:v>0.103156</c:v>
                      </c:pt>
                      <c:pt idx="2247">
                        <c:v>0.103156</c:v>
                      </c:pt>
                      <c:pt idx="2248">
                        <c:v>0.103156</c:v>
                      </c:pt>
                      <c:pt idx="2249">
                        <c:v>-4.5284999999999999E-2</c:v>
                      </c:pt>
                      <c:pt idx="2250">
                        <c:v>-4.5284999999999999E-2</c:v>
                      </c:pt>
                      <c:pt idx="2251">
                        <c:v>-4.7728E-2</c:v>
                      </c:pt>
                      <c:pt idx="2252">
                        <c:v>-4.7728E-2</c:v>
                      </c:pt>
                      <c:pt idx="2253">
                        <c:v>-4.7728E-2</c:v>
                      </c:pt>
                      <c:pt idx="2254">
                        <c:v>-0.14119000000000001</c:v>
                      </c:pt>
                      <c:pt idx="2255">
                        <c:v>-0.14119000000000001</c:v>
                      </c:pt>
                      <c:pt idx="2256">
                        <c:v>-0.231599</c:v>
                      </c:pt>
                      <c:pt idx="2257">
                        <c:v>-0.231599</c:v>
                      </c:pt>
                      <c:pt idx="2258">
                        <c:v>-5.4448000000000003E-2</c:v>
                      </c:pt>
                      <c:pt idx="2259">
                        <c:v>-5.4448000000000003E-2</c:v>
                      </c:pt>
                      <c:pt idx="2260">
                        <c:v>-5.4448000000000003E-2</c:v>
                      </c:pt>
                      <c:pt idx="2261">
                        <c:v>0.103766</c:v>
                      </c:pt>
                      <c:pt idx="2262">
                        <c:v>0.103766</c:v>
                      </c:pt>
                      <c:pt idx="2263">
                        <c:v>-0.10637099999999999</c:v>
                      </c:pt>
                      <c:pt idx="2264">
                        <c:v>-0.10637099999999999</c:v>
                      </c:pt>
                      <c:pt idx="2265">
                        <c:v>-0.10637099999999999</c:v>
                      </c:pt>
                      <c:pt idx="2266">
                        <c:v>3.2905999999999998E-2</c:v>
                      </c:pt>
                      <c:pt idx="2267">
                        <c:v>3.2905999999999998E-2</c:v>
                      </c:pt>
                      <c:pt idx="2268">
                        <c:v>-0.298794</c:v>
                      </c:pt>
                      <c:pt idx="2269">
                        <c:v>-0.298794</c:v>
                      </c:pt>
                      <c:pt idx="2270">
                        <c:v>-0.26214199999999999</c:v>
                      </c:pt>
                      <c:pt idx="2271">
                        <c:v>-0.26214199999999999</c:v>
                      </c:pt>
                      <c:pt idx="2272">
                        <c:v>-0.26214199999999999</c:v>
                      </c:pt>
                      <c:pt idx="2273">
                        <c:v>0.39637099999999997</c:v>
                      </c:pt>
                      <c:pt idx="2274">
                        <c:v>0.39637099999999997</c:v>
                      </c:pt>
                      <c:pt idx="2275">
                        <c:v>-0.15340799999999999</c:v>
                      </c:pt>
                      <c:pt idx="2276">
                        <c:v>-0.15340799999999999</c:v>
                      </c:pt>
                      <c:pt idx="2277">
                        <c:v>-0.15340799999999999</c:v>
                      </c:pt>
                      <c:pt idx="2278">
                        <c:v>-8.633E-3</c:v>
                      </c:pt>
                      <c:pt idx="2279">
                        <c:v>-8.633E-3</c:v>
                      </c:pt>
                      <c:pt idx="2280">
                        <c:v>1.3358E-2</c:v>
                      </c:pt>
                      <c:pt idx="2281">
                        <c:v>1.3358E-2</c:v>
                      </c:pt>
                      <c:pt idx="2282">
                        <c:v>-4.5284999999999999E-2</c:v>
                      </c:pt>
                      <c:pt idx="2283">
                        <c:v>-4.5284999999999999E-2</c:v>
                      </c:pt>
                      <c:pt idx="2284">
                        <c:v>-4.5284999999999999E-2</c:v>
                      </c:pt>
                      <c:pt idx="2285">
                        <c:v>-0.75938600000000001</c:v>
                      </c:pt>
                      <c:pt idx="2286">
                        <c:v>-0.75938600000000001</c:v>
                      </c:pt>
                      <c:pt idx="2287">
                        <c:v>2.0077999999999999E-2</c:v>
                      </c:pt>
                      <c:pt idx="2288">
                        <c:v>2.0077999999999999E-2</c:v>
                      </c:pt>
                      <c:pt idx="2289">
                        <c:v>2.0077999999999999E-2</c:v>
                      </c:pt>
                      <c:pt idx="2290">
                        <c:v>-0.39347799999999999</c:v>
                      </c:pt>
                      <c:pt idx="2291">
                        <c:v>-0.39347799999999999</c:v>
                      </c:pt>
                      <c:pt idx="2292">
                        <c:v>-0.47533399999999998</c:v>
                      </c:pt>
                      <c:pt idx="2293">
                        <c:v>-0.47533399999999998</c:v>
                      </c:pt>
                      <c:pt idx="2294">
                        <c:v>-0.13691400000000001</c:v>
                      </c:pt>
                      <c:pt idx="2295">
                        <c:v>-0.13691400000000001</c:v>
                      </c:pt>
                      <c:pt idx="2296">
                        <c:v>-0.13691400000000001</c:v>
                      </c:pt>
                      <c:pt idx="2297">
                        <c:v>-0.73128599999999999</c:v>
                      </c:pt>
                      <c:pt idx="2298">
                        <c:v>-0.73128599999999999</c:v>
                      </c:pt>
                      <c:pt idx="2299">
                        <c:v>-0.32078499999999999</c:v>
                      </c:pt>
                      <c:pt idx="2300">
                        <c:v>-0.32078499999999999</c:v>
                      </c:pt>
                      <c:pt idx="2301">
                        <c:v>-0.32078499999999999</c:v>
                      </c:pt>
                      <c:pt idx="2302">
                        <c:v>-0.34583000000000003</c:v>
                      </c:pt>
                      <c:pt idx="2303">
                        <c:v>-0.34583000000000003</c:v>
                      </c:pt>
                      <c:pt idx="2304">
                        <c:v>-0.236485</c:v>
                      </c:pt>
                      <c:pt idx="2305">
                        <c:v>-0.236485</c:v>
                      </c:pt>
                      <c:pt idx="2306">
                        <c:v>-0.236485</c:v>
                      </c:pt>
                      <c:pt idx="2307">
                        <c:v>-0.10637099999999999</c:v>
                      </c:pt>
                      <c:pt idx="2308">
                        <c:v>-0.10637099999999999</c:v>
                      </c:pt>
                      <c:pt idx="2309">
                        <c:v>-0.21999199999999999</c:v>
                      </c:pt>
                      <c:pt idx="2310">
                        <c:v>-0.21999199999999999</c:v>
                      </c:pt>
                      <c:pt idx="2311">
                        <c:v>-0.13508200000000001</c:v>
                      </c:pt>
                      <c:pt idx="2312">
                        <c:v>-0.13508200000000001</c:v>
                      </c:pt>
                      <c:pt idx="2313">
                        <c:v>-0.13508200000000001</c:v>
                      </c:pt>
                      <c:pt idx="2314">
                        <c:v>1.0304000000000001E-2</c:v>
                      </c:pt>
                      <c:pt idx="2315">
                        <c:v>1.0304000000000001E-2</c:v>
                      </c:pt>
                      <c:pt idx="2316">
                        <c:v>4.3291000000000003E-2</c:v>
                      </c:pt>
                      <c:pt idx="2317">
                        <c:v>4.3291000000000003E-2</c:v>
                      </c:pt>
                      <c:pt idx="2318">
                        <c:v>7.2611999999999996E-2</c:v>
                      </c:pt>
                      <c:pt idx="2319">
                        <c:v>7.2611999999999996E-2</c:v>
                      </c:pt>
                      <c:pt idx="2320">
                        <c:v>7.2611999999999996E-2</c:v>
                      </c:pt>
                      <c:pt idx="2321">
                        <c:v>7.6277999999999999E-2</c:v>
                      </c:pt>
                      <c:pt idx="2322">
                        <c:v>7.6277999999999999E-2</c:v>
                      </c:pt>
                      <c:pt idx="2323">
                        <c:v>5.2454000000000001E-2</c:v>
                      </c:pt>
                      <c:pt idx="2324">
                        <c:v>5.2454000000000001E-2</c:v>
                      </c:pt>
                      <c:pt idx="2325">
                        <c:v>5.2454000000000001E-2</c:v>
                      </c:pt>
                      <c:pt idx="2326">
                        <c:v>8.8495000000000004E-2</c:v>
                      </c:pt>
                      <c:pt idx="2327">
                        <c:v>8.8495000000000004E-2</c:v>
                      </c:pt>
                      <c:pt idx="2328">
                        <c:v>1.1410000000000001E-3</c:v>
                      </c:pt>
                      <c:pt idx="2329">
                        <c:v>1.1410000000000001E-3</c:v>
                      </c:pt>
                      <c:pt idx="2330">
                        <c:v>-2.6959E-2</c:v>
                      </c:pt>
                      <c:pt idx="2331">
                        <c:v>-2.6959E-2</c:v>
                      </c:pt>
                      <c:pt idx="2332">
                        <c:v>-2.6959E-2</c:v>
                      </c:pt>
                      <c:pt idx="2333">
                        <c:v>-8.4990999999999997E-2</c:v>
                      </c:pt>
                      <c:pt idx="2334">
                        <c:v>-8.4990999999999997E-2</c:v>
                      </c:pt>
                      <c:pt idx="2335">
                        <c:v>-0.235264</c:v>
                      </c:pt>
                      <c:pt idx="2336">
                        <c:v>-0.235264</c:v>
                      </c:pt>
                      <c:pt idx="2337">
                        <c:v>-0.235264</c:v>
                      </c:pt>
                      <c:pt idx="2338">
                        <c:v>-0.29635</c:v>
                      </c:pt>
                      <c:pt idx="2339">
                        <c:v>-0.29635</c:v>
                      </c:pt>
                      <c:pt idx="2340">
                        <c:v>-0.21021799999999999</c:v>
                      </c:pt>
                      <c:pt idx="2341">
                        <c:v>-0.21021799999999999</c:v>
                      </c:pt>
                      <c:pt idx="2342">
                        <c:v>-0.21021799999999999</c:v>
                      </c:pt>
                      <c:pt idx="2343">
                        <c:v>-0.28169</c:v>
                      </c:pt>
                      <c:pt idx="2344">
                        <c:v>-0.28169</c:v>
                      </c:pt>
                      <c:pt idx="2345">
                        <c:v>-0.41546899999999998</c:v>
                      </c:pt>
                      <c:pt idx="2346">
                        <c:v>-0.41546899999999998</c:v>
                      </c:pt>
                      <c:pt idx="2347">
                        <c:v>-0.30490200000000001</c:v>
                      </c:pt>
                      <c:pt idx="2348">
                        <c:v>-0.30490200000000001</c:v>
                      </c:pt>
                      <c:pt idx="2349">
                        <c:v>-0.30490200000000001</c:v>
                      </c:pt>
                      <c:pt idx="2350">
                        <c:v>-0.21876999999999999</c:v>
                      </c:pt>
                      <c:pt idx="2351">
                        <c:v>-0.21876999999999999</c:v>
                      </c:pt>
                      <c:pt idx="2352">
                        <c:v>-4.6505999999999999E-2</c:v>
                      </c:pt>
                      <c:pt idx="2353">
                        <c:v>-4.6505999999999999E-2</c:v>
                      </c:pt>
                      <c:pt idx="2354">
                        <c:v>0.171572</c:v>
                      </c:pt>
                      <c:pt idx="2355">
                        <c:v>0.171572</c:v>
                      </c:pt>
                      <c:pt idx="2356">
                        <c:v>0.171572</c:v>
                      </c:pt>
                      <c:pt idx="2357">
                        <c:v>0.28213899999999997</c:v>
                      </c:pt>
                      <c:pt idx="2358">
                        <c:v>0.28213899999999997</c:v>
                      </c:pt>
                      <c:pt idx="2359">
                        <c:v>0.18928800000000001</c:v>
                      </c:pt>
                      <c:pt idx="2360">
                        <c:v>0.18928800000000001</c:v>
                      </c:pt>
                      <c:pt idx="2361">
                        <c:v>0.18928800000000001</c:v>
                      </c:pt>
                      <c:pt idx="2362">
                        <c:v>0.20761399999999999</c:v>
                      </c:pt>
                      <c:pt idx="2363">
                        <c:v>0.20761399999999999</c:v>
                      </c:pt>
                      <c:pt idx="2364">
                        <c:v>0.18562200000000001</c:v>
                      </c:pt>
                      <c:pt idx="2365">
                        <c:v>0.18562200000000001</c:v>
                      </c:pt>
                      <c:pt idx="2366">
                        <c:v>2.9852E-2</c:v>
                      </c:pt>
                      <c:pt idx="2367">
                        <c:v>2.9852E-2</c:v>
                      </c:pt>
                      <c:pt idx="2368">
                        <c:v>2.9852E-2</c:v>
                      </c:pt>
                      <c:pt idx="2369">
                        <c:v>0.28213899999999997</c:v>
                      </c:pt>
                      <c:pt idx="2370">
                        <c:v>0.28213899999999997</c:v>
                      </c:pt>
                      <c:pt idx="2371">
                        <c:v>0.25831500000000002</c:v>
                      </c:pt>
                      <c:pt idx="2372">
                        <c:v>0.25831500000000002</c:v>
                      </c:pt>
                      <c:pt idx="2373">
                        <c:v>0.25831500000000002</c:v>
                      </c:pt>
                      <c:pt idx="2374">
                        <c:v>0.108653</c:v>
                      </c:pt>
                      <c:pt idx="2375">
                        <c:v>0.108653</c:v>
                      </c:pt>
                      <c:pt idx="2376">
                        <c:v>0.13247700000000001</c:v>
                      </c:pt>
                      <c:pt idx="2377">
                        <c:v>0.13247700000000001</c:v>
                      </c:pt>
                      <c:pt idx="2378">
                        <c:v>0.13247700000000001</c:v>
                      </c:pt>
                      <c:pt idx="2379">
                        <c:v>0.26442399999999999</c:v>
                      </c:pt>
                      <c:pt idx="2380">
                        <c:v>0.26442399999999999</c:v>
                      </c:pt>
                      <c:pt idx="2381">
                        <c:v>0.45806799999999998</c:v>
                      </c:pt>
                      <c:pt idx="2382">
                        <c:v>0.45806799999999998</c:v>
                      </c:pt>
                      <c:pt idx="2383">
                        <c:v>1.4733259999999999</c:v>
                      </c:pt>
                      <c:pt idx="2384">
                        <c:v>1.4733259999999999</c:v>
                      </c:pt>
                      <c:pt idx="2385">
                        <c:v>1.4733259999999999</c:v>
                      </c:pt>
                      <c:pt idx="2386">
                        <c:v>1.5221960000000001</c:v>
                      </c:pt>
                      <c:pt idx="2387">
                        <c:v>1.5221960000000001</c:v>
                      </c:pt>
                      <c:pt idx="2388">
                        <c:v>2.2527900000000001</c:v>
                      </c:pt>
                      <c:pt idx="2389">
                        <c:v>2.2527900000000001</c:v>
                      </c:pt>
                      <c:pt idx="2390">
                        <c:v>2.5319560000000001</c:v>
                      </c:pt>
                      <c:pt idx="2391">
                        <c:v>2.5319560000000001</c:v>
                      </c:pt>
                      <c:pt idx="2392">
                        <c:v>2.5319560000000001</c:v>
                      </c:pt>
                      <c:pt idx="2393">
                        <c:v>2.0249380000000001</c:v>
                      </c:pt>
                      <c:pt idx="2394">
                        <c:v>2.0249380000000001</c:v>
                      </c:pt>
                      <c:pt idx="2395">
                        <c:v>1.792198</c:v>
                      </c:pt>
                      <c:pt idx="2396">
                        <c:v>1.792198</c:v>
                      </c:pt>
                      <c:pt idx="2397">
                        <c:v>1.792198</c:v>
                      </c:pt>
                      <c:pt idx="2398">
                        <c:v>1.458666</c:v>
                      </c:pt>
                      <c:pt idx="2399">
                        <c:v>1.458666</c:v>
                      </c:pt>
                      <c:pt idx="2400">
                        <c:v>1.1404049999999999</c:v>
                      </c:pt>
                      <c:pt idx="2401">
                        <c:v>1.1404049999999999</c:v>
                      </c:pt>
                      <c:pt idx="2402">
                        <c:v>1.1404049999999999</c:v>
                      </c:pt>
                      <c:pt idx="2403">
                        <c:v>0.67125999999999997</c:v>
                      </c:pt>
                      <c:pt idx="2404">
                        <c:v>0.67125999999999997</c:v>
                      </c:pt>
                      <c:pt idx="2405">
                        <c:v>0.45073800000000003</c:v>
                      </c:pt>
                      <c:pt idx="2406">
                        <c:v>0.45073800000000003</c:v>
                      </c:pt>
                      <c:pt idx="2407">
                        <c:v>-4.5895999999999999E-2</c:v>
                      </c:pt>
                      <c:pt idx="2408">
                        <c:v>-4.5895999999999999E-2</c:v>
                      </c:pt>
                      <c:pt idx="2409">
                        <c:v>-4.5895999999999999E-2</c:v>
                      </c:pt>
                      <c:pt idx="2410">
                        <c:v>0.337117</c:v>
                      </c:pt>
                      <c:pt idx="2411">
                        <c:v>0.337117</c:v>
                      </c:pt>
                      <c:pt idx="2412">
                        <c:v>0.108043</c:v>
                      </c:pt>
                      <c:pt idx="2413">
                        <c:v>0.108043</c:v>
                      </c:pt>
                      <c:pt idx="2414">
                        <c:v>0.108043</c:v>
                      </c:pt>
                      <c:pt idx="2415">
                        <c:v>-1.9628E-2</c:v>
                      </c:pt>
                      <c:pt idx="2416">
                        <c:v>-1.9628E-2</c:v>
                      </c:pt>
                      <c:pt idx="2417">
                        <c:v>4.6344999999999997E-2</c:v>
                      </c:pt>
                      <c:pt idx="2418">
                        <c:v>4.6344999999999997E-2</c:v>
                      </c:pt>
                      <c:pt idx="2419">
                        <c:v>5.6119000000000002E-2</c:v>
                      </c:pt>
                      <c:pt idx="2420">
                        <c:v>5.6119000000000002E-2</c:v>
                      </c:pt>
                      <c:pt idx="2421">
                        <c:v>5.6119000000000002E-2</c:v>
                      </c:pt>
                      <c:pt idx="2422">
                        <c:v>4.8788999999999999E-2</c:v>
                      </c:pt>
                      <c:pt idx="2423">
                        <c:v>4.8788999999999999E-2</c:v>
                      </c:pt>
                      <c:pt idx="2424">
                        <c:v>5.5508000000000002E-2</c:v>
                      </c:pt>
                      <c:pt idx="2425">
                        <c:v>5.5508000000000002E-2</c:v>
                      </c:pt>
                      <c:pt idx="2426">
                        <c:v>5.5508000000000002E-2</c:v>
                      </c:pt>
                      <c:pt idx="2427">
                        <c:v>4.0236000000000001E-2</c:v>
                      </c:pt>
                      <c:pt idx="2428">
                        <c:v>4.0236000000000001E-2</c:v>
                      </c:pt>
                      <c:pt idx="2429">
                        <c:v>1.1526E-2</c:v>
                      </c:pt>
                      <c:pt idx="2430">
                        <c:v>1.1526E-2</c:v>
                      </c:pt>
                      <c:pt idx="2431">
                        <c:v>-8.633E-3</c:v>
                      </c:pt>
                      <c:pt idx="2432">
                        <c:v>-8.633E-3</c:v>
                      </c:pt>
                      <c:pt idx="2433">
                        <c:v>-8.633E-3</c:v>
                      </c:pt>
                      <c:pt idx="2434">
                        <c:v>-7.4110000000000001E-3</c:v>
                      </c:pt>
                      <c:pt idx="2435">
                        <c:v>-7.4110000000000001E-3</c:v>
                      </c:pt>
                      <c:pt idx="2436">
                        <c:v>-3.7460000000000002E-3</c:v>
                      </c:pt>
                      <c:pt idx="2437">
                        <c:v>-3.7460000000000002E-3</c:v>
                      </c:pt>
                      <c:pt idx="2438">
                        <c:v>-3.7460000000000002E-3</c:v>
                      </c:pt>
                      <c:pt idx="2439">
                        <c:v>2.9740000000000001E-3</c:v>
                      </c:pt>
                      <c:pt idx="2440">
                        <c:v>2.9740000000000001E-3</c:v>
                      </c:pt>
                      <c:pt idx="2441">
                        <c:v>1.7520000000000001E-3</c:v>
                      </c:pt>
                      <c:pt idx="2442">
                        <c:v>1.7520000000000001E-3</c:v>
                      </c:pt>
                      <c:pt idx="2443">
                        <c:v>1.7520000000000001E-3</c:v>
                      </c:pt>
                      <c:pt idx="2444">
                        <c:v>1.7520000000000001E-3</c:v>
                      </c:pt>
                      <c:pt idx="2445">
                        <c:v>1.7520000000000001E-3</c:v>
                      </c:pt>
                      <c:pt idx="2446">
                        <c:v>-2.5240000000000002E-3</c:v>
                      </c:pt>
                      <c:pt idx="2447">
                        <c:v>-2.5240000000000002E-3</c:v>
                      </c:pt>
                      <c:pt idx="2448">
                        <c:v>4.8060000000000004E-3</c:v>
                      </c:pt>
                      <c:pt idx="2449">
                        <c:v>4.8060000000000004E-3</c:v>
                      </c:pt>
                      <c:pt idx="2450">
                        <c:v>4.8060000000000004E-3</c:v>
                      </c:pt>
                      <c:pt idx="2451">
                        <c:v>4.8060000000000004E-3</c:v>
                      </c:pt>
                      <c:pt idx="2452">
                        <c:v>4.8060000000000004E-3</c:v>
                      </c:pt>
                      <c:pt idx="2453" formatCode="0.00E+00">
                        <c:v>5.2999999999999998E-4</c:v>
                      </c:pt>
                      <c:pt idx="2454" formatCode="0.00E+00">
                        <c:v>5.2999999999999998E-4</c:v>
                      </c:pt>
                      <c:pt idx="2455">
                        <c:v>1.1526E-2</c:v>
                      </c:pt>
                      <c:pt idx="2456">
                        <c:v>1.1526E-2</c:v>
                      </c:pt>
                      <c:pt idx="2457">
                        <c:v>1.1526E-2</c:v>
                      </c:pt>
                      <c:pt idx="2458">
                        <c:v>1.6413000000000001E-2</c:v>
                      </c:pt>
                      <c:pt idx="2459">
                        <c:v>1.6413000000000001E-2</c:v>
                      </c:pt>
                      <c:pt idx="2460">
                        <c:v>9.6930000000000002E-3</c:v>
                      </c:pt>
                      <c:pt idx="2461">
                        <c:v>9.6930000000000002E-3</c:v>
                      </c:pt>
                      <c:pt idx="2462">
                        <c:v>9.6930000000000002E-3</c:v>
                      </c:pt>
                      <c:pt idx="2463">
                        <c:v>4.1949999999999999E-3</c:v>
                      </c:pt>
                      <c:pt idx="2464">
                        <c:v>4.1949999999999999E-3</c:v>
                      </c:pt>
                      <c:pt idx="2465">
                        <c:v>3.5850000000000001E-3</c:v>
                      </c:pt>
                      <c:pt idx="2466">
                        <c:v>3.5850000000000001E-3</c:v>
                      </c:pt>
                      <c:pt idx="2467" formatCode="0.00E+00">
                        <c:v>-8.1000000000000004E-5</c:v>
                      </c:pt>
                      <c:pt idx="2468" formatCode="0.00E+00">
                        <c:v>-8.1000000000000004E-5</c:v>
                      </c:pt>
                      <c:pt idx="2469" formatCode="0.00E+00">
                        <c:v>-8.1000000000000004E-5</c:v>
                      </c:pt>
                      <c:pt idx="2470">
                        <c:v>3.5850000000000001E-3</c:v>
                      </c:pt>
                      <c:pt idx="2471">
                        <c:v>3.5850000000000001E-3</c:v>
                      </c:pt>
                      <c:pt idx="2472">
                        <c:v>-3.7460000000000002E-3</c:v>
                      </c:pt>
                      <c:pt idx="2473">
                        <c:v>-3.7460000000000002E-3</c:v>
                      </c:pt>
                      <c:pt idx="2474">
                        <c:v>-3.7460000000000002E-3</c:v>
                      </c:pt>
                      <c:pt idx="2475">
                        <c:v>-1.3520000000000001E-2</c:v>
                      </c:pt>
                      <c:pt idx="2476">
                        <c:v>-1.3520000000000001E-2</c:v>
                      </c:pt>
                      <c:pt idx="2477">
                        <c:v>-3.6122000000000001E-2</c:v>
                      </c:pt>
                      <c:pt idx="2478">
                        <c:v>-3.6122000000000001E-2</c:v>
                      </c:pt>
                      <c:pt idx="2479">
                        <c:v>-3.6122000000000001E-2</c:v>
                      </c:pt>
                      <c:pt idx="2480">
                        <c:v>-3.6122000000000001E-2</c:v>
                      </c:pt>
                      <c:pt idx="2481">
                        <c:v>-3.5511000000000001E-2</c:v>
                      </c:pt>
                      <c:pt idx="2482">
                        <c:v>-3.5511000000000001E-2</c:v>
                      </c:pt>
                      <c:pt idx="2483">
                        <c:v>-2.0239E-2</c:v>
                      </c:pt>
                      <c:pt idx="2484">
                        <c:v>-2.0239E-2</c:v>
                      </c:pt>
                      <c:pt idx="2485">
                        <c:v>-9.171E-2</c:v>
                      </c:pt>
                      <c:pt idx="2486">
                        <c:v>-9.171E-2</c:v>
                      </c:pt>
                      <c:pt idx="2487">
                        <c:v>-9.171E-2</c:v>
                      </c:pt>
                      <c:pt idx="2488">
                        <c:v>-4.895E-2</c:v>
                      </c:pt>
                      <c:pt idx="2489">
                        <c:v>-4.895E-2</c:v>
                      </c:pt>
                      <c:pt idx="2490">
                        <c:v>-1.3520000000000001E-2</c:v>
                      </c:pt>
                      <c:pt idx="2491">
                        <c:v>-1.3520000000000001E-2</c:v>
                      </c:pt>
                      <c:pt idx="2492">
                        <c:v>-1.3520000000000001E-2</c:v>
                      </c:pt>
                      <c:pt idx="2493">
                        <c:v>-3.6733000000000002E-2</c:v>
                      </c:pt>
                      <c:pt idx="2494">
                        <c:v>-3.6733000000000002E-2</c:v>
                      </c:pt>
                      <c:pt idx="2495">
                        <c:v>-4.8339E-2</c:v>
                      </c:pt>
                      <c:pt idx="2496">
                        <c:v>-4.8339E-2</c:v>
                      </c:pt>
                      <c:pt idx="2497">
                        <c:v>-4.8339E-2</c:v>
                      </c:pt>
                      <c:pt idx="2498">
                        <c:v>-7.4110000000000001E-3</c:v>
                      </c:pt>
                      <c:pt idx="2499">
                        <c:v>-7.4110000000000001E-3</c:v>
                      </c:pt>
                      <c:pt idx="2500">
                        <c:v>2.9852E-2</c:v>
                      </c:pt>
                      <c:pt idx="2501">
                        <c:v>2.9852E-2</c:v>
                      </c:pt>
                      <c:pt idx="2502">
                        <c:v>5.2454000000000001E-2</c:v>
                      </c:pt>
                      <c:pt idx="2503">
                        <c:v>5.2454000000000001E-2</c:v>
                      </c:pt>
                      <c:pt idx="2504">
                        <c:v>5.2454000000000001E-2</c:v>
                      </c:pt>
                      <c:pt idx="2505">
                        <c:v>1.0304000000000001E-2</c:v>
                      </c:pt>
                      <c:pt idx="2506">
                        <c:v>1.0304000000000001E-2</c:v>
                      </c:pt>
                      <c:pt idx="2507">
                        <c:v>1.9467000000000002E-2</c:v>
                      </c:pt>
                      <c:pt idx="2508">
                        <c:v>1.9467000000000002E-2</c:v>
                      </c:pt>
                      <c:pt idx="2509">
                        <c:v>2.6186999999999998E-2</c:v>
                      </c:pt>
                      <c:pt idx="2510">
                        <c:v>2.6186999999999998E-2</c:v>
                      </c:pt>
                      <c:pt idx="2511">
                        <c:v>2.6186999999999998E-2</c:v>
                      </c:pt>
                      <c:pt idx="2512">
                        <c:v>7.8609999999999999E-3</c:v>
                      </c:pt>
                      <c:pt idx="2513">
                        <c:v>7.8609999999999999E-3</c:v>
                      </c:pt>
                      <c:pt idx="2514">
                        <c:v>6.6389999999999999E-3</c:v>
                      </c:pt>
                      <c:pt idx="2515">
                        <c:v>6.6389999999999999E-3</c:v>
                      </c:pt>
                      <c:pt idx="2516">
                        <c:v>6.6389999999999999E-3</c:v>
                      </c:pt>
                      <c:pt idx="2517">
                        <c:v>-5.5779999999999996E-3</c:v>
                      </c:pt>
                      <c:pt idx="2518">
                        <c:v>-5.5779999999999996E-3</c:v>
                      </c:pt>
                      <c:pt idx="2519">
                        <c:v>1.1410000000000001E-3</c:v>
                      </c:pt>
                      <c:pt idx="2520">
                        <c:v>1.1410000000000001E-3</c:v>
                      </c:pt>
                      <c:pt idx="2521">
                        <c:v>1.1410000000000001E-3</c:v>
                      </c:pt>
                      <c:pt idx="2522">
                        <c:v>1.1410000000000001E-3</c:v>
                      </c:pt>
                      <c:pt idx="2523">
                        <c:v>2.1911E-2</c:v>
                      </c:pt>
                      <c:pt idx="2524">
                        <c:v>2.1911E-2</c:v>
                      </c:pt>
                      <c:pt idx="2525">
                        <c:v>1.7634E-2</c:v>
                      </c:pt>
                      <c:pt idx="2526">
                        <c:v>1.7634E-2</c:v>
                      </c:pt>
                      <c:pt idx="2527">
                        <c:v>1.7634E-2</c:v>
                      </c:pt>
                      <c:pt idx="2528">
                        <c:v>3.9626000000000001E-2</c:v>
                      </c:pt>
                      <c:pt idx="2529">
                        <c:v>3.9626000000000001E-2</c:v>
                      </c:pt>
                      <c:pt idx="2530">
                        <c:v>1.8856000000000001E-2</c:v>
                      </c:pt>
                      <c:pt idx="2531">
                        <c:v>1.8856000000000001E-2</c:v>
                      </c:pt>
                      <c:pt idx="2532">
                        <c:v>-1.2298E-2</c:v>
                      </c:pt>
                      <c:pt idx="2533">
                        <c:v>-1.2298E-2</c:v>
                      </c:pt>
                      <c:pt idx="2534">
                        <c:v>-1.2298E-2</c:v>
                      </c:pt>
                      <c:pt idx="2535">
                        <c:v>-4.1619000000000003E-2</c:v>
                      </c:pt>
                      <c:pt idx="2536">
                        <c:v>-4.1619000000000003E-2</c:v>
                      </c:pt>
                      <c:pt idx="2537">
                        <c:v>-4.0398000000000003E-2</c:v>
                      </c:pt>
                      <c:pt idx="2538">
                        <c:v>-4.0398000000000003E-2</c:v>
                      </c:pt>
                      <c:pt idx="2539">
                        <c:v>-2.4514999999999999E-2</c:v>
                      </c:pt>
                      <c:pt idx="2540">
                        <c:v>-2.4514999999999999E-2</c:v>
                      </c:pt>
                      <c:pt idx="2541">
                        <c:v>-2.4514999999999999E-2</c:v>
                      </c:pt>
                      <c:pt idx="2542">
                        <c:v>1.1526E-2</c:v>
                      </c:pt>
                      <c:pt idx="2543">
                        <c:v>1.1526E-2</c:v>
                      </c:pt>
                      <c:pt idx="2544">
                        <c:v>2.9241E-2</c:v>
                      </c:pt>
                      <c:pt idx="2545">
                        <c:v>2.9241E-2</c:v>
                      </c:pt>
                      <c:pt idx="2546">
                        <c:v>2.9241E-2</c:v>
                      </c:pt>
                      <c:pt idx="2547">
                        <c:v>4.5123000000000003E-2</c:v>
                      </c:pt>
                      <c:pt idx="2548">
                        <c:v>4.5123000000000003E-2</c:v>
                      </c:pt>
                      <c:pt idx="2549">
                        <c:v>4.7566999999999998E-2</c:v>
                      </c:pt>
                      <c:pt idx="2550">
                        <c:v>4.7566999999999998E-2</c:v>
                      </c:pt>
                      <c:pt idx="2551">
                        <c:v>4.7566999999999998E-2</c:v>
                      </c:pt>
                      <c:pt idx="2552">
                        <c:v>3.8404000000000001E-2</c:v>
                      </c:pt>
                      <c:pt idx="2553">
                        <c:v>3.8404000000000001E-2</c:v>
                      </c:pt>
                      <c:pt idx="2554">
                        <c:v>3.2905999999999998E-2</c:v>
                      </c:pt>
                      <c:pt idx="2555">
                        <c:v>3.2905999999999998E-2</c:v>
                      </c:pt>
                      <c:pt idx="2556">
                        <c:v>2.4965000000000001E-2</c:v>
                      </c:pt>
                      <c:pt idx="2557">
                        <c:v>2.4965000000000001E-2</c:v>
                      </c:pt>
                      <c:pt idx="2558">
                        <c:v>2.4965000000000001E-2</c:v>
                      </c:pt>
                      <c:pt idx="2559">
                        <c:v>2.0077999999999999E-2</c:v>
                      </c:pt>
                      <c:pt idx="2560">
                        <c:v>2.0077999999999999E-2</c:v>
                      </c:pt>
                      <c:pt idx="2561">
                        <c:v>1.8856000000000001E-2</c:v>
                      </c:pt>
                      <c:pt idx="2562">
                        <c:v>1.8856000000000001E-2</c:v>
                      </c:pt>
                      <c:pt idx="2563">
                        <c:v>1.8856000000000001E-2</c:v>
                      </c:pt>
                      <c:pt idx="2564">
                        <c:v>2.3630000000000001E-3</c:v>
                      </c:pt>
                      <c:pt idx="2565">
                        <c:v>2.3630000000000001E-3</c:v>
                      </c:pt>
                      <c:pt idx="2566">
                        <c:v>-9.2440000000000005E-3</c:v>
                      </c:pt>
                      <c:pt idx="2567">
                        <c:v>-9.2440000000000005E-3</c:v>
                      </c:pt>
                      <c:pt idx="2568">
                        <c:v>-4.1619000000000003E-2</c:v>
                      </c:pt>
                      <c:pt idx="2569">
                        <c:v>-4.1619000000000003E-2</c:v>
                      </c:pt>
                      <c:pt idx="2570">
                        <c:v>-4.1619000000000003E-2</c:v>
                      </c:pt>
                      <c:pt idx="2571">
                        <c:v>-4.1008999999999997E-2</c:v>
                      </c:pt>
                      <c:pt idx="2572">
                        <c:v>-4.1008999999999997E-2</c:v>
                      </c:pt>
                      <c:pt idx="2573">
                        <c:v>-2.5125999999999999E-2</c:v>
                      </c:pt>
                      <c:pt idx="2574">
                        <c:v>-2.5125999999999999E-2</c:v>
                      </c:pt>
                      <c:pt idx="2575">
                        <c:v>-2.5125999999999999E-2</c:v>
                      </c:pt>
                      <c:pt idx="2576">
                        <c:v>1.2137E-2</c:v>
                      </c:pt>
                      <c:pt idx="2577">
                        <c:v>1.2137E-2</c:v>
                      </c:pt>
                      <c:pt idx="2578">
                        <c:v>4.2680000000000003E-2</c:v>
                      </c:pt>
                      <c:pt idx="2579">
                        <c:v>4.2680000000000003E-2</c:v>
                      </c:pt>
                      <c:pt idx="2580">
                        <c:v>1.5802E-2</c:v>
                      </c:pt>
                      <c:pt idx="2581">
                        <c:v>1.5802E-2</c:v>
                      </c:pt>
                      <c:pt idx="2582">
                        <c:v>1.5802E-2</c:v>
                      </c:pt>
                      <c:pt idx="2583">
                        <c:v>2.3743E-2</c:v>
                      </c:pt>
                      <c:pt idx="2584">
                        <c:v>2.3743E-2</c:v>
                      </c:pt>
                      <c:pt idx="2585">
                        <c:v>5.9783999999999997E-2</c:v>
                      </c:pt>
                      <c:pt idx="2586">
                        <c:v>5.9783999999999997E-2</c:v>
                      </c:pt>
                      <c:pt idx="2587">
                        <c:v>5.9783999999999997E-2</c:v>
                      </c:pt>
                      <c:pt idx="2588">
                        <c:v>-2.2072000000000001E-2</c:v>
                      </c:pt>
                      <c:pt idx="2589">
                        <c:v>-2.2072000000000001E-2</c:v>
                      </c:pt>
                      <c:pt idx="2590">
                        <c:v>-4.3569999999999998E-3</c:v>
                      </c:pt>
                      <c:pt idx="2591">
                        <c:v>-4.3569999999999998E-3</c:v>
                      </c:pt>
                      <c:pt idx="2592">
                        <c:v>-1.913E-3</c:v>
                      </c:pt>
                      <c:pt idx="2593">
                        <c:v>-1.913E-3</c:v>
                      </c:pt>
                      <c:pt idx="2594">
                        <c:v>-1.913E-3</c:v>
                      </c:pt>
                      <c:pt idx="2595">
                        <c:v>2.3630000000000001E-3</c:v>
                      </c:pt>
                      <c:pt idx="2596">
                        <c:v>2.3630000000000001E-3</c:v>
                      </c:pt>
                      <c:pt idx="2597">
                        <c:v>1.1410000000000001E-3</c:v>
                      </c:pt>
                      <c:pt idx="2598">
                        <c:v>1.1410000000000001E-3</c:v>
                      </c:pt>
                      <c:pt idx="2599">
                        <c:v>1.1410000000000001E-3</c:v>
                      </c:pt>
                      <c:pt idx="2600">
                        <c:v>-1.0465E-2</c:v>
                      </c:pt>
                      <c:pt idx="2601">
                        <c:v>-1.0465E-2</c:v>
                      </c:pt>
                      <c:pt idx="2602">
                        <c:v>-7.4110000000000001E-3</c:v>
                      </c:pt>
                      <c:pt idx="2603">
                        <c:v>-7.4110000000000001E-3</c:v>
                      </c:pt>
                      <c:pt idx="2604">
                        <c:v>-5.5779999999999996E-3</c:v>
                      </c:pt>
                      <c:pt idx="2605">
                        <c:v>-5.5779999999999996E-3</c:v>
                      </c:pt>
                      <c:pt idx="2606">
                        <c:v>-5.5779999999999996E-3</c:v>
                      </c:pt>
                      <c:pt idx="2607">
                        <c:v>4.8060000000000004E-3</c:v>
                      </c:pt>
                      <c:pt idx="2608">
                        <c:v>4.8060000000000004E-3</c:v>
                      </c:pt>
                      <c:pt idx="2609" formatCode="0.00E+00">
                        <c:v>-8.1000000000000004E-5</c:v>
                      </c:pt>
                      <c:pt idx="2610" formatCode="0.00E+00">
                        <c:v>-8.1000000000000004E-5</c:v>
                      </c:pt>
                      <c:pt idx="2611" formatCode="0.00E+00">
                        <c:v>-8.1000000000000004E-5</c:v>
                      </c:pt>
                      <c:pt idx="2612">
                        <c:v>-3.1350000000000002E-3</c:v>
                      </c:pt>
                      <c:pt idx="2613">
                        <c:v>-3.1350000000000002E-3</c:v>
                      </c:pt>
                      <c:pt idx="2614">
                        <c:v>-8.0219999999999996E-3</c:v>
                      </c:pt>
                      <c:pt idx="2615">
                        <c:v>-8.0219999999999996E-3</c:v>
                      </c:pt>
                      <c:pt idx="2616">
                        <c:v>-1.0465E-2</c:v>
                      </c:pt>
                      <c:pt idx="2617">
                        <c:v>-1.0465E-2</c:v>
                      </c:pt>
                      <c:pt idx="2618">
                        <c:v>-1.0465E-2</c:v>
                      </c:pt>
                      <c:pt idx="2619">
                        <c:v>-1.7184999999999999E-2</c:v>
                      </c:pt>
                      <c:pt idx="2620">
                        <c:v>-1.7184999999999999E-2</c:v>
                      </c:pt>
                      <c:pt idx="2621">
                        <c:v>-1.7184999999999999E-2</c:v>
                      </c:pt>
                      <c:pt idx="2622">
                        <c:v>-1.4741000000000001E-2</c:v>
                      </c:pt>
                      <c:pt idx="2623">
                        <c:v>-1.4741000000000001E-2</c:v>
                      </c:pt>
                      <c:pt idx="2624">
                        <c:v>-1.4741000000000001E-2</c:v>
                      </c:pt>
                      <c:pt idx="2625">
                        <c:v>-1.1686999999999999E-2</c:v>
                      </c:pt>
                      <c:pt idx="2626">
                        <c:v>-1.1686999999999999E-2</c:v>
                      </c:pt>
                      <c:pt idx="2627">
                        <c:v>-1.1076000000000001E-2</c:v>
                      </c:pt>
                      <c:pt idx="2628">
                        <c:v>-1.1076000000000001E-2</c:v>
                      </c:pt>
                      <c:pt idx="2629">
                        <c:v>-1.1076000000000001E-2</c:v>
                      </c:pt>
                      <c:pt idx="2630">
                        <c:v>-1.0465E-2</c:v>
                      </c:pt>
                      <c:pt idx="2631">
                        <c:v>-1.0465E-2</c:v>
                      </c:pt>
                      <c:pt idx="2632">
                        <c:v>-3.1350000000000002E-3</c:v>
                      </c:pt>
                      <c:pt idx="2633">
                        <c:v>-3.1350000000000002E-3</c:v>
                      </c:pt>
                      <c:pt idx="2634">
                        <c:v>-1.913E-3</c:v>
                      </c:pt>
                      <c:pt idx="2635">
                        <c:v>-1.913E-3</c:v>
                      </c:pt>
                      <c:pt idx="2636">
                        <c:v>-1.913E-3</c:v>
                      </c:pt>
                      <c:pt idx="2637">
                        <c:v>4.1949999999999999E-3</c:v>
                      </c:pt>
                      <c:pt idx="2638">
                        <c:v>4.1949999999999999E-3</c:v>
                      </c:pt>
                      <c:pt idx="2639">
                        <c:v>9.0819999999999998E-3</c:v>
                      </c:pt>
                      <c:pt idx="2640">
                        <c:v>9.0819999999999998E-3</c:v>
                      </c:pt>
                      <c:pt idx="2641">
                        <c:v>9.0819999999999998E-3</c:v>
                      </c:pt>
                      <c:pt idx="2642">
                        <c:v>8.4709999999999994E-3</c:v>
                      </c:pt>
                      <c:pt idx="2643">
                        <c:v>8.4709999999999994E-3</c:v>
                      </c:pt>
                      <c:pt idx="2644">
                        <c:v>2.3630000000000001E-3</c:v>
                      </c:pt>
                      <c:pt idx="2645">
                        <c:v>2.3630000000000001E-3</c:v>
                      </c:pt>
                      <c:pt idx="2646">
                        <c:v>-1.913E-3</c:v>
                      </c:pt>
                      <c:pt idx="2647">
                        <c:v>-1.913E-3</c:v>
                      </c:pt>
                      <c:pt idx="2648">
                        <c:v>-1.913E-3</c:v>
                      </c:pt>
                      <c:pt idx="2649">
                        <c:v>-2.5240000000000002E-3</c:v>
                      </c:pt>
                      <c:pt idx="2650">
                        <c:v>-2.5240000000000002E-3</c:v>
                      </c:pt>
                      <c:pt idx="2651">
                        <c:v>-4.9680000000000002E-3</c:v>
                      </c:pt>
                      <c:pt idx="2652">
                        <c:v>-4.9680000000000002E-3</c:v>
                      </c:pt>
                      <c:pt idx="2653">
                        <c:v>-4.9680000000000002E-3</c:v>
                      </c:pt>
                      <c:pt idx="2654">
                        <c:v>-1.302E-3</c:v>
                      </c:pt>
                      <c:pt idx="2655">
                        <c:v>-1.302E-3</c:v>
                      </c:pt>
                      <c:pt idx="2656" formatCode="0.00E+00">
                        <c:v>-6.9099999999999999E-4</c:v>
                      </c:pt>
                      <c:pt idx="2657" formatCode="0.00E+00">
                        <c:v>-6.9099999999999999E-4</c:v>
                      </c:pt>
                      <c:pt idx="2658">
                        <c:v>-3.1350000000000002E-3</c:v>
                      </c:pt>
                      <c:pt idx="2659">
                        <c:v>-3.1350000000000002E-3</c:v>
                      </c:pt>
                      <c:pt idx="2660">
                        <c:v>-3.1350000000000002E-3</c:v>
                      </c:pt>
                      <c:pt idx="2661">
                        <c:v>-3.1350000000000002E-3</c:v>
                      </c:pt>
                      <c:pt idx="2662">
                        <c:v>-3.1350000000000002E-3</c:v>
                      </c:pt>
                      <c:pt idx="2663">
                        <c:v>-1.1076000000000001E-2</c:v>
                      </c:pt>
                      <c:pt idx="2664">
                        <c:v>-1.1076000000000001E-2</c:v>
                      </c:pt>
                      <c:pt idx="2665">
                        <c:v>-1.1076000000000001E-2</c:v>
                      </c:pt>
                      <c:pt idx="2666">
                        <c:v>-1.4741000000000001E-2</c:v>
                      </c:pt>
                      <c:pt idx="2667">
                        <c:v>-1.4741000000000001E-2</c:v>
                      </c:pt>
                      <c:pt idx="2668">
                        <c:v>-2.0239E-2</c:v>
                      </c:pt>
                      <c:pt idx="2669">
                        <c:v>-2.0239E-2</c:v>
                      </c:pt>
                      <c:pt idx="2670">
                        <c:v>-1.2909E-2</c:v>
                      </c:pt>
                      <c:pt idx="2671">
                        <c:v>-1.2909E-2</c:v>
                      </c:pt>
                      <c:pt idx="2672">
                        <c:v>-1.2909E-2</c:v>
                      </c:pt>
                      <c:pt idx="2673">
                        <c:v>-9.2440000000000005E-3</c:v>
                      </c:pt>
                      <c:pt idx="2674">
                        <c:v>-9.2440000000000005E-3</c:v>
                      </c:pt>
                      <c:pt idx="2675">
                        <c:v>-8.0219999999999996E-3</c:v>
                      </c:pt>
                      <c:pt idx="2676">
                        <c:v>-8.0219999999999996E-3</c:v>
                      </c:pt>
                      <c:pt idx="2677">
                        <c:v>-8.0219999999999996E-3</c:v>
                      </c:pt>
                      <c:pt idx="2678">
                        <c:v>-9.8539999999999999E-3</c:v>
                      </c:pt>
                      <c:pt idx="2679">
                        <c:v>-9.8539999999999999E-3</c:v>
                      </c:pt>
                      <c:pt idx="2680">
                        <c:v>-3.1350000000000002E-3</c:v>
                      </c:pt>
                      <c:pt idx="2681">
                        <c:v>-3.1350000000000002E-3</c:v>
                      </c:pt>
                      <c:pt idx="2682">
                        <c:v>-3.1350000000000002E-3</c:v>
                      </c:pt>
                      <c:pt idx="2683" formatCode="0.00E+00">
                        <c:v>-6.9099999999999999E-4</c:v>
                      </c:pt>
                      <c:pt idx="2684" formatCode="0.00E+00">
                        <c:v>-6.9099999999999999E-4</c:v>
                      </c:pt>
                      <c:pt idx="2685">
                        <c:v>1.1410000000000001E-3</c:v>
                      </c:pt>
                      <c:pt idx="2686">
                        <c:v>1.1410000000000001E-3</c:v>
                      </c:pt>
                      <c:pt idx="2687">
                        <c:v>5.4169999999999999E-3</c:v>
                      </c:pt>
                      <c:pt idx="2688">
                        <c:v>5.4169999999999999E-3</c:v>
                      </c:pt>
                      <c:pt idx="2689">
                        <c:v>5.4169999999999999E-3</c:v>
                      </c:pt>
                      <c:pt idx="2690">
                        <c:v>1.7520000000000001E-3</c:v>
                      </c:pt>
                      <c:pt idx="2691">
                        <c:v>1.7520000000000001E-3</c:v>
                      </c:pt>
                      <c:pt idx="2692">
                        <c:v>-4.3569999999999998E-3</c:v>
                      </c:pt>
                      <c:pt idx="2693">
                        <c:v>-4.3569999999999998E-3</c:v>
                      </c:pt>
                      <c:pt idx="2694">
                        <c:v>-1.4741000000000001E-2</c:v>
                      </c:pt>
                      <c:pt idx="2695">
                        <c:v>-1.4741000000000001E-2</c:v>
                      </c:pt>
                      <c:pt idx="2696">
                        <c:v>-1.4741000000000001E-2</c:v>
                      </c:pt>
                      <c:pt idx="2697">
                        <c:v>-2.818E-2</c:v>
                      </c:pt>
                      <c:pt idx="2698">
                        <c:v>-2.818E-2</c:v>
                      </c:pt>
                      <c:pt idx="2699">
                        <c:v>-3.3066999999999999E-2</c:v>
                      </c:pt>
                      <c:pt idx="2700">
                        <c:v>-3.3066999999999999E-2</c:v>
                      </c:pt>
                      <c:pt idx="2701">
                        <c:v>-3.3066999999999999E-2</c:v>
                      </c:pt>
                      <c:pt idx="2702">
                        <c:v>-1.9016999999999999E-2</c:v>
                      </c:pt>
                      <c:pt idx="2703">
                        <c:v>-1.9016999999999999E-2</c:v>
                      </c:pt>
                      <c:pt idx="2704">
                        <c:v>-6.7999999999999996E-3</c:v>
                      </c:pt>
                      <c:pt idx="2705">
                        <c:v>-6.7999999999999996E-3</c:v>
                      </c:pt>
                      <c:pt idx="2706">
                        <c:v>6.0280000000000004E-3</c:v>
                      </c:pt>
                      <c:pt idx="2707">
                        <c:v>6.0280000000000004E-3</c:v>
                      </c:pt>
                      <c:pt idx="2708">
                        <c:v>6.0280000000000004E-3</c:v>
                      </c:pt>
                      <c:pt idx="2709">
                        <c:v>1.3969000000000001E-2</c:v>
                      </c:pt>
                      <c:pt idx="2710">
                        <c:v>1.3969000000000001E-2</c:v>
                      </c:pt>
                      <c:pt idx="2711">
                        <c:v>1.6413000000000001E-2</c:v>
                      </c:pt>
                      <c:pt idx="2712">
                        <c:v>1.6413000000000001E-2</c:v>
                      </c:pt>
                      <c:pt idx="2713">
                        <c:v>1.6413000000000001E-2</c:v>
                      </c:pt>
                      <c:pt idx="2714">
                        <c:v>1.0304000000000001E-2</c:v>
                      </c:pt>
                      <c:pt idx="2715">
                        <c:v>1.0304000000000001E-2</c:v>
                      </c:pt>
                      <c:pt idx="2716">
                        <c:v>8.4709999999999994E-3</c:v>
                      </c:pt>
                      <c:pt idx="2717">
                        <c:v>8.4709999999999994E-3</c:v>
                      </c:pt>
                      <c:pt idx="2718">
                        <c:v>8.4709999999999994E-3</c:v>
                      </c:pt>
                      <c:pt idx="2719">
                        <c:v>1.0304000000000001E-2</c:v>
                      </c:pt>
                      <c:pt idx="2720">
                        <c:v>1.0304000000000001E-2</c:v>
                      </c:pt>
                      <c:pt idx="2721">
                        <c:v>1.6413000000000001E-2</c:v>
                      </c:pt>
                      <c:pt idx="2722">
                        <c:v>1.6413000000000001E-2</c:v>
                      </c:pt>
                      <c:pt idx="2723">
                        <c:v>1.5802E-2</c:v>
                      </c:pt>
                      <c:pt idx="2724">
                        <c:v>1.5802E-2</c:v>
                      </c:pt>
                      <c:pt idx="2725">
                        <c:v>1.5802E-2</c:v>
                      </c:pt>
                      <c:pt idx="2726">
                        <c:v>9.6930000000000002E-3</c:v>
                      </c:pt>
                      <c:pt idx="2727">
                        <c:v>9.6930000000000002E-3</c:v>
                      </c:pt>
                      <c:pt idx="2728">
                        <c:v>1.1410000000000001E-3</c:v>
                      </c:pt>
                      <c:pt idx="2729">
                        <c:v>1.1410000000000001E-3</c:v>
                      </c:pt>
                      <c:pt idx="2730">
                        <c:v>-6.1890000000000001E-3</c:v>
                      </c:pt>
                      <c:pt idx="2731">
                        <c:v>-6.1890000000000001E-3</c:v>
                      </c:pt>
                      <c:pt idx="2732">
                        <c:v>-6.1890000000000001E-3</c:v>
                      </c:pt>
                      <c:pt idx="2733">
                        <c:v>-1.2909E-2</c:v>
                      </c:pt>
                      <c:pt idx="2734">
                        <c:v>-1.2909E-2</c:v>
                      </c:pt>
                      <c:pt idx="2735">
                        <c:v>-1.9628E-2</c:v>
                      </c:pt>
                      <c:pt idx="2736">
                        <c:v>-1.9628E-2</c:v>
                      </c:pt>
                      <c:pt idx="2737">
                        <c:v>-1.9628E-2</c:v>
                      </c:pt>
                      <c:pt idx="2738">
                        <c:v>-1.7795999999999999E-2</c:v>
                      </c:pt>
                      <c:pt idx="2739">
                        <c:v>-1.7795999999999999E-2</c:v>
                      </c:pt>
                      <c:pt idx="2740">
                        <c:v>-8.0219999999999996E-3</c:v>
                      </c:pt>
                      <c:pt idx="2741">
                        <c:v>-8.0219999999999996E-3</c:v>
                      </c:pt>
                      <c:pt idx="2742">
                        <c:v>-4.3569999999999998E-3</c:v>
                      </c:pt>
                      <c:pt idx="2743">
                        <c:v>-4.3569999999999998E-3</c:v>
                      </c:pt>
                      <c:pt idx="2744">
                        <c:v>-4.3569999999999998E-3</c:v>
                      </c:pt>
                      <c:pt idx="2745">
                        <c:v>-1.302E-3</c:v>
                      </c:pt>
                      <c:pt idx="2746">
                        <c:v>-1.302E-3</c:v>
                      </c:pt>
                      <c:pt idx="2747" formatCode="0.00E+00">
                        <c:v>-8.1000000000000004E-5</c:v>
                      </c:pt>
                      <c:pt idx="2748" formatCode="0.00E+00">
                        <c:v>-8.1000000000000004E-5</c:v>
                      </c:pt>
                      <c:pt idx="2749" formatCode="0.00E+00">
                        <c:v>-8.1000000000000004E-5</c:v>
                      </c:pt>
                      <c:pt idx="2750" formatCode="0.00E+00">
                        <c:v>5.2999999999999998E-4</c:v>
                      </c:pt>
                      <c:pt idx="2751" formatCode="0.00E+00">
                        <c:v>5.2999999999999998E-4</c:v>
                      </c:pt>
                      <c:pt idx="2752" formatCode="0.00E+00">
                        <c:v>-6.9099999999999999E-4</c:v>
                      </c:pt>
                      <c:pt idx="2753" formatCode="0.00E+00">
                        <c:v>-6.9099999999999999E-4</c:v>
                      </c:pt>
                      <c:pt idx="2754">
                        <c:v>-7.4110000000000001E-3</c:v>
                      </c:pt>
                      <c:pt idx="2755">
                        <c:v>-7.4110000000000001E-3</c:v>
                      </c:pt>
                      <c:pt idx="2756">
                        <c:v>-7.4110000000000001E-3</c:v>
                      </c:pt>
                      <c:pt idx="2757">
                        <c:v>-8.633E-3</c:v>
                      </c:pt>
                      <c:pt idx="2758">
                        <c:v>-8.633E-3</c:v>
                      </c:pt>
                      <c:pt idx="2759">
                        <c:v>-8.0219999999999996E-3</c:v>
                      </c:pt>
                      <c:pt idx="2760">
                        <c:v>-8.0219999999999996E-3</c:v>
                      </c:pt>
                      <c:pt idx="2761">
                        <c:v>-8.0219999999999996E-3</c:v>
                      </c:pt>
                      <c:pt idx="2762">
                        <c:v>-7.4110000000000001E-3</c:v>
                      </c:pt>
                      <c:pt idx="2763">
                        <c:v>-7.4110000000000001E-3</c:v>
                      </c:pt>
                      <c:pt idx="2764">
                        <c:v>-6.1890000000000001E-3</c:v>
                      </c:pt>
                      <c:pt idx="2765">
                        <c:v>-6.1890000000000001E-3</c:v>
                      </c:pt>
                      <c:pt idx="2766">
                        <c:v>-6.1890000000000001E-3</c:v>
                      </c:pt>
                      <c:pt idx="2767">
                        <c:v>-1.913E-3</c:v>
                      </c:pt>
                      <c:pt idx="2768">
                        <c:v>-1.913E-3</c:v>
                      </c:pt>
                      <c:pt idx="2769">
                        <c:v>-1.913E-3</c:v>
                      </c:pt>
                      <c:pt idx="2770">
                        <c:v>-1.913E-3</c:v>
                      </c:pt>
                      <c:pt idx="2771">
                        <c:v>-1.913E-3</c:v>
                      </c:pt>
                      <c:pt idx="2772">
                        <c:v>-1.913E-3</c:v>
                      </c:pt>
                      <c:pt idx="2773">
                        <c:v>-1.913E-3</c:v>
                      </c:pt>
                      <c:pt idx="2774">
                        <c:v>2.3630000000000001E-3</c:v>
                      </c:pt>
                      <c:pt idx="2775">
                        <c:v>2.3630000000000001E-3</c:v>
                      </c:pt>
                      <c:pt idx="2776">
                        <c:v>1.7520000000000001E-3</c:v>
                      </c:pt>
                      <c:pt idx="2777">
                        <c:v>1.7520000000000001E-3</c:v>
                      </c:pt>
                      <c:pt idx="2778">
                        <c:v>1.7520000000000001E-3</c:v>
                      </c:pt>
                      <c:pt idx="2779" formatCode="0.00E+00">
                        <c:v>-6.9099999999999999E-4</c:v>
                      </c:pt>
                      <c:pt idx="2780" formatCode="0.00E+00">
                        <c:v>-6.9099999999999999E-4</c:v>
                      </c:pt>
                      <c:pt idx="2781" formatCode="0.00E+00">
                        <c:v>5.2999999999999998E-4</c:v>
                      </c:pt>
                      <c:pt idx="2782" formatCode="0.00E+00">
                        <c:v>5.2999999999999998E-4</c:v>
                      </c:pt>
                      <c:pt idx="2783">
                        <c:v>1.7520000000000001E-3</c:v>
                      </c:pt>
                      <c:pt idx="2784">
                        <c:v>1.7520000000000001E-3</c:v>
                      </c:pt>
                      <c:pt idx="2785">
                        <c:v>1.7520000000000001E-3</c:v>
                      </c:pt>
                      <c:pt idx="2786">
                        <c:v>6.0280000000000004E-3</c:v>
                      </c:pt>
                      <c:pt idx="2787">
                        <c:v>6.0280000000000004E-3</c:v>
                      </c:pt>
                      <c:pt idx="2788">
                        <c:v>1.2137E-2</c:v>
                      </c:pt>
                      <c:pt idx="2789">
                        <c:v>1.2137E-2</c:v>
                      </c:pt>
                      <c:pt idx="2790">
                        <c:v>1.0304000000000001E-2</c:v>
                      </c:pt>
                      <c:pt idx="2791">
                        <c:v>1.0304000000000001E-2</c:v>
                      </c:pt>
                      <c:pt idx="2792">
                        <c:v>1.0304000000000001E-2</c:v>
                      </c:pt>
                      <c:pt idx="2793">
                        <c:v>7.8609999999999999E-3</c:v>
                      </c:pt>
                      <c:pt idx="2794">
                        <c:v>7.8609999999999999E-3</c:v>
                      </c:pt>
                      <c:pt idx="2795">
                        <c:v>6.0280000000000004E-3</c:v>
                      </c:pt>
                      <c:pt idx="2796">
                        <c:v>6.0280000000000004E-3</c:v>
                      </c:pt>
                      <c:pt idx="2797">
                        <c:v>6.0280000000000004E-3</c:v>
                      </c:pt>
                      <c:pt idx="2798" formatCode="0.00E+00">
                        <c:v>-6.9099999999999999E-4</c:v>
                      </c:pt>
                      <c:pt idx="2799" formatCode="0.00E+00">
                        <c:v>-6.9099999999999999E-4</c:v>
                      </c:pt>
                      <c:pt idx="2800" formatCode="0.00E+00">
                        <c:v>-6.9099999999999999E-4</c:v>
                      </c:pt>
                      <c:pt idx="2801">
                        <c:v>-7.4110000000000001E-3</c:v>
                      </c:pt>
                      <c:pt idx="2802">
                        <c:v>-7.4110000000000001E-3</c:v>
                      </c:pt>
                      <c:pt idx="2803">
                        <c:v>-7.4110000000000001E-3</c:v>
                      </c:pt>
                      <c:pt idx="2804">
                        <c:v>-8.633E-3</c:v>
                      </c:pt>
                      <c:pt idx="2805">
                        <c:v>-8.633E-3</c:v>
                      </c:pt>
                      <c:pt idx="2806">
                        <c:v>-4.3569999999999998E-3</c:v>
                      </c:pt>
                      <c:pt idx="2807">
                        <c:v>-4.3569999999999998E-3</c:v>
                      </c:pt>
                      <c:pt idx="2808">
                        <c:v>-4.3569999999999998E-3</c:v>
                      </c:pt>
                      <c:pt idx="2809">
                        <c:v>-3.1350000000000002E-3</c:v>
                      </c:pt>
                      <c:pt idx="2810">
                        <c:v>-3.1350000000000002E-3</c:v>
                      </c:pt>
                      <c:pt idx="2811">
                        <c:v>1.7520000000000001E-3</c:v>
                      </c:pt>
                      <c:pt idx="2812">
                        <c:v>1.7520000000000001E-3</c:v>
                      </c:pt>
                      <c:pt idx="2813">
                        <c:v>2.3630000000000001E-3</c:v>
                      </c:pt>
                      <c:pt idx="2814">
                        <c:v>2.3630000000000001E-3</c:v>
                      </c:pt>
                      <c:pt idx="2815">
                        <c:v>2.3630000000000001E-3</c:v>
                      </c:pt>
                      <c:pt idx="2816">
                        <c:v>1.1410000000000001E-3</c:v>
                      </c:pt>
                      <c:pt idx="2817">
                        <c:v>1.1410000000000001E-3</c:v>
                      </c:pt>
                      <c:pt idx="2818">
                        <c:v>3.5850000000000001E-3</c:v>
                      </c:pt>
                      <c:pt idx="2819">
                        <c:v>3.5850000000000001E-3</c:v>
                      </c:pt>
                      <c:pt idx="2820">
                        <c:v>3.5850000000000001E-3</c:v>
                      </c:pt>
                      <c:pt idx="2821">
                        <c:v>-3.1350000000000002E-3</c:v>
                      </c:pt>
                      <c:pt idx="2822">
                        <c:v>-3.1350000000000002E-3</c:v>
                      </c:pt>
                      <c:pt idx="2823">
                        <c:v>-1.302E-3</c:v>
                      </c:pt>
                      <c:pt idx="2824">
                        <c:v>-1.302E-3</c:v>
                      </c:pt>
                      <c:pt idx="2825">
                        <c:v>1.1410000000000001E-3</c:v>
                      </c:pt>
                      <c:pt idx="2826">
                        <c:v>1.1410000000000001E-3</c:v>
                      </c:pt>
                      <c:pt idx="2827">
                        <c:v>1.1410000000000001E-3</c:v>
                      </c:pt>
                      <c:pt idx="2828" formatCode="0.00E+00">
                        <c:v>-6.9099999999999999E-4</c:v>
                      </c:pt>
                      <c:pt idx="2829" formatCode="0.00E+00">
                        <c:v>-6.9099999999999999E-4</c:v>
                      </c:pt>
                      <c:pt idx="2830">
                        <c:v>-1.0465E-2</c:v>
                      </c:pt>
                      <c:pt idx="2831">
                        <c:v>-1.0465E-2</c:v>
                      </c:pt>
                      <c:pt idx="2832">
                        <c:v>-1.0465E-2</c:v>
                      </c:pt>
                      <c:pt idx="2833">
                        <c:v>-4.9680000000000002E-3</c:v>
                      </c:pt>
                      <c:pt idx="2834">
                        <c:v>-4.9680000000000002E-3</c:v>
                      </c:pt>
                      <c:pt idx="2835">
                        <c:v>-1.913E-3</c:v>
                      </c:pt>
                      <c:pt idx="2836">
                        <c:v>-1.913E-3</c:v>
                      </c:pt>
                      <c:pt idx="2837">
                        <c:v>-1.302E-3</c:v>
                      </c:pt>
                      <c:pt idx="2838">
                        <c:v>-1.302E-3</c:v>
                      </c:pt>
                      <c:pt idx="2839">
                        <c:v>-1.302E-3</c:v>
                      </c:pt>
                      <c:pt idx="2840">
                        <c:v>-1.302E-3</c:v>
                      </c:pt>
                      <c:pt idx="2841">
                        <c:v>-1.302E-3</c:v>
                      </c:pt>
                      <c:pt idx="2842">
                        <c:v>-1.913E-3</c:v>
                      </c:pt>
                      <c:pt idx="2843">
                        <c:v>-1.913E-3</c:v>
                      </c:pt>
                      <c:pt idx="2844">
                        <c:v>-1.913E-3</c:v>
                      </c:pt>
                      <c:pt idx="2845">
                        <c:v>-8.0219999999999996E-3</c:v>
                      </c:pt>
                      <c:pt idx="2846">
                        <c:v>-8.0219999999999996E-3</c:v>
                      </c:pt>
                      <c:pt idx="2847">
                        <c:v>-6.1890000000000001E-3</c:v>
                      </c:pt>
                      <c:pt idx="2848">
                        <c:v>-6.1890000000000001E-3</c:v>
                      </c:pt>
                      <c:pt idx="2849">
                        <c:v>-6.1890000000000001E-3</c:v>
                      </c:pt>
                      <c:pt idx="2850">
                        <c:v>-6.1890000000000001E-3</c:v>
                      </c:pt>
                      <c:pt idx="2851">
                        <c:v>-6.1890000000000001E-3</c:v>
                      </c:pt>
                      <c:pt idx="2852">
                        <c:v>-1.913E-3</c:v>
                      </c:pt>
                      <c:pt idx="2853">
                        <c:v>-1.913E-3</c:v>
                      </c:pt>
                      <c:pt idx="2854" formatCode="0.00E+00">
                        <c:v>-8.1000000000000004E-5</c:v>
                      </c:pt>
                      <c:pt idx="2855" formatCode="0.00E+00">
                        <c:v>-8.1000000000000004E-5</c:v>
                      </c:pt>
                      <c:pt idx="2856" formatCode="0.00E+00">
                        <c:v>-8.1000000000000004E-5</c:v>
                      </c:pt>
                      <c:pt idx="2857">
                        <c:v>2.9740000000000001E-3</c:v>
                      </c:pt>
                      <c:pt idx="2858">
                        <c:v>2.9740000000000001E-3</c:v>
                      </c:pt>
                      <c:pt idx="2859">
                        <c:v>1.7520000000000001E-3</c:v>
                      </c:pt>
                      <c:pt idx="2860">
                        <c:v>1.7520000000000001E-3</c:v>
                      </c:pt>
                      <c:pt idx="2861">
                        <c:v>-1.913E-3</c:v>
                      </c:pt>
                      <c:pt idx="2862">
                        <c:v>-1.913E-3</c:v>
                      </c:pt>
                      <c:pt idx="2863">
                        <c:v>-1.913E-3</c:v>
                      </c:pt>
                      <c:pt idx="2864">
                        <c:v>-2.5240000000000002E-3</c:v>
                      </c:pt>
                      <c:pt idx="2865">
                        <c:v>-2.5240000000000002E-3</c:v>
                      </c:pt>
                      <c:pt idx="2866">
                        <c:v>-1.302E-3</c:v>
                      </c:pt>
                      <c:pt idx="2867">
                        <c:v>-1.302E-3</c:v>
                      </c:pt>
                      <c:pt idx="2868">
                        <c:v>-1.302E-3</c:v>
                      </c:pt>
                      <c:pt idx="2869" formatCode="0.00E+00">
                        <c:v>5.2999999999999998E-4</c:v>
                      </c:pt>
                      <c:pt idx="2870" formatCode="0.00E+00">
                        <c:v>5.2999999999999998E-4</c:v>
                      </c:pt>
                      <c:pt idx="2871">
                        <c:v>3.5850000000000001E-3</c:v>
                      </c:pt>
                      <c:pt idx="2872">
                        <c:v>3.5850000000000001E-3</c:v>
                      </c:pt>
                      <c:pt idx="2873">
                        <c:v>2.3630000000000001E-3</c:v>
                      </c:pt>
                      <c:pt idx="2874">
                        <c:v>2.3630000000000001E-3</c:v>
                      </c:pt>
                      <c:pt idx="2875">
                        <c:v>2.3630000000000001E-3</c:v>
                      </c:pt>
                      <c:pt idx="2876">
                        <c:v>4.8060000000000004E-3</c:v>
                      </c:pt>
                      <c:pt idx="2877">
                        <c:v>4.8060000000000004E-3</c:v>
                      </c:pt>
                      <c:pt idx="2878" formatCode="0.00E+00">
                        <c:v>-8.1000000000000004E-5</c:v>
                      </c:pt>
                      <c:pt idx="2879" formatCode="0.00E+00">
                        <c:v>-8.1000000000000004E-5</c:v>
                      </c:pt>
                      <c:pt idx="2880" formatCode="0.00E+00">
                        <c:v>-8.1000000000000004E-5</c:v>
                      </c:pt>
                      <c:pt idx="2881">
                        <c:v>-1.302E-3</c:v>
                      </c:pt>
                      <c:pt idx="2882">
                        <c:v>-1.302E-3</c:v>
                      </c:pt>
                      <c:pt idx="2883">
                        <c:v>-1.302E-3</c:v>
                      </c:pt>
                      <c:pt idx="2884">
                        <c:v>-1.302E-3</c:v>
                      </c:pt>
                      <c:pt idx="2885">
                        <c:v>-3.7460000000000002E-3</c:v>
                      </c:pt>
                      <c:pt idx="2886">
                        <c:v>-3.7460000000000002E-3</c:v>
                      </c:pt>
                      <c:pt idx="2887">
                        <c:v>-3.7460000000000002E-3</c:v>
                      </c:pt>
                      <c:pt idx="2888" formatCode="0.00E+00">
                        <c:v>-6.9099999999999999E-4</c:v>
                      </c:pt>
                      <c:pt idx="2889" formatCode="0.00E+00">
                        <c:v>-6.9099999999999999E-4</c:v>
                      </c:pt>
                      <c:pt idx="2890" formatCode="0.00E+00">
                        <c:v>-6.9099999999999999E-4</c:v>
                      </c:pt>
                      <c:pt idx="2891" formatCode="0.00E+00">
                        <c:v>-6.9099999999999999E-4</c:v>
                      </c:pt>
                      <c:pt idx="2892" formatCode="0.00E+00">
                        <c:v>-6.9099999999999999E-4</c:v>
                      </c:pt>
                      <c:pt idx="2893">
                        <c:v>4.8060000000000004E-3</c:v>
                      </c:pt>
                      <c:pt idx="2894">
                        <c:v>4.8060000000000004E-3</c:v>
                      </c:pt>
                      <c:pt idx="2895">
                        <c:v>4.8060000000000004E-3</c:v>
                      </c:pt>
                      <c:pt idx="2896">
                        <c:v>4.8060000000000004E-3</c:v>
                      </c:pt>
                      <c:pt idx="2897">
                        <c:v>4.8060000000000004E-3</c:v>
                      </c:pt>
                      <c:pt idx="2898">
                        <c:v>4.8060000000000004E-3</c:v>
                      </c:pt>
                      <c:pt idx="2899">
                        <c:v>4.8060000000000004E-3</c:v>
                      </c:pt>
                      <c:pt idx="2900">
                        <c:v>4.1949999999999999E-3</c:v>
                      </c:pt>
                      <c:pt idx="2901">
                        <c:v>4.1949999999999999E-3</c:v>
                      </c:pt>
                      <c:pt idx="2902">
                        <c:v>3.5850000000000001E-3</c:v>
                      </c:pt>
                      <c:pt idx="2903">
                        <c:v>3.5850000000000001E-3</c:v>
                      </c:pt>
                      <c:pt idx="2904">
                        <c:v>3.5850000000000001E-3</c:v>
                      </c:pt>
                      <c:pt idx="2905" formatCode="0.00E+00">
                        <c:v>-8.1000000000000004E-5</c:v>
                      </c:pt>
                      <c:pt idx="2906" formatCode="0.00E+00">
                        <c:v>-8.1000000000000004E-5</c:v>
                      </c:pt>
                      <c:pt idx="2907" formatCode="0.00E+00">
                        <c:v>5.2999999999999998E-4</c:v>
                      </c:pt>
                      <c:pt idx="2908" formatCode="0.00E+00">
                        <c:v>5.2999999999999998E-4</c:v>
                      </c:pt>
                      <c:pt idx="2909">
                        <c:v>-1.913E-3</c:v>
                      </c:pt>
                      <c:pt idx="2910">
                        <c:v>-1.913E-3</c:v>
                      </c:pt>
                      <c:pt idx="2911">
                        <c:v>-1.913E-3</c:v>
                      </c:pt>
                      <c:pt idx="2912" formatCode="0.00E+00">
                        <c:v>5.2999999999999998E-4</c:v>
                      </c:pt>
                      <c:pt idx="2913" formatCode="0.00E+00">
                        <c:v>5.2999999999999998E-4</c:v>
                      </c:pt>
                      <c:pt idx="2914" formatCode="0.00E+00">
                        <c:v>-6.9099999999999999E-4</c:v>
                      </c:pt>
                      <c:pt idx="2915" formatCode="0.00E+00">
                        <c:v>-6.9099999999999999E-4</c:v>
                      </c:pt>
                      <c:pt idx="2916" formatCode="0.00E+00">
                        <c:v>-6.9099999999999999E-4</c:v>
                      </c:pt>
                      <c:pt idx="2917">
                        <c:v>1.7520000000000001E-3</c:v>
                      </c:pt>
                      <c:pt idx="2918">
                        <c:v>1.7520000000000001E-3</c:v>
                      </c:pt>
                      <c:pt idx="2919">
                        <c:v>-3.1350000000000002E-3</c:v>
                      </c:pt>
                      <c:pt idx="2920">
                        <c:v>-3.1350000000000002E-3</c:v>
                      </c:pt>
                      <c:pt idx="2921">
                        <c:v>-4.9680000000000002E-3</c:v>
                      </c:pt>
                      <c:pt idx="2922">
                        <c:v>-4.9680000000000002E-3</c:v>
                      </c:pt>
                      <c:pt idx="2923">
                        <c:v>-4.9680000000000002E-3</c:v>
                      </c:pt>
                      <c:pt idx="2924">
                        <c:v>-4.3569999999999998E-3</c:v>
                      </c:pt>
                      <c:pt idx="2925">
                        <c:v>-4.3569999999999998E-3</c:v>
                      </c:pt>
                      <c:pt idx="2926">
                        <c:v>-1.302E-3</c:v>
                      </c:pt>
                      <c:pt idx="2927">
                        <c:v>-1.302E-3</c:v>
                      </c:pt>
                      <c:pt idx="2928">
                        <c:v>-1.302E-3</c:v>
                      </c:pt>
                      <c:pt idx="2929">
                        <c:v>1.1410000000000001E-3</c:v>
                      </c:pt>
                      <c:pt idx="2930">
                        <c:v>1.1410000000000001E-3</c:v>
                      </c:pt>
                      <c:pt idx="2931">
                        <c:v>1.7520000000000001E-3</c:v>
                      </c:pt>
                      <c:pt idx="2932">
                        <c:v>1.7520000000000001E-3</c:v>
                      </c:pt>
                      <c:pt idx="2933">
                        <c:v>-2.5240000000000002E-3</c:v>
                      </c:pt>
                      <c:pt idx="2934">
                        <c:v>-2.5240000000000002E-3</c:v>
                      </c:pt>
                      <c:pt idx="2935">
                        <c:v>-2.5240000000000002E-3</c:v>
                      </c:pt>
                      <c:pt idx="2936">
                        <c:v>-1.913E-3</c:v>
                      </c:pt>
                      <c:pt idx="2937">
                        <c:v>-1.913E-3</c:v>
                      </c:pt>
                      <c:pt idx="2938">
                        <c:v>-4.9680000000000002E-3</c:v>
                      </c:pt>
                      <c:pt idx="2939">
                        <c:v>-4.9680000000000002E-3</c:v>
                      </c:pt>
                      <c:pt idx="2940">
                        <c:v>-4.9680000000000002E-3</c:v>
                      </c:pt>
                      <c:pt idx="2941" formatCode="0.00E+00">
                        <c:v>5.2999999999999998E-4</c:v>
                      </c:pt>
                      <c:pt idx="2942" formatCode="0.00E+00">
                        <c:v>5.2999999999999998E-4</c:v>
                      </c:pt>
                      <c:pt idx="2943">
                        <c:v>6.0280000000000004E-3</c:v>
                      </c:pt>
                      <c:pt idx="2944">
                        <c:v>6.0280000000000004E-3</c:v>
                      </c:pt>
                      <c:pt idx="2945">
                        <c:v>6.0280000000000004E-3</c:v>
                      </c:pt>
                      <c:pt idx="2946">
                        <c:v>-3.7460000000000002E-3</c:v>
                      </c:pt>
                      <c:pt idx="2947">
                        <c:v>-3.7460000000000002E-3</c:v>
                      </c:pt>
                      <c:pt idx="2948">
                        <c:v>-5.5779999999999996E-3</c:v>
                      </c:pt>
                      <c:pt idx="2949">
                        <c:v>-5.5779999999999996E-3</c:v>
                      </c:pt>
                      <c:pt idx="2950">
                        <c:v>-3.7460000000000002E-3</c:v>
                      </c:pt>
                      <c:pt idx="2951">
                        <c:v>-3.7460000000000002E-3</c:v>
                      </c:pt>
                      <c:pt idx="2952">
                        <c:v>-3.7460000000000002E-3</c:v>
                      </c:pt>
                      <c:pt idx="2953">
                        <c:v>5.4169999999999999E-3</c:v>
                      </c:pt>
                      <c:pt idx="2954">
                        <c:v>5.4169999999999999E-3</c:v>
                      </c:pt>
                      <c:pt idx="2955">
                        <c:v>2.3630000000000001E-3</c:v>
                      </c:pt>
                      <c:pt idx="2956">
                        <c:v>2.3630000000000001E-3</c:v>
                      </c:pt>
                      <c:pt idx="2957">
                        <c:v>2.3630000000000001E-3</c:v>
                      </c:pt>
                      <c:pt idx="2958">
                        <c:v>-1.302E-3</c:v>
                      </c:pt>
                      <c:pt idx="2959">
                        <c:v>-1.302E-3</c:v>
                      </c:pt>
                      <c:pt idx="2960">
                        <c:v>-1.302E-3</c:v>
                      </c:pt>
                      <c:pt idx="2961" formatCode="0.00E+00">
                        <c:v>-8.1000000000000004E-5</c:v>
                      </c:pt>
                      <c:pt idx="2962" formatCode="0.00E+00">
                        <c:v>-8.1000000000000004E-5</c:v>
                      </c:pt>
                      <c:pt idx="2963">
                        <c:v>1.1410000000000001E-3</c:v>
                      </c:pt>
                      <c:pt idx="2964">
                        <c:v>1.1410000000000001E-3</c:v>
                      </c:pt>
                      <c:pt idx="2965">
                        <c:v>1.1410000000000001E-3</c:v>
                      </c:pt>
                      <c:pt idx="2966" formatCode="0.00E+00">
                        <c:v>-8.1000000000000004E-5</c:v>
                      </c:pt>
                      <c:pt idx="2967" formatCode="0.00E+00">
                        <c:v>-8.1000000000000004E-5</c:v>
                      </c:pt>
                      <c:pt idx="2968" formatCode="0.00E+00">
                        <c:v>-6.9099999999999999E-4</c:v>
                      </c:pt>
                      <c:pt idx="2969" formatCode="0.00E+00">
                        <c:v>-6.9099999999999999E-4</c:v>
                      </c:pt>
                      <c:pt idx="2970" formatCode="0.00E+00">
                        <c:v>-6.9099999999999999E-4</c:v>
                      </c:pt>
                      <c:pt idx="2971">
                        <c:v>-6.1890000000000001E-3</c:v>
                      </c:pt>
                      <c:pt idx="2972">
                        <c:v>-6.1890000000000001E-3</c:v>
                      </c:pt>
                      <c:pt idx="2973">
                        <c:v>-1.7184999999999999E-2</c:v>
                      </c:pt>
                      <c:pt idx="2974">
                        <c:v>-1.7184999999999999E-2</c:v>
                      </c:pt>
                      <c:pt idx="2975">
                        <c:v>6.1616999999999998E-2</c:v>
                      </c:pt>
                      <c:pt idx="2976">
                        <c:v>6.1616999999999998E-2</c:v>
                      </c:pt>
                      <c:pt idx="2977">
                        <c:v>6.1616999999999998E-2</c:v>
                      </c:pt>
                      <c:pt idx="2978">
                        <c:v>-1.4130999999999999E-2</c:v>
                      </c:pt>
                      <c:pt idx="2979">
                        <c:v>-1.4130999999999999E-2</c:v>
                      </c:pt>
                      <c:pt idx="2980">
                        <c:v>1.7634E-2</c:v>
                      </c:pt>
                      <c:pt idx="2981">
                        <c:v>1.7634E-2</c:v>
                      </c:pt>
                      <c:pt idx="2982">
                        <c:v>1.7634E-2</c:v>
                      </c:pt>
                      <c:pt idx="2983">
                        <c:v>9.6930000000000002E-3</c:v>
                      </c:pt>
                      <c:pt idx="2984">
                        <c:v>9.6930000000000002E-3</c:v>
                      </c:pt>
                      <c:pt idx="2985">
                        <c:v>1.7520000000000001E-3</c:v>
                      </c:pt>
                      <c:pt idx="2986">
                        <c:v>1.7520000000000001E-3</c:v>
                      </c:pt>
                      <c:pt idx="2987">
                        <c:v>1.7520000000000001E-3</c:v>
                      </c:pt>
                      <c:pt idx="2988" formatCode="0.00E+00">
                        <c:v>-6.9099999999999999E-4</c:v>
                      </c:pt>
                      <c:pt idx="2989" formatCode="0.00E+00">
                        <c:v>-6.9099999999999999E-4</c:v>
                      </c:pt>
                      <c:pt idx="2990">
                        <c:v>9.0819999999999998E-3</c:v>
                      </c:pt>
                      <c:pt idx="2991">
                        <c:v>9.0819999999999998E-3</c:v>
                      </c:pt>
                      <c:pt idx="2992">
                        <c:v>1.7520000000000001E-3</c:v>
                      </c:pt>
                      <c:pt idx="2993">
                        <c:v>1.7520000000000001E-3</c:v>
                      </c:pt>
                      <c:pt idx="2994">
                        <c:v>1.7520000000000001E-3</c:v>
                      </c:pt>
                      <c:pt idx="2995">
                        <c:v>2.3630000000000001E-3</c:v>
                      </c:pt>
                      <c:pt idx="2996">
                        <c:v>2.3630000000000001E-3</c:v>
                      </c:pt>
                      <c:pt idx="2997">
                        <c:v>-4.9680000000000002E-3</c:v>
                      </c:pt>
                      <c:pt idx="2998">
                        <c:v>-4.9680000000000002E-3</c:v>
                      </c:pt>
                      <c:pt idx="2999">
                        <c:v>-3.7460000000000002E-3</c:v>
                      </c:pt>
                      <c:pt idx="3000">
                        <c:v>-3.7460000000000002E-3</c:v>
                      </c:pt>
                      <c:pt idx="3001">
                        <c:v>-3.7460000000000002E-3</c:v>
                      </c:pt>
                      <c:pt idx="3002">
                        <c:v>6.0280000000000004E-3</c:v>
                      </c:pt>
                      <c:pt idx="3003">
                        <c:v>6.0280000000000004E-3</c:v>
                      </c:pt>
                      <c:pt idx="3004">
                        <c:v>7.8609999999999999E-3</c:v>
                      </c:pt>
                      <c:pt idx="3005">
                        <c:v>7.8609999999999999E-3</c:v>
                      </c:pt>
                      <c:pt idx="3006">
                        <c:v>7.8609999999999999E-3</c:v>
                      </c:pt>
                      <c:pt idx="3007">
                        <c:v>4.8060000000000004E-3</c:v>
                      </c:pt>
                      <c:pt idx="3008">
                        <c:v>4.8060000000000004E-3</c:v>
                      </c:pt>
                      <c:pt idx="3009">
                        <c:v>1.1410000000000001E-3</c:v>
                      </c:pt>
                      <c:pt idx="3010">
                        <c:v>1.1410000000000001E-3</c:v>
                      </c:pt>
                      <c:pt idx="3011">
                        <c:v>1.1410000000000001E-3</c:v>
                      </c:pt>
                      <c:pt idx="3012">
                        <c:v>-1.302E-3</c:v>
                      </c:pt>
                      <c:pt idx="3013">
                        <c:v>-1.302E-3</c:v>
                      </c:pt>
                      <c:pt idx="3014">
                        <c:v>1.1410000000000001E-3</c:v>
                      </c:pt>
                      <c:pt idx="3015">
                        <c:v>1.1410000000000001E-3</c:v>
                      </c:pt>
                      <c:pt idx="3016" formatCode="0.00E+00">
                        <c:v>5.2999999999999998E-4</c:v>
                      </c:pt>
                      <c:pt idx="3017" formatCode="0.00E+00">
                        <c:v>5.2999999999999998E-4</c:v>
                      </c:pt>
                      <c:pt idx="3018" formatCode="0.00E+00">
                        <c:v>5.2999999999999998E-4</c:v>
                      </c:pt>
                      <c:pt idx="3019">
                        <c:v>1.7520000000000001E-3</c:v>
                      </c:pt>
                      <c:pt idx="3020">
                        <c:v>1.7520000000000001E-3</c:v>
                      </c:pt>
                      <c:pt idx="3021">
                        <c:v>1.1410000000000001E-3</c:v>
                      </c:pt>
                      <c:pt idx="3022">
                        <c:v>1.1410000000000001E-3</c:v>
                      </c:pt>
                      <c:pt idx="3023">
                        <c:v>1.1410000000000001E-3</c:v>
                      </c:pt>
                      <c:pt idx="3024" formatCode="0.00E+00">
                        <c:v>5.2999999999999998E-4</c:v>
                      </c:pt>
                      <c:pt idx="3025" formatCode="0.00E+00">
                        <c:v>5.2999999999999998E-4</c:v>
                      </c:pt>
                      <c:pt idx="3026">
                        <c:v>4.1949999999999999E-3</c:v>
                      </c:pt>
                      <c:pt idx="3027">
                        <c:v>4.1949999999999999E-3</c:v>
                      </c:pt>
                      <c:pt idx="3028">
                        <c:v>2.3630000000000001E-3</c:v>
                      </c:pt>
                      <c:pt idx="3029">
                        <c:v>2.3630000000000001E-3</c:v>
                      </c:pt>
                      <c:pt idx="3030">
                        <c:v>2.3630000000000001E-3</c:v>
                      </c:pt>
                      <c:pt idx="3031">
                        <c:v>-2.5240000000000002E-3</c:v>
                      </c:pt>
                      <c:pt idx="3032">
                        <c:v>-2.5240000000000002E-3</c:v>
                      </c:pt>
                      <c:pt idx="3033">
                        <c:v>-1.913E-3</c:v>
                      </c:pt>
                      <c:pt idx="3034">
                        <c:v>-1.913E-3</c:v>
                      </c:pt>
                      <c:pt idx="3035">
                        <c:v>-1.913E-3</c:v>
                      </c:pt>
                      <c:pt idx="3036">
                        <c:v>-1.913E-3</c:v>
                      </c:pt>
                      <c:pt idx="3037">
                        <c:v>-1.913E-3</c:v>
                      </c:pt>
                      <c:pt idx="3038" formatCode="0.00E+00">
                        <c:v>5.2999999999999998E-4</c:v>
                      </c:pt>
                      <c:pt idx="3039" formatCode="0.00E+00">
                        <c:v>5.2999999999999998E-4</c:v>
                      </c:pt>
                      <c:pt idx="3040">
                        <c:v>-1.913E-3</c:v>
                      </c:pt>
                      <c:pt idx="3041">
                        <c:v>-1.913E-3</c:v>
                      </c:pt>
                      <c:pt idx="3042">
                        <c:v>-1.913E-3</c:v>
                      </c:pt>
                      <c:pt idx="3043" formatCode="0.00E+00">
                        <c:v>5.2999999999999998E-4</c:v>
                      </c:pt>
                      <c:pt idx="3044" formatCode="0.00E+00">
                        <c:v>5.2999999999999998E-4</c:v>
                      </c:pt>
                      <c:pt idx="3045">
                        <c:v>-3.1350000000000002E-3</c:v>
                      </c:pt>
                      <c:pt idx="3046">
                        <c:v>-3.1350000000000002E-3</c:v>
                      </c:pt>
                      <c:pt idx="3047">
                        <c:v>-3.1350000000000002E-3</c:v>
                      </c:pt>
                      <c:pt idx="3048">
                        <c:v>-3.1350000000000002E-3</c:v>
                      </c:pt>
                      <c:pt idx="3049">
                        <c:v>-3.1350000000000002E-3</c:v>
                      </c:pt>
                      <c:pt idx="3050">
                        <c:v>-4.3569999999999998E-3</c:v>
                      </c:pt>
                      <c:pt idx="3051">
                        <c:v>-4.3569999999999998E-3</c:v>
                      </c:pt>
                      <c:pt idx="3052">
                        <c:v>-1.913E-3</c:v>
                      </c:pt>
                      <c:pt idx="3053">
                        <c:v>-1.913E-3</c:v>
                      </c:pt>
                      <c:pt idx="3054">
                        <c:v>-1.913E-3</c:v>
                      </c:pt>
                      <c:pt idx="3055">
                        <c:v>-3.1350000000000002E-3</c:v>
                      </c:pt>
                      <c:pt idx="3056">
                        <c:v>-3.1350000000000002E-3</c:v>
                      </c:pt>
                      <c:pt idx="3057">
                        <c:v>-2.5240000000000002E-3</c:v>
                      </c:pt>
                      <c:pt idx="3058">
                        <c:v>-2.5240000000000002E-3</c:v>
                      </c:pt>
                      <c:pt idx="3059">
                        <c:v>-2.5240000000000002E-3</c:v>
                      </c:pt>
                      <c:pt idx="3060">
                        <c:v>-3.7460000000000002E-3</c:v>
                      </c:pt>
                      <c:pt idx="3061">
                        <c:v>-3.7460000000000002E-3</c:v>
                      </c:pt>
                      <c:pt idx="3062" formatCode="0.00E+00">
                        <c:v>-8.1000000000000004E-5</c:v>
                      </c:pt>
                      <c:pt idx="3063" formatCode="0.00E+00">
                        <c:v>-8.1000000000000004E-5</c:v>
                      </c:pt>
                      <c:pt idx="3064" formatCode="0.00E+00">
                        <c:v>-8.1000000000000004E-5</c:v>
                      </c:pt>
                      <c:pt idx="3065" formatCode="0.00E+00">
                        <c:v>-8.1000000000000004E-5</c:v>
                      </c:pt>
                      <c:pt idx="3066" formatCode="0.00E+00">
                        <c:v>-8.1000000000000004E-5</c:v>
                      </c:pt>
                      <c:pt idx="3067" formatCode="0.00E+00">
                        <c:v>5.2999999999999998E-4</c:v>
                      </c:pt>
                      <c:pt idx="3068" formatCode="0.00E+00">
                        <c:v>5.2999999999999998E-4</c:v>
                      </c:pt>
                      <c:pt idx="3069">
                        <c:v>1.1410000000000001E-3</c:v>
                      </c:pt>
                      <c:pt idx="3070">
                        <c:v>1.1410000000000001E-3</c:v>
                      </c:pt>
                      <c:pt idx="3071">
                        <c:v>1.1410000000000001E-3</c:v>
                      </c:pt>
                      <c:pt idx="3072">
                        <c:v>-2.5240000000000002E-3</c:v>
                      </c:pt>
                      <c:pt idx="3073">
                        <c:v>-2.5240000000000002E-3</c:v>
                      </c:pt>
                      <c:pt idx="3074">
                        <c:v>-1.302E-3</c:v>
                      </c:pt>
                      <c:pt idx="3075">
                        <c:v>-1.302E-3</c:v>
                      </c:pt>
                      <c:pt idx="3076" formatCode="0.00E+00">
                        <c:v>-8.1000000000000004E-5</c:v>
                      </c:pt>
                      <c:pt idx="3077" formatCode="0.00E+00">
                        <c:v>-8.1000000000000004E-5</c:v>
                      </c:pt>
                      <c:pt idx="3078" formatCode="0.00E+00">
                        <c:v>-8.1000000000000004E-5</c:v>
                      </c:pt>
                      <c:pt idx="3079" formatCode="0.00E+00">
                        <c:v>-8.1000000000000004E-5</c:v>
                      </c:pt>
                      <c:pt idx="3080" formatCode="0.00E+00">
                        <c:v>-8.1000000000000004E-5</c:v>
                      </c:pt>
                      <c:pt idx="3081" formatCode="0.00E+00">
                        <c:v>-8.1000000000000004E-5</c:v>
                      </c:pt>
                      <c:pt idx="3082" formatCode="0.00E+00">
                        <c:v>-8.1000000000000004E-5</c:v>
                      </c:pt>
                      <c:pt idx="3083" formatCode="0.00E+00">
                        <c:v>-8.1000000000000004E-5</c:v>
                      </c:pt>
                      <c:pt idx="3084" formatCode="0.00E+00">
                        <c:v>-8.1000000000000004E-5</c:v>
                      </c:pt>
                      <c:pt idx="3085" formatCode="0.00E+00">
                        <c:v>-8.1000000000000004E-5</c:v>
                      </c:pt>
                      <c:pt idx="3086">
                        <c:v>1.1410000000000001E-3</c:v>
                      </c:pt>
                      <c:pt idx="3087">
                        <c:v>1.1410000000000001E-3</c:v>
                      </c:pt>
                      <c:pt idx="3088">
                        <c:v>-3.7460000000000002E-3</c:v>
                      </c:pt>
                      <c:pt idx="3089">
                        <c:v>-3.7460000000000002E-3</c:v>
                      </c:pt>
                      <c:pt idx="3090">
                        <c:v>-3.7460000000000002E-3</c:v>
                      </c:pt>
                      <c:pt idx="3091">
                        <c:v>-4.3569999999999998E-3</c:v>
                      </c:pt>
                      <c:pt idx="3092">
                        <c:v>-4.3569999999999998E-3</c:v>
                      </c:pt>
                      <c:pt idx="3093" formatCode="0.00E+00">
                        <c:v>-6.9099999999999999E-4</c:v>
                      </c:pt>
                      <c:pt idx="3094" formatCode="0.00E+00">
                        <c:v>-6.9099999999999999E-4</c:v>
                      </c:pt>
                      <c:pt idx="3095" formatCode="0.00E+00">
                        <c:v>-6.9099999999999999E-4</c:v>
                      </c:pt>
                      <c:pt idx="3096">
                        <c:v>4.1949999999999999E-3</c:v>
                      </c:pt>
                      <c:pt idx="3097">
                        <c:v>4.1949999999999999E-3</c:v>
                      </c:pt>
                      <c:pt idx="3098">
                        <c:v>4.1949999999999999E-3</c:v>
                      </c:pt>
                      <c:pt idx="3099">
                        <c:v>4.1949999999999999E-3</c:v>
                      </c:pt>
                      <c:pt idx="3100">
                        <c:v>1.1410000000000001E-3</c:v>
                      </c:pt>
                      <c:pt idx="3101">
                        <c:v>1.1410000000000001E-3</c:v>
                      </c:pt>
                      <c:pt idx="3102">
                        <c:v>1.1410000000000001E-3</c:v>
                      </c:pt>
                      <c:pt idx="3103">
                        <c:v>1.1410000000000001E-3</c:v>
                      </c:pt>
                      <c:pt idx="3104">
                        <c:v>1.1410000000000001E-3</c:v>
                      </c:pt>
                      <c:pt idx="3105">
                        <c:v>1.7520000000000001E-3</c:v>
                      </c:pt>
                      <c:pt idx="3106">
                        <c:v>1.7520000000000001E-3</c:v>
                      </c:pt>
                      <c:pt idx="3107">
                        <c:v>1.7520000000000001E-3</c:v>
                      </c:pt>
                      <c:pt idx="3108">
                        <c:v>1.7520000000000001E-3</c:v>
                      </c:pt>
                      <c:pt idx="3109">
                        <c:v>1.7520000000000001E-3</c:v>
                      </c:pt>
                      <c:pt idx="3110" formatCode="0.00E+00">
                        <c:v>-8.1000000000000004E-5</c:v>
                      </c:pt>
                      <c:pt idx="3111" formatCode="0.00E+00">
                        <c:v>-8.1000000000000004E-5</c:v>
                      </c:pt>
                      <c:pt idx="3112" formatCode="0.00E+00">
                        <c:v>-8.1000000000000004E-5</c:v>
                      </c:pt>
                      <c:pt idx="3113" formatCode="0.00E+00">
                        <c:v>-8.1000000000000004E-5</c:v>
                      </c:pt>
                      <c:pt idx="3114" formatCode="0.00E+00">
                        <c:v>-8.1000000000000004E-5</c:v>
                      </c:pt>
                      <c:pt idx="3115">
                        <c:v>1.7520000000000001E-3</c:v>
                      </c:pt>
                      <c:pt idx="3116">
                        <c:v>1.7520000000000001E-3</c:v>
                      </c:pt>
                      <c:pt idx="3117" formatCode="0.00E+00">
                        <c:v>-6.9099999999999999E-4</c:v>
                      </c:pt>
                      <c:pt idx="3118" formatCode="0.00E+00">
                        <c:v>-6.9099999999999999E-4</c:v>
                      </c:pt>
                      <c:pt idx="3119" formatCode="0.00E+00">
                        <c:v>-6.9099999999999999E-4</c:v>
                      </c:pt>
                      <c:pt idx="3120">
                        <c:v>-2.5240000000000002E-3</c:v>
                      </c:pt>
                      <c:pt idx="3121">
                        <c:v>-2.5240000000000002E-3</c:v>
                      </c:pt>
                      <c:pt idx="3122" formatCode="0.00E+00">
                        <c:v>-8.1000000000000004E-5</c:v>
                      </c:pt>
                      <c:pt idx="3123" formatCode="0.00E+00">
                        <c:v>-8.1000000000000004E-5</c:v>
                      </c:pt>
                      <c:pt idx="3124">
                        <c:v>1.1410000000000001E-3</c:v>
                      </c:pt>
                      <c:pt idx="3125">
                        <c:v>1.1410000000000001E-3</c:v>
                      </c:pt>
                      <c:pt idx="3126">
                        <c:v>1.1410000000000001E-3</c:v>
                      </c:pt>
                      <c:pt idx="3127">
                        <c:v>1.1410000000000001E-3</c:v>
                      </c:pt>
                      <c:pt idx="3128">
                        <c:v>1.1410000000000001E-3</c:v>
                      </c:pt>
                      <c:pt idx="3129">
                        <c:v>3.5850000000000001E-3</c:v>
                      </c:pt>
                      <c:pt idx="3130">
                        <c:v>3.5850000000000001E-3</c:v>
                      </c:pt>
                      <c:pt idx="3131">
                        <c:v>3.5850000000000001E-3</c:v>
                      </c:pt>
                      <c:pt idx="3132">
                        <c:v>1.1410000000000001E-3</c:v>
                      </c:pt>
                      <c:pt idx="3133">
                        <c:v>1.1410000000000001E-3</c:v>
                      </c:pt>
                      <c:pt idx="3134">
                        <c:v>-2.5240000000000002E-3</c:v>
                      </c:pt>
                      <c:pt idx="3135">
                        <c:v>-2.5240000000000002E-3</c:v>
                      </c:pt>
                      <c:pt idx="3136">
                        <c:v>-1.913E-3</c:v>
                      </c:pt>
                      <c:pt idx="3137">
                        <c:v>-1.913E-3</c:v>
                      </c:pt>
                      <c:pt idx="3138">
                        <c:v>-1.913E-3</c:v>
                      </c:pt>
                      <c:pt idx="3139">
                        <c:v>-2.5240000000000002E-3</c:v>
                      </c:pt>
                      <c:pt idx="3140">
                        <c:v>-2.5240000000000002E-3</c:v>
                      </c:pt>
                      <c:pt idx="3141">
                        <c:v>-3.7460000000000002E-3</c:v>
                      </c:pt>
                      <c:pt idx="3142">
                        <c:v>-3.7460000000000002E-3</c:v>
                      </c:pt>
                      <c:pt idx="3143">
                        <c:v>-3.7460000000000002E-3</c:v>
                      </c:pt>
                      <c:pt idx="3144">
                        <c:v>-4.3569999999999998E-3</c:v>
                      </c:pt>
                      <c:pt idx="3145">
                        <c:v>-4.3569999999999998E-3</c:v>
                      </c:pt>
                      <c:pt idx="3146">
                        <c:v>-3.7460000000000002E-3</c:v>
                      </c:pt>
                      <c:pt idx="3147">
                        <c:v>-3.7460000000000002E-3</c:v>
                      </c:pt>
                      <c:pt idx="3148">
                        <c:v>-1.913E-3</c:v>
                      </c:pt>
                      <c:pt idx="3149">
                        <c:v>-1.913E-3</c:v>
                      </c:pt>
                      <c:pt idx="3150">
                        <c:v>-1.913E-3</c:v>
                      </c:pt>
                      <c:pt idx="3151">
                        <c:v>-1.302E-3</c:v>
                      </c:pt>
                      <c:pt idx="3152">
                        <c:v>-1.302E-3</c:v>
                      </c:pt>
                      <c:pt idx="3153">
                        <c:v>-1.302E-3</c:v>
                      </c:pt>
                      <c:pt idx="3154">
                        <c:v>-1.302E-3</c:v>
                      </c:pt>
                      <c:pt idx="3155">
                        <c:v>-1.302E-3</c:v>
                      </c:pt>
                      <c:pt idx="3156">
                        <c:v>-1.302E-3</c:v>
                      </c:pt>
                      <c:pt idx="3157">
                        <c:v>-1.302E-3</c:v>
                      </c:pt>
                      <c:pt idx="3158">
                        <c:v>-1.913E-3</c:v>
                      </c:pt>
                      <c:pt idx="3159">
                        <c:v>-1.913E-3</c:v>
                      </c:pt>
                      <c:pt idx="3160" formatCode="0.00E+00">
                        <c:v>-8.1000000000000004E-5</c:v>
                      </c:pt>
                      <c:pt idx="3161" formatCode="0.00E+00">
                        <c:v>-8.1000000000000004E-5</c:v>
                      </c:pt>
                      <c:pt idx="3162" formatCode="0.00E+00">
                        <c:v>-8.1000000000000004E-5</c:v>
                      </c:pt>
                      <c:pt idx="3163" formatCode="0.00E+00">
                        <c:v>5.2999999999999998E-4</c:v>
                      </c:pt>
                      <c:pt idx="3164" formatCode="0.00E+00">
                        <c:v>5.2999999999999998E-4</c:v>
                      </c:pt>
                      <c:pt idx="3165" formatCode="0.00E+00">
                        <c:v>5.2999999999999998E-4</c:v>
                      </c:pt>
                      <c:pt idx="3166" formatCode="0.00E+00">
                        <c:v>5.2999999999999998E-4</c:v>
                      </c:pt>
                      <c:pt idx="3167" formatCode="0.00E+00">
                        <c:v>5.2999999999999998E-4</c:v>
                      </c:pt>
                      <c:pt idx="3168">
                        <c:v>1.7520000000000001E-3</c:v>
                      </c:pt>
                      <c:pt idx="3169">
                        <c:v>1.7520000000000001E-3</c:v>
                      </c:pt>
                      <c:pt idx="3170" formatCode="0.00E+00">
                        <c:v>-6.9099999999999999E-4</c:v>
                      </c:pt>
                      <c:pt idx="3171" formatCode="0.00E+00">
                        <c:v>-6.9099999999999999E-4</c:v>
                      </c:pt>
                      <c:pt idx="3172">
                        <c:v>-1.913E-3</c:v>
                      </c:pt>
                      <c:pt idx="3173">
                        <c:v>-1.913E-3</c:v>
                      </c:pt>
                      <c:pt idx="3174">
                        <c:v>-1.913E-3</c:v>
                      </c:pt>
                      <c:pt idx="3175">
                        <c:v>-3.7460000000000002E-3</c:v>
                      </c:pt>
                      <c:pt idx="3176">
                        <c:v>-3.7460000000000002E-3</c:v>
                      </c:pt>
                      <c:pt idx="3177">
                        <c:v>-1.913E-3</c:v>
                      </c:pt>
                      <c:pt idx="3178">
                        <c:v>-1.913E-3</c:v>
                      </c:pt>
                      <c:pt idx="3179">
                        <c:v>-1.913E-3</c:v>
                      </c:pt>
                      <c:pt idx="3180">
                        <c:v>-2.5240000000000002E-3</c:v>
                      </c:pt>
                      <c:pt idx="3181">
                        <c:v>-2.5240000000000002E-3</c:v>
                      </c:pt>
                      <c:pt idx="3182">
                        <c:v>-4.3569999999999998E-3</c:v>
                      </c:pt>
                      <c:pt idx="3183">
                        <c:v>-4.3569999999999998E-3</c:v>
                      </c:pt>
                      <c:pt idx="3184" formatCode="0.00E+00">
                        <c:v>5.2999999999999998E-4</c:v>
                      </c:pt>
                      <c:pt idx="3185" formatCode="0.00E+00">
                        <c:v>5.2999999999999998E-4</c:v>
                      </c:pt>
                      <c:pt idx="3186" formatCode="0.00E+00">
                        <c:v>5.2999999999999998E-4</c:v>
                      </c:pt>
                      <c:pt idx="3187">
                        <c:v>-4.3569999999999998E-3</c:v>
                      </c:pt>
                      <c:pt idx="3188">
                        <c:v>-4.3569999999999998E-3</c:v>
                      </c:pt>
                      <c:pt idx="3189">
                        <c:v>-4.3569999999999998E-3</c:v>
                      </c:pt>
                      <c:pt idx="3190">
                        <c:v>-4.3569999999999998E-3</c:v>
                      </c:pt>
                      <c:pt idx="3191">
                        <c:v>-4.3569999999999998E-3</c:v>
                      </c:pt>
                      <c:pt idx="3192">
                        <c:v>-4.3569999999999998E-3</c:v>
                      </c:pt>
                      <c:pt idx="3193">
                        <c:v>1.1410000000000001E-3</c:v>
                      </c:pt>
                      <c:pt idx="3194">
                        <c:v>1.1410000000000001E-3</c:v>
                      </c:pt>
                      <c:pt idx="3195">
                        <c:v>1.7520000000000001E-3</c:v>
                      </c:pt>
                      <c:pt idx="3196">
                        <c:v>1.7520000000000001E-3</c:v>
                      </c:pt>
                      <c:pt idx="3197">
                        <c:v>1.7520000000000001E-3</c:v>
                      </c:pt>
                      <c:pt idx="3198">
                        <c:v>1.1410000000000001E-3</c:v>
                      </c:pt>
                      <c:pt idx="3199">
                        <c:v>1.1410000000000001E-3</c:v>
                      </c:pt>
                      <c:pt idx="3200">
                        <c:v>1.7520000000000001E-3</c:v>
                      </c:pt>
                      <c:pt idx="3201">
                        <c:v>1.7520000000000001E-3</c:v>
                      </c:pt>
                      <c:pt idx="3202">
                        <c:v>-3.7460000000000002E-3</c:v>
                      </c:pt>
                      <c:pt idx="3203">
                        <c:v>-3.7460000000000002E-3</c:v>
                      </c:pt>
                      <c:pt idx="3204">
                        <c:v>-3.7460000000000002E-3</c:v>
                      </c:pt>
                      <c:pt idx="3205">
                        <c:v>-4.3569999999999998E-3</c:v>
                      </c:pt>
                      <c:pt idx="3206">
                        <c:v>-4.3569999999999998E-3</c:v>
                      </c:pt>
                      <c:pt idx="3207">
                        <c:v>-1.3520000000000001E-2</c:v>
                      </c:pt>
                      <c:pt idx="3208">
                        <c:v>-1.3520000000000001E-2</c:v>
                      </c:pt>
                      <c:pt idx="3209">
                        <c:v>-1.3520000000000001E-2</c:v>
                      </c:pt>
                      <c:pt idx="3210">
                        <c:v>-3.6122000000000001E-2</c:v>
                      </c:pt>
                      <c:pt idx="3211">
                        <c:v>-3.6122000000000001E-2</c:v>
                      </c:pt>
                      <c:pt idx="3212">
                        <c:v>-8.4379999999999997E-2</c:v>
                      </c:pt>
                      <c:pt idx="3213">
                        <c:v>-8.4379999999999997E-2</c:v>
                      </c:pt>
                      <c:pt idx="3214">
                        <c:v>-8.4379999999999997E-2</c:v>
                      </c:pt>
                      <c:pt idx="3215">
                        <c:v>-8.3157999999999996E-2</c:v>
                      </c:pt>
                      <c:pt idx="3216">
                        <c:v>-8.3157999999999996E-2</c:v>
                      </c:pt>
                      <c:pt idx="3217">
                        <c:v>-0.10637099999999999</c:v>
                      </c:pt>
                      <c:pt idx="3218">
                        <c:v>-0.10637099999999999</c:v>
                      </c:pt>
                      <c:pt idx="3219">
                        <c:v>-0.10637099999999999</c:v>
                      </c:pt>
                      <c:pt idx="3220">
                        <c:v>-0.100873</c:v>
                      </c:pt>
                      <c:pt idx="3221">
                        <c:v>-0.100873</c:v>
                      </c:pt>
                      <c:pt idx="3222">
                        <c:v>-0.100873</c:v>
                      </c:pt>
                      <c:pt idx="3223">
                        <c:v>-0.10514900000000001</c:v>
                      </c:pt>
                      <c:pt idx="3224">
                        <c:v>-0.10514900000000001</c:v>
                      </c:pt>
                      <c:pt idx="3225">
                        <c:v>-0.10392800000000001</c:v>
                      </c:pt>
                      <c:pt idx="3226">
                        <c:v>-0.10392800000000001</c:v>
                      </c:pt>
                      <c:pt idx="3227">
                        <c:v>-0.10392800000000001</c:v>
                      </c:pt>
                      <c:pt idx="3228">
                        <c:v>-0.10576000000000001</c:v>
                      </c:pt>
                      <c:pt idx="3229">
                        <c:v>-0.10576000000000001</c:v>
                      </c:pt>
                      <c:pt idx="3230">
                        <c:v>-0.13996900000000001</c:v>
                      </c:pt>
                      <c:pt idx="3231">
                        <c:v>-0.13996900000000001</c:v>
                      </c:pt>
                      <c:pt idx="3232">
                        <c:v>-0.26214199999999999</c:v>
                      </c:pt>
                      <c:pt idx="3233">
                        <c:v>-0.26214199999999999</c:v>
                      </c:pt>
                      <c:pt idx="3234">
                        <c:v>-0.26214199999999999</c:v>
                      </c:pt>
                      <c:pt idx="3235">
                        <c:v>-0.43501699999999999</c:v>
                      </c:pt>
                      <c:pt idx="3236">
                        <c:v>-0.43501699999999999</c:v>
                      </c:pt>
                      <c:pt idx="3237">
                        <c:v>-0.31284400000000001</c:v>
                      </c:pt>
                      <c:pt idx="3238">
                        <c:v>-0.31284400000000001</c:v>
                      </c:pt>
                      <c:pt idx="3239">
                        <c:v>-0.31284400000000001</c:v>
                      </c:pt>
                      <c:pt idx="3240">
                        <c:v>-0.234653</c:v>
                      </c:pt>
                      <c:pt idx="3241">
                        <c:v>-0.234653</c:v>
                      </c:pt>
                      <c:pt idx="3242">
                        <c:v>-0.29573899999999997</c:v>
                      </c:pt>
                      <c:pt idx="3243">
                        <c:v>-0.29573899999999997</c:v>
                      </c:pt>
                      <c:pt idx="3244">
                        <c:v>-0.29573899999999997</c:v>
                      </c:pt>
                      <c:pt idx="3245">
                        <c:v>-0.27985700000000002</c:v>
                      </c:pt>
                      <c:pt idx="3246">
                        <c:v>-0.27985700000000002</c:v>
                      </c:pt>
                      <c:pt idx="3247">
                        <c:v>-0.37820599999999999</c:v>
                      </c:pt>
                      <c:pt idx="3248">
                        <c:v>-0.37820599999999999</c:v>
                      </c:pt>
                      <c:pt idx="3249">
                        <c:v>-0.32994800000000002</c:v>
                      </c:pt>
                      <c:pt idx="3250">
                        <c:v>-0.32994800000000002</c:v>
                      </c:pt>
                      <c:pt idx="3251">
                        <c:v>-0.32994800000000002</c:v>
                      </c:pt>
                      <c:pt idx="3252">
                        <c:v>-0.25969799999999998</c:v>
                      </c:pt>
                      <c:pt idx="3253">
                        <c:v>-0.25969799999999998</c:v>
                      </c:pt>
                      <c:pt idx="3254">
                        <c:v>0.20578099999999999</c:v>
                      </c:pt>
                      <c:pt idx="3255">
                        <c:v>0.20578099999999999</c:v>
                      </c:pt>
                      <c:pt idx="3256">
                        <c:v>0.20578099999999999</c:v>
                      </c:pt>
                      <c:pt idx="3257">
                        <c:v>0.20578099999999999</c:v>
                      </c:pt>
                      <c:pt idx="3258">
                        <c:v>0.74883999999999995</c:v>
                      </c:pt>
                      <c:pt idx="3259">
                        <c:v>0.74883999999999995</c:v>
                      </c:pt>
                      <c:pt idx="3260">
                        <c:v>0.454403</c:v>
                      </c:pt>
                      <c:pt idx="3261">
                        <c:v>0.454403</c:v>
                      </c:pt>
                      <c:pt idx="3262">
                        <c:v>0.454403</c:v>
                      </c:pt>
                      <c:pt idx="3263">
                        <c:v>-0.405084</c:v>
                      </c:pt>
                      <c:pt idx="3264">
                        <c:v>-0.405084</c:v>
                      </c:pt>
                      <c:pt idx="3265">
                        <c:v>0.47517300000000001</c:v>
                      </c:pt>
                      <c:pt idx="3266">
                        <c:v>0.47517300000000001</c:v>
                      </c:pt>
                      <c:pt idx="3267">
                        <c:v>-6.3611000000000001E-2</c:v>
                      </c:pt>
                      <c:pt idx="3268">
                        <c:v>-6.3611000000000001E-2</c:v>
                      </c:pt>
                      <c:pt idx="3269">
                        <c:v>-6.3611000000000001E-2</c:v>
                      </c:pt>
                      <c:pt idx="3270">
                        <c:v>0.36704900000000001</c:v>
                      </c:pt>
                      <c:pt idx="3271">
                        <c:v>0.36704900000000001</c:v>
                      </c:pt>
                      <c:pt idx="3272">
                        <c:v>0.274198</c:v>
                      </c:pt>
                      <c:pt idx="3273">
                        <c:v>0.274198</c:v>
                      </c:pt>
                      <c:pt idx="3274">
                        <c:v>0.274198</c:v>
                      </c:pt>
                      <c:pt idx="3275">
                        <c:v>0.76533399999999996</c:v>
                      </c:pt>
                      <c:pt idx="3276">
                        <c:v>0.76533399999999996</c:v>
                      </c:pt>
                      <c:pt idx="3277">
                        <c:v>0.57535400000000003</c:v>
                      </c:pt>
                      <c:pt idx="3278">
                        <c:v>0.57535400000000003</c:v>
                      </c:pt>
                      <c:pt idx="3279">
                        <c:v>0.87406799999999996</c:v>
                      </c:pt>
                      <c:pt idx="3280">
                        <c:v>0.87406799999999996</c:v>
                      </c:pt>
                      <c:pt idx="3281">
                        <c:v>0.87406799999999996</c:v>
                      </c:pt>
                      <c:pt idx="3282">
                        <c:v>0.21189</c:v>
                      </c:pt>
                      <c:pt idx="3283">
                        <c:v>0.21189</c:v>
                      </c:pt>
                      <c:pt idx="3284">
                        <c:v>9.0938000000000005E-2</c:v>
                      </c:pt>
                      <c:pt idx="3285">
                        <c:v>9.0938000000000005E-2</c:v>
                      </c:pt>
                      <c:pt idx="3286">
                        <c:v>9.0938000000000005E-2</c:v>
                      </c:pt>
                      <c:pt idx="3287">
                        <c:v>-0.82413800000000004</c:v>
                      </c:pt>
                      <c:pt idx="3288">
                        <c:v>-0.82413800000000004</c:v>
                      </c:pt>
                      <c:pt idx="3289">
                        <c:v>0.65232299999999999</c:v>
                      </c:pt>
                      <c:pt idx="3290">
                        <c:v>0.65232299999999999</c:v>
                      </c:pt>
                      <c:pt idx="3291">
                        <c:v>-0.185784</c:v>
                      </c:pt>
                      <c:pt idx="3292">
                        <c:v>-0.185784</c:v>
                      </c:pt>
                      <c:pt idx="3293">
                        <c:v>-0.185784</c:v>
                      </c:pt>
                      <c:pt idx="3294">
                        <c:v>-9.6597000000000002E-2</c:v>
                      </c:pt>
                      <c:pt idx="3295">
                        <c:v>-9.6597000000000002E-2</c:v>
                      </c:pt>
                      <c:pt idx="3296">
                        <c:v>-9.6597000000000002E-2</c:v>
                      </c:pt>
                      <c:pt idx="3297">
                        <c:v>-9.6597000000000002E-2</c:v>
                      </c:pt>
                      <c:pt idx="3298">
                        <c:v>-9.6597000000000002E-2</c:v>
                      </c:pt>
                      <c:pt idx="3299">
                        <c:v>-7.0330000000000004E-2</c:v>
                      </c:pt>
                      <c:pt idx="3300">
                        <c:v>-7.0330000000000004E-2</c:v>
                      </c:pt>
                      <c:pt idx="3301">
                        <c:v>-4.0398000000000003E-2</c:v>
                      </c:pt>
                      <c:pt idx="3302">
                        <c:v>-4.0398000000000003E-2</c:v>
                      </c:pt>
                      <c:pt idx="3303">
                        <c:v>-3.7954000000000002E-2</c:v>
                      </c:pt>
                      <c:pt idx="3304">
                        <c:v>-3.7954000000000002E-2</c:v>
                      </c:pt>
                      <c:pt idx="3305">
                        <c:v>-3.7954000000000002E-2</c:v>
                      </c:pt>
                      <c:pt idx="3306">
                        <c:v>-1.8407E-2</c:v>
                      </c:pt>
                      <c:pt idx="3307">
                        <c:v>-1.8407E-2</c:v>
                      </c:pt>
                      <c:pt idx="3308">
                        <c:v>7.2500000000000004E-3</c:v>
                      </c:pt>
                      <c:pt idx="3309">
                        <c:v>7.2500000000000004E-3</c:v>
                      </c:pt>
                      <c:pt idx="3310">
                        <c:v>7.2500000000000004E-3</c:v>
                      </c:pt>
                      <c:pt idx="3311">
                        <c:v>-3.1350000000000002E-3</c:v>
                      </c:pt>
                      <c:pt idx="3312">
                        <c:v>-3.1350000000000002E-3</c:v>
                      </c:pt>
                      <c:pt idx="3313">
                        <c:v>-3.49E-2</c:v>
                      </c:pt>
                      <c:pt idx="3314">
                        <c:v>-3.49E-2</c:v>
                      </c:pt>
                      <c:pt idx="3315">
                        <c:v>-8.9878E-2</c:v>
                      </c:pt>
                      <c:pt idx="3316">
                        <c:v>-8.9878E-2</c:v>
                      </c:pt>
                      <c:pt idx="3317">
                        <c:v>-8.9878E-2</c:v>
                      </c:pt>
                      <c:pt idx="3318">
                        <c:v>-8.3768999999999996E-2</c:v>
                      </c:pt>
                      <c:pt idx="3319">
                        <c:v>-8.3768999999999996E-2</c:v>
                      </c:pt>
                      <c:pt idx="3320">
                        <c:v>-3.49E-2</c:v>
                      </c:pt>
                      <c:pt idx="3321">
                        <c:v>-3.49E-2</c:v>
                      </c:pt>
                      <c:pt idx="3322">
                        <c:v>-3.49E-2</c:v>
                      </c:pt>
                      <c:pt idx="3323">
                        <c:v>-2.5125999999999999E-2</c:v>
                      </c:pt>
                      <c:pt idx="3324">
                        <c:v>-2.5125999999999999E-2</c:v>
                      </c:pt>
                      <c:pt idx="3325">
                        <c:v>-1.4741000000000001E-2</c:v>
                      </c:pt>
                      <c:pt idx="3326">
                        <c:v>-1.4741000000000001E-2</c:v>
                      </c:pt>
                      <c:pt idx="3327">
                        <c:v>-2.3293999999999999E-2</c:v>
                      </c:pt>
                      <c:pt idx="3328">
                        <c:v>-2.3293999999999999E-2</c:v>
                      </c:pt>
                      <c:pt idx="3329">
                        <c:v>-2.3293999999999999E-2</c:v>
                      </c:pt>
                      <c:pt idx="3330">
                        <c:v>-3.3066999999999999E-2</c:v>
                      </c:pt>
                      <c:pt idx="3331">
                        <c:v>-3.3066999999999999E-2</c:v>
                      </c:pt>
                      <c:pt idx="3332">
                        <c:v>-2.6348E-2</c:v>
                      </c:pt>
                      <c:pt idx="3333">
                        <c:v>-2.6348E-2</c:v>
                      </c:pt>
                      <c:pt idx="3334">
                        <c:v>-2.6348E-2</c:v>
                      </c:pt>
                      <c:pt idx="3335">
                        <c:v>-3.49E-2</c:v>
                      </c:pt>
                      <c:pt idx="3336">
                        <c:v>-3.49E-2</c:v>
                      </c:pt>
                      <c:pt idx="3337">
                        <c:v>-1.5351999999999999E-2</c:v>
                      </c:pt>
                      <c:pt idx="3338">
                        <c:v>-1.5351999999999999E-2</c:v>
                      </c:pt>
                      <c:pt idx="3339">
                        <c:v>1.1410000000000001E-3</c:v>
                      </c:pt>
                      <c:pt idx="3340">
                        <c:v>1.1410000000000001E-3</c:v>
                      </c:pt>
                      <c:pt idx="3341">
                        <c:v>1.1410000000000001E-3</c:v>
                      </c:pt>
                      <c:pt idx="3342">
                        <c:v>-6.1890000000000001E-3</c:v>
                      </c:pt>
                      <c:pt idx="3343">
                        <c:v>-6.1890000000000001E-3</c:v>
                      </c:pt>
                      <c:pt idx="3344">
                        <c:v>-9.2440000000000005E-3</c:v>
                      </c:pt>
                      <c:pt idx="3345">
                        <c:v>-9.2440000000000005E-3</c:v>
                      </c:pt>
                      <c:pt idx="3346">
                        <c:v>-9.2440000000000005E-3</c:v>
                      </c:pt>
                      <c:pt idx="3347">
                        <c:v>-1.302E-3</c:v>
                      </c:pt>
                      <c:pt idx="3348">
                        <c:v>-1.302E-3</c:v>
                      </c:pt>
                      <c:pt idx="3349">
                        <c:v>1.2748000000000001E-2</c:v>
                      </c:pt>
                      <c:pt idx="3350">
                        <c:v>1.2748000000000001E-2</c:v>
                      </c:pt>
                      <c:pt idx="3351">
                        <c:v>1.2748000000000001E-2</c:v>
                      </c:pt>
                      <c:pt idx="3352">
                        <c:v>1.2748000000000001E-2</c:v>
                      </c:pt>
                      <c:pt idx="3353">
                        <c:v>5.4169999999999999E-3</c:v>
                      </c:pt>
                      <c:pt idx="3354">
                        <c:v>5.4169999999999999E-3</c:v>
                      </c:pt>
                      <c:pt idx="3355">
                        <c:v>-6.7999999999999996E-3</c:v>
                      </c:pt>
                      <c:pt idx="3356">
                        <c:v>-6.7999999999999996E-3</c:v>
                      </c:pt>
                      <c:pt idx="3357">
                        <c:v>-6.7999999999999996E-3</c:v>
                      </c:pt>
                      <c:pt idx="3358">
                        <c:v>-6.7999999999999996E-3</c:v>
                      </c:pt>
                      <c:pt idx="3359">
                        <c:v>-1.4130999999999999E-2</c:v>
                      </c:pt>
                      <c:pt idx="3360">
                        <c:v>-1.4130999999999999E-2</c:v>
                      </c:pt>
                      <c:pt idx="3361">
                        <c:v>-4.3569999999999998E-3</c:v>
                      </c:pt>
                      <c:pt idx="3362">
                        <c:v>-4.3569999999999998E-3</c:v>
                      </c:pt>
                      <c:pt idx="3363">
                        <c:v>-4.3569999999999998E-3</c:v>
                      </c:pt>
                      <c:pt idx="3364">
                        <c:v>-1.3520000000000001E-2</c:v>
                      </c:pt>
                      <c:pt idx="3365">
                        <c:v>-1.3520000000000001E-2</c:v>
                      </c:pt>
                      <c:pt idx="3366">
                        <c:v>-1.6573999999999998E-2</c:v>
                      </c:pt>
                      <c:pt idx="3367">
                        <c:v>-1.6573999999999998E-2</c:v>
                      </c:pt>
                      <c:pt idx="3368" formatCode="0.00E+00">
                        <c:v>-8.1000000000000004E-5</c:v>
                      </c:pt>
                      <c:pt idx="3369" formatCode="0.00E+00">
                        <c:v>-8.1000000000000004E-5</c:v>
                      </c:pt>
                      <c:pt idx="3370" formatCode="0.00E+00">
                        <c:v>-8.1000000000000004E-5</c:v>
                      </c:pt>
                      <c:pt idx="3371" formatCode="0.00E+00">
                        <c:v>-6.9099999999999999E-4</c:v>
                      </c:pt>
                      <c:pt idx="3372" formatCode="0.00E+00">
                        <c:v>-6.9099999999999999E-4</c:v>
                      </c:pt>
                      <c:pt idx="3373">
                        <c:v>-8.633E-3</c:v>
                      </c:pt>
                      <c:pt idx="3374">
                        <c:v>-8.633E-3</c:v>
                      </c:pt>
                      <c:pt idx="3375">
                        <c:v>-8.633E-3</c:v>
                      </c:pt>
                      <c:pt idx="3376">
                        <c:v>5.4169999999999999E-3</c:v>
                      </c:pt>
                      <c:pt idx="3377">
                        <c:v>5.4169999999999999E-3</c:v>
                      </c:pt>
                      <c:pt idx="3378" formatCode="0.00E+00">
                        <c:v>-6.9099999999999999E-4</c:v>
                      </c:pt>
                      <c:pt idx="3379" formatCode="0.00E+00">
                        <c:v>-6.9099999999999999E-4</c:v>
                      </c:pt>
                      <c:pt idx="3380">
                        <c:v>-5.5779999999999996E-3</c:v>
                      </c:pt>
                      <c:pt idx="3381">
                        <c:v>-5.5779999999999996E-3</c:v>
                      </c:pt>
                      <c:pt idx="3382">
                        <c:v>-5.5779999999999996E-3</c:v>
                      </c:pt>
                      <c:pt idx="3383">
                        <c:v>1.1410000000000001E-3</c:v>
                      </c:pt>
                      <c:pt idx="3384">
                        <c:v>1.1410000000000001E-3</c:v>
                      </c:pt>
                      <c:pt idx="3385">
                        <c:v>-1.7184999999999999E-2</c:v>
                      </c:pt>
                      <c:pt idx="3386">
                        <c:v>-1.7184999999999999E-2</c:v>
                      </c:pt>
                      <c:pt idx="3387">
                        <c:v>-1.7184999999999999E-2</c:v>
                      </c:pt>
                      <c:pt idx="3388">
                        <c:v>-1.0465E-2</c:v>
                      </c:pt>
                      <c:pt idx="3389">
                        <c:v>-1.0465E-2</c:v>
                      </c:pt>
                      <c:pt idx="3390">
                        <c:v>-1.2298E-2</c:v>
                      </c:pt>
                      <c:pt idx="3391">
                        <c:v>-1.2298E-2</c:v>
                      </c:pt>
                      <c:pt idx="3392">
                        <c:v>-1.0465E-2</c:v>
                      </c:pt>
                      <c:pt idx="3393">
                        <c:v>-1.0465E-2</c:v>
                      </c:pt>
                      <c:pt idx="3394">
                        <c:v>-1.0465E-2</c:v>
                      </c:pt>
                      <c:pt idx="3395">
                        <c:v>1.0304000000000001E-2</c:v>
                      </c:pt>
                      <c:pt idx="3396">
                        <c:v>1.0304000000000001E-2</c:v>
                      </c:pt>
                      <c:pt idx="3397">
                        <c:v>-1.302E-3</c:v>
                      </c:pt>
                      <c:pt idx="3398">
                        <c:v>-1.302E-3</c:v>
                      </c:pt>
                      <c:pt idx="3399">
                        <c:v>-1.302E-3</c:v>
                      </c:pt>
                      <c:pt idx="3400">
                        <c:v>6.6389999999999999E-3</c:v>
                      </c:pt>
                      <c:pt idx="3401">
                        <c:v>6.6389999999999999E-3</c:v>
                      </c:pt>
                      <c:pt idx="3402" formatCode="0.00E+00">
                        <c:v>-8.1000000000000004E-5</c:v>
                      </c:pt>
                      <c:pt idx="3403" formatCode="0.00E+00">
                        <c:v>-8.1000000000000004E-5</c:v>
                      </c:pt>
                      <c:pt idx="3404">
                        <c:v>8.4709999999999994E-3</c:v>
                      </c:pt>
                      <c:pt idx="3405">
                        <c:v>8.4709999999999994E-3</c:v>
                      </c:pt>
                      <c:pt idx="3406">
                        <c:v>8.4709999999999994E-3</c:v>
                      </c:pt>
                      <c:pt idx="3407">
                        <c:v>1.9467000000000002E-2</c:v>
                      </c:pt>
                      <c:pt idx="3408">
                        <c:v>1.9467000000000002E-2</c:v>
                      </c:pt>
                      <c:pt idx="3409">
                        <c:v>1.9467000000000002E-2</c:v>
                      </c:pt>
                      <c:pt idx="3410">
                        <c:v>1.7634E-2</c:v>
                      </c:pt>
                      <c:pt idx="3411">
                        <c:v>1.7634E-2</c:v>
                      </c:pt>
                      <c:pt idx="3412">
                        <c:v>1.7634E-2</c:v>
                      </c:pt>
                      <c:pt idx="3413" formatCode="0.00E+00">
                        <c:v>-6.9099999999999999E-4</c:v>
                      </c:pt>
                      <c:pt idx="3414" formatCode="0.00E+00">
                        <c:v>-6.9099999999999999E-4</c:v>
                      </c:pt>
                      <c:pt idx="3415">
                        <c:v>4.8060000000000004E-3</c:v>
                      </c:pt>
                      <c:pt idx="3416">
                        <c:v>4.8060000000000004E-3</c:v>
                      </c:pt>
                      <c:pt idx="3417">
                        <c:v>4.8060000000000004E-3</c:v>
                      </c:pt>
                      <c:pt idx="3418">
                        <c:v>-2.5240000000000002E-3</c:v>
                      </c:pt>
                      <c:pt idx="3419">
                        <c:v>-2.5240000000000002E-3</c:v>
                      </c:pt>
                      <c:pt idx="3420">
                        <c:v>-6.1890000000000001E-3</c:v>
                      </c:pt>
                      <c:pt idx="3421">
                        <c:v>-6.1890000000000001E-3</c:v>
                      </c:pt>
                      <c:pt idx="3422">
                        <c:v>3.5850000000000001E-3</c:v>
                      </c:pt>
                      <c:pt idx="3423">
                        <c:v>3.5850000000000001E-3</c:v>
                      </c:pt>
                      <c:pt idx="3424">
                        <c:v>3.5850000000000001E-3</c:v>
                      </c:pt>
                      <c:pt idx="3425">
                        <c:v>4.8060000000000004E-3</c:v>
                      </c:pt>
                      <c:pt idx="3426">
                        <c:v>4.8060000000000004E-3</c:v>
                      </c:pt>
                      <c:pt idx="3427">
                        <c:v>-3.1350000000000002E-3</c:v>
                      </c:pt>
                      <c:pt idx="3428">
                        <c:v>-3.1350000000000002E-3</c:v>
                      </c:pt>
                      <c:pt idx="3429">
                        <c:v>-3.1350000000000002E-3</c:v>
                      </c:pt>
                      <c:pt idx="3430">
                        <c:v>3.5850000000000001E-3</c:v>
                      </c:pt>
                      <c:pt idx="3431">
                        <c:v>3.5850000000000001E-3</c:v>
                      </c:pt>
                      <c:pt idx="3432">
                        <c:v>-4.9680000000000002E-3</c:v>
                      </c:pt>
                      <c:pt idx="3433">
                        <c:v>-4.9680000000000002E-3</c:v>
                      </c:pt>
                      <c:pt idx="3434">
                        <c:v>-1.0465E-2</c:v>
                      </c:pt>
                      <c:pt idx="3435">
                        <c:v>-1.0465E-2</c:v>
                      </c:pt>
                      <c:pt idx="3436">
                        <c:v>-1.0465E-2</c:v>
                      </c:pt>
                      <c:pt idx="3437">
                        <c:v>-2.5125999999999999E-2</c:v>
                      </c:pt>
                      <c:pt idx="3438">
                        <c:v>-2.5125999999999999E-2</c:v>
                      </c:pt>
                      <c:pt idx="3439">
                        <c:v>-4.3569999999999998E-3</c:v>
                      </c:pt>
                      <c:pt idx="3440">
                        <c:v>-4.3569999999999998E-3</c:v>
                      </c:pt>
                      <c:pt idx="3441">
                        <c:v>-4.3569999999999998E-3</c:v>
                      </c:pt>
                      <c:pt idx="3442">
                        <c:v>-2.5125999999999999E-2</c:v>
                      </c:pt>
                      <c:pt idx="3443">
                        <c:v>-2.5125999999999999E-2</c:v>
                      </c:pt>
                      <c:pt idx="3444">
                        <c:v>-8.7433999999999998E-2</c:v>
                      </c:pt>
                      <c:pt idx="3445">
                        <c:v>-8.7433999999999998E-2</c:v>
                      </c:pt>
                      <c:pt idx="3446">
                        <c:v>-0.14119000000000001</c:v>
                      </c:pt>
                      <c:pt idx="3447">
                        <c:v>-0.14119000000000001</c:v>
                      </c:pt>
                      <c:pt idx="3448">
                        <c:v>-0.14119000000000001</c:v>
                      </c:pt>
                      <c:pt idx="3449">
                        <c:v>-0.14119000000000001</c:v>
                      </c:pt>
                      <c:pt idx="3450">
                        <c:v>-0.14119000000000001</c:v>
                      </c:pt>
                      <c:pt idx="3451">
                        <c:v>-0.14119000000000001</c:v>
                      </c:pt>
                      <c:pt idx="3452">
                        <c:v>-0.14119000000000001</c:v>
                      </c:pt>
                      <c:pt idx="3453">
                        <c:v>-0.100873</c:v>
                      </c:pt>
                      <c:pt idx="3454">
                        <c:v>-0.100873</c:v>
                      </c:pt>
                      <c:pt idx="3455">
                        <c:v>-0.100873</c:v>
                      </c:pt>
                      <c:pt idx="3456">
                        <c:v>-7.7049999999999993E-2</c:v>
                      </c:pt>
                      <c:pt idx="3457">
                        <c:v>-7.7049999999999993E-2</c:v>
                      </c:pt>
                      <c:pt idx="3458">
                        <c:v>-7.8881999999999994E-2</c:v>
                      </c:pt>
                      <c:pt idx="3459">
                        <c:v>-7.8881999999999994E-2</c:v>
                      </c:pt>
                      <c:pt idx="3460">
                        <c:v>-7.8881999999999994E-2</c:v>
                      </c:pt>
                      <c:pt idx="3461">
                        <c:v>-4.7116999999999999E-2</c:v>
                      </c:pt>
                      <c:pt idx="3462">
                        <c:v>-4.7116999999999999E-2</c:v>
                      </c:pt>
                      <c:pt idx="3463">
                        <c:v>1.0914999999999999E-2</c:v>
                      </c:pt>
                      <c:pt idx="3464">
                        <c:v>1.0914999999999999E-2</c:v>
                      </c:pt>
                      <c:pt idx="3465">
                        <c:v>1.0914999999999999E-2</c:v>
                      </c:pt>
                      <c:pt idx="3466">
                        <c:v>-8.6212999999999998E-2</c:v>
                      </c:pt>
                      <c:pt idx="3467">
                        <c:v>-8.6212999999999998E-2</c:v>
                      </c:pt>
                      <c:pt idx="3468">
                        <c:v>-7.5828000000000007E-2</c:v>
                      </c:pt>
                      <c:pt idx="3469">
                        <c:v>-7.5828000000000007E-2</c:v>
                      </c:pt>
                      <c:pt idx="3470">
                        <c:v>-3.49E-2</c:v>
                      </c:pt>
                      <c:pt idx="3471">
                        <c:v>-3.49E-2</c:v>
                      </c:pt>
                      <c:pt idx="3472">
                        <c:v>-3.49E-2</c:v>
                      </c:pt>
                      <c:pt idx="3473">
                        <c:v>-7.4110000000000001E-3</c:v>
                      </c:pt>
                      <c:pt idx="3474">
                        <c:v>-7.4110000000000001E-3</c:v>
                      </c:pt>
                      <c:pt idx="3475">
                        <c:v>-0.124697</c:v>
                      </c:pt>
                      <c:pt idx="3476">
                        <c:v>-0.124697</c:v>
                      </c:pt>
                      <c:pt idx="3477">
                        <c:v>-0.124697</c:v>
                      </c:pt>
                      <c:pt idx="3478">
                        <c:v>-0.113091</c:v>
                      </c:pt>
                      <c:pt idx="3479">
                        <c:v>-0.113091</c:v>
                      </c:pt>
                      <c:pt idx="3480">
                        <c:v>-0.35132799999999997</c:v>
                      </c:pt>
                      <c:pt idx="3481">
                        <c:v>-0.35132799999999997</c:v>
                      </c:pt>
                      <c:pt idx="3482">
                        <c:v>-1.7795999999999999E-2</c:v>
                      </c:pt>
                      <c:pt idx="3483">
                        <c:v>-1.7795999999999999E-2</c:v>
                      </c:pt>
                      <c:pt idx="3484">
                        <c:v>-1.7795999999999999E-2</c:v>
                      </c:pt>
                      <c:pt idx="3485">
                        <c:v>3.5850000000000001E-3</c:v>
                      </c:pt>
                      <c:pt idx="3486">
                        <c:v>3.5850000000000001E-3</c:v>
                      </c:pt>
                      <c:pt idx="3487">
                        <c:v>0.329787</c:v>
                      </c:pt>
                      <c:pt idx="3488">
                        <c:v>0.329787</c:v>
                      </c:pt>
                      <c:pt idx="3489">
                        <c:v>0.329787</c:v>
                      </c:pt>
                      <c:pt idx="3490">
                        <c:v>0.39514899999999997</c:v>
                      </c:pt>
                      <c:pt idx="3491">
                        <c:v>0.39514899999999997</c:v>
                      </c:pt>
                      <c:pt idx="3492">
                        <c:v>0.31268200000000002</c:v>
                      </c:pt>
                      <c:pt idx="3493">
                        <c:v>0.31268200000000002</c:v>
                      </c:pt>
                      <c:pt idx="3494">
                        <c:v>0.31268200000000002</c:v>
                      </c:pt>
                      <c:pt idx="3495">
                        <c:v>0.23937900000000001</c:v>
                      </c:pt>
                      <c:pt idx="3496">
                        <c:v>0.23937900000000001</c:v>
                      </c:pt>
                      <c:pt idx="3497">
                        <c:v>0.23876800000000001</c:v>
                      </c:pt>
                      <c:pt idx="3498">
                        <c:v>0.23876800000000001</c:v>
                      </c:pt>
                      <c:pt idx="3499">
                        <c:v>0.23876800000000001</c:v>
                      </c:pt>
                      <c:pt idx="3500">
                        <c:v>0.23876800000000001</c:v>
                      </c:pt>
                      <c:pt idx="3501">
                        <c:v>7.3833999999999997E-2</c:v>
                      </c:pt>
                      <c:pt idx="3502">
                        <c:v>7.3833999999999997E-2</c:v>
                      </c:pt>
                      <c:pt idx="3503">
                        <c:v>7.3833999999999997E-2</c:v>
                      </c:pt>
                      <c:pt idx="3504">
                        <c:v>0.41469699999999998</c:v>
                      </c:pt>
                      <c:pt idx="3505">
                        <c:v>0.41469699999999998</c:v>
                      </c:pt>
                      <c:pt idx="3506">
                        <c:v>0.41469699999999998</c:v>
                      </c:pt>
                      <c:pt idx="3507">
                        <c:v>-0.125919</c:v>
                      </c:pt>
                      <c:pt idx="3508">
                        <c:v>-0.125919</c:v>
                      </c:pt>
                      <c:pt idx="3509">
                        <c:v>-0.47960999999999998</c:v>
                      </c:pt>
                      <c:pt idx="3510">
                        <c:v>-0.47960999999999998</c:v>
                      </c:pt>
                      <c:pt idx="3511">
                        <c:v>-0.47960999999999998</c:v>
                      </c:pt>
                      <c:pt idx="3512">
                        <c:v>0.20700299999999999</c:v>
                      </c:pt>
                      <c:pt idx="3513">
                        <c:v>0.20700299999999999</c:v>
                      </c:pt>
                      <c:pt idx="3514">
                        <c:v>0.20700299999999999</c:v>
                      </c:pt>
                      <c:pt idx="3515">
                        <c:v>0.19417499999999999</c:v>
                      </c:pt>
                      <c:pt idx="3516">
                        <c:v>0.19417499999999999</c:v>
                      </c:pt>
                      <c:pt idx="3517">
                        <c:v>0.19417499999999999</c:v>
                      </c:pt>
                      <c:pt idx="3518">
                        <c:v>7.6277999999999999E-2</c:v>
                      </c:pt>
                      <c:pt idx="3519">
                        <c:v>7.6277999999999999E-2</c:v>
                      </c:pt>
                      <c:pt idx="3520">
                        <c:v>7.6277999999999999E-2</c:v>
                      </c:pt>
                      <c:pt idx="3521">
                        <c:v>0.26014799999999999</c:v>
                      </c:pt>
                      <c:pt idx="3522">
                        <c:v>0.26014799999999999</c:v>
                      </c:pt>
                      <c:pt idx="3523">
                        <c:v>0.37437999999999999</c:v>
                      </c:pt>
                      <c:pt idx="3524">
                        <c:v>0.37437999999999999</c:v>
                      </c:pt>
                      <c:pt idx="3525">
                        <c:v>0.37437999999999999</c:v>
                      </c:pt>
                      <c:pt idx="3526">
                        <c:v>0.72379499999999997</c:v>
                      </c:pt>
                      <c:pt idx="3527">
                        <c:v>0.72379499999999997</c:v>
                      </c:pt>
                      <c:pt idx="3528">
                        <c:v>0.37193599999999999</c:v>
                      </c:pt>
                      <c:pt idx="3529">
                        <c:v>0.37193599999999999</c:v>
                      </c:pt>
                      <c:pt idx="3530">
                        <c:v>0.37193599999999999</c:v>
                      </c:pt>
                      <c:pt idx="3531">
                        <c:v>-8.0219999999999996E-3</c:v>
                      </c:pt>
                      <c:pt idx="3532">
                        <c:v>-8.0219999999999996E-3</c:v>
                      </c:pt>
                      <c:pt idx="3533">
                        <c:v>-0.14424500000000001</c:v>
                      </c:pt>
                      <c:pt idx="3534">
                        <c:v>-0.14424500000000001</c:v>
                      </c:pt>
                      <c:pt idx="3535">
                        <c:v>-0.14363400000000001</c:v>
                      </c:pt>
                      <c:pt idx="3536">
                        <c:v>-0.14363400000000001</c:v>
                      </c:pt>
                      <c:pt idx="3537">
                        <c:v>-0.14363400000000001</c:v>
                      </c:pt>
                      <c:pt idx="3538">
                        <c:v>-0.14363400000000001</c:v>
                      </c:pt>
                      <c:pt idx="3539">
                        <c:v>5.2454000000000001E-2</c:v>
                      </c:pt>
                      <c:pt idx="3540">
                        <c:v>5.2454000000000001E-2</c:v>
                      </c:pt>
                      <c:pt idx="3541">
                        <c:v>0.22594</c:v>
                      </c:pt>
                      <c:pt idx="3542">
                        <c:v>0.22594</c:v>
                      </c:pt>
                      <c:pt idx="3543">
                        <c:v>0.22594</c:v>
                      </c:pt>
                      <c:pt idx="3544">
                        <c:v>0.29924299999999998</c:v>
                      </c:pt>
                      <c:pt idx="3545">
                        <c:v>0.29924299999999998</c:v>
                      </c:pt>
                      <c:pt idx="3546">
                        <c:v>0.57535400000000003</c:v>
                      </c:pt>
                      <c:pt idx="3547">
                        <c:v>0.57535400000000003</c:v>
                      </c:pt>
                      <c:pt idx="3548">
                        <c:v>0.32245600000000002</c:v>
                      </c:pt>
                      <c:pt idx="3549">
                        <c:v>0.32245600000000002</c:v>
                      </c:pt>
                      <c:pt idx="3550">
                        <c:v>0.32245600000000002</c:v>
                      </c:pt>
                      <c:pt idx="3551">
                        <c:v>0.21189</c:v>
                      </c:pt>
                      <c:pt idx="3552">
                        <c:v>0.21189</c:v>
                      </c:pt>
                      <c:pt idx="3553">
                        <c:v>8.9106000000000005E-2</c:v>
                      </c:pt>
                      <c:pt idx="3554">
                        <c:v>8.9106000000000005E-2</c:v>
                      </c:pt>
                      <c:pt idx="3555">
                        <c:v>8.9106000000000005E-2</c:v>
                      </c:pt>
                      <c:pt idx="3556">
                        <c:v>0.222885</c:v>
                      </c:pt>
                      <c:pt idx="3557">
                        <c:v>0.222885</c:v>
                      </c:pt>
                      <c:pt idx="3558">
                        <c:v>-1.2909E-2</c:v>
                      </c:pt>
                      <c:pt idx="3559">
                        <c:v>-1.2909E-2</c:v>
                      </c:pt>
                      <c:pt idx="3560">
                        <c:v>-0.109426</c:v>
                      </c:pt>
                      <c:pt idx="3561">
                        <c:v>-0.109426</c:v>
                      </c:pt>
                      <c:pt idx="3562">
                        <c:v>-0.109426</c:v>
                      </c:pt>
                      <c:pt idx="3563">
                        <c:v>-9.9652000000000004E-2</c:v>
                      </c:pt>
                      <c:pt idx="3564">
                        <c:v>-9.9652000000000004E-2</c:v>
                      </c:pt>
                      <c:pt idx="3565">
                        <c:v>-0.21815999999999999</c:v>
                      </c:pt>
                      <c:pt idx="3566">
                        <c:v>-0.21815999999999999</c:v>
                      </c:pt>
                      <c:pt idx="3567">
                        <c:v>-0.21815999999999999</c:v>
                      </c:pt>
                      <c:pt idx="3568">
                        <c:v>0.114151</c:v>
                      </c:pt>
                      <c:pt idx="3569">
                        <c:v>0.114151</c:v>
                      </c:pt>
                      <c:pt idx="3570">
                        <c:v>-2.2682999999999998E-2</c:v>
                      </c:pt>
                      <c:pt idx="3571">
                        <c:v>-2.2682999999999998E-2</c:v>
                      </c:pt>
                      <c:pt idx="3572">
                        <c:v>0.48616799999999999</c:v>
                      </c:pt>
                      <c:pt idx="3573">
                        <c:v>0.48616799999999999</c:v>
                      </c:pt>
                      <c:pt idx="3574">
                        <c:v>0.48616799999999999</c:v>
                      </c:pt>
                      <c:pt idx="3575">
                        <c:v>0.46539900000000001</c:v>
                      </c:pt>
                      <c:pt idx="3576">
                        <c:v>0.46539900000000001</c:v>
                      </c:pt>
                      <c:pt idx="3577">
                        <c:v>0.32551099999999999</c:v>
                      </c:pt>
                      <c:pt idx="3578">
                        <c:v>0.32551099999999999</c:v>
                      </c:pt>
                      <c:pt idx="3579">
                        <c:v>0.32551099999999999</c:v>
                      </c:pt>
                      <c:pt idx="3580">
                        <c:v>0.30962800000000001</c:v>
                      </c:pt>
                      <c:pt idx="3581">
                        <c:v>0.30962800000000001</c:v>
                      </c:pt>
                      <c:pt idx="3582">
                        <c:v>0.94248399999999999</c:v>
                      </c:pt>
                      <c:pt idx="3583">
                        <c:v>0.94248399999999999</c:v>
                      </c:pt>
                      <c:pt idx="3584">
                        <c:v>1.3969000000000001E-2</c:v>
                      </c:pt>
                      <c:pt idx="3585">
                        <c:v>1.3969000000000001E-2</c:v>
                      </c:pt>
                      <c:pt idx="3586">
                        <c:v>1.3969000000000001E-2</c:v>
                      </c:pt>
                      <c:pt idx="3587">
                        <c:v>0.43852099999999999</c:v>
                      </c:pt>
                      <c:pt idx="3588">
                        <c:v>0.43852099999999999</c:v>
                      </c:pt>
                      <c:pt idx="3589">
                        <c:v>-0.168679</c:v>
                      </c:pt>
                      <c:pt idx="3590">
                        <c:v>-0.168679</c:v>
                      </c:pt>
                      <c:pt idx="3591">
                        <c:v>-0.168679</c:v>
                      </c:pt>
                      <c:pt idx="3592">
                        <c:v>8.9106000000000005E-2</c:v>
                      </c:pt>
                      <c:pt idx="3593">
                        <c:v>8.9106000000000005E-2</c:v>
                      </c:pt>
                      <c:pt idx="3594">
                        <c:v>-0.243816</c:v>
                      </c:pt>
                      <c:pt idx="3595">
                        <c:v>-0.243816</c:v>
                      </c:pt>
                      <c:pt idx="3596">
                        <c:v>7.9332E-2</c:v>
                      </c:pt>
                      <c:pt idx="3597">
                        <c:v>7.9332E-2</c:v>
                      </c:pt>
                      <c:pt idx="3598">
                        <c:v>7.9332E-2</c:v>
                      </c:pt>
                      <c:pt idx="3599">
                        <c:v>-6.4832000000000001E-2</c:v>
                      </c:pt>
                      <c:pt idx="3600">
                        <c:v>-6.4832000000000001E-2</c:v>
                      </c:pt>
                      <c:pt idx="3601">
                        <c:v>0.24243300000000001</c:v>
                      </c:pt>
                      <c:pt idx="3602">
                        <c:v>0.24243300000000001</c:v>
                      </c:pt>
                      <c:pt idx="3603">
                        <c:v>0.24243300000000001</c:v>
                      </c:pt>
                      <c:pt idx="3604">
                        <c:v>0.61139500000000002</c:v>
                      </c:pt>
                      <c:pt idx="3605">
                        <c:v>0.61139500000000002</c:v>
                      </c:pt>
                      <c:pt idx="3606">
                        <c:v>0.83863699999999997</c:v>
                      </c:pt>
                      <c:pt idx="3607">
                        <c:v>0.83863699999999997</c:v>
                      </c:pt>
                      <c:pt idx="3608">
                        <c:v>2.6797000000000001E-2</c:v>
                      </c:pt>
                      <c:pt idx="3609">
                        <c:v>2.6797000000000001E-2</c:v>
                      </c:pt>
                      <c:pt idx="3610">
                        <c:v>2.6797000000000001E-2</c:v>
                      </c:pt>
                      <c:pt idx="3611">
                        <c:v>1.461109</c:v>
                      </c:pt>
                      <c:pt idx="3612">
                        <c:v>1.461109</c:v>
                      </c:pt>
                      <c:pt idx="3613">
                        <c:v>-0.48266399999999998</c:v>
                      </c:pt>
                      <c:pt idx="3614">
                        <c:v>-0.48266399999999998</c:v>
                      </c:pt>
                      <c:pt idx="3615">
                        <c:v>-0.48266399999999998</c:v>
                      </c:pt>
                      <c:pt idx="3616">
                        <c:v>0.79832000000000003</c:v>
                      </c:pt>
                      <c:pt idx="3617">
                        <c:v>0.79832000000000003</c:v>
                      </c:pt>
                      <c:pt idx="3618">
                        <c:v>0.53259400000000001</c:v>
                      </c:pt>
                      <c:pt idx="3619">
                        <c:v>0.53259400000000001</c:v>
                      </c:pt>
                      <c:pt idx="3620">
                        <c:v>3.5959999999999999E-2</c:v>
                      </c:pt>
                      <c:pt idx="3621">
                        <c:v>3.5959999999999999E-2</c:v>
                      </c:pt>
                      <c:pt idx="3622">
                        <c:v>3.5959999999999999E-2</c:v>
                      </c:pt>
                      <c:pt idx="3623">
                        <c:v>-4.7116999999999999E-2</c:v>
                      </c:pt>
                      <c:pt idx="3624">
                        <c:v>-4.7116999999999999E-2</c:v>
                      </c:pt>
                      <c:pt idx="3625">
                        <c:v>-6.1166999999999999E-2</c:v>
                      </c:pt>
                      <c:pt idx="3626">
                        <c:v>-6.1166999999999999E-2</c:v>
                      </c:pt>
                      <c:pt idx="3627">
                        <c:v>-6.1166999999999999E-2</c:v>
                      </c:pt>
                      <c:pt idx="3628">
                        <c:v>0.25587199999999999</c:v>
                      </c:pt>
                      <c:pt idx="3629">
                        <c:v>0.25587199999999999</c:v>
                      </c:pt>
                      <c:pt idx="3630">
                        <c:v>3.1073E-2</c:v>
                      </c:pt>
                      <c:pt idx="3631">
                        <c:v>3.1073E-2</c:v>
                      </c:pt>
                      <c:pt idx="3632">
                        <c:v>3.1073E-2</c:v>
                      </c:pt>
                      <c:pt idx="3633">
                        <c:v>0.41958400000000001</c:v>
                      </c:pt>
                      <c:pt idx="3634">
                        <c:v>0.41958400000000001</c:v>
                      </c:pt>
                      <c:pt idx="3635">
                        <c:v>0.89178299999999999</c:v>
                      </c:pt>
                      <c:pt idx="3636">
                        <c:v>0.89178299999999999</c:v>
                      </c:pt>
                      <c:pt idx="3637">
                        <c:v>0.33650600000000003</c:v>
                      </c:pt>
                      <c:pt idx="3638">
                        <c:v>0.33650600000000003</c:v>
                      </c:pt>
                      <c:pt idx="3639">
                        <c:v>0.33650600000000003</c:v>
                      </c:pt>
                      <c:pt idx="3640">
                        <c:v>-8.0219999999999996E-3</c:v>
                      </c:pt>
                      <c:pt idx="3641">
                        <c:v>-8.0219999999999996E-3</c:v>
                      </c:pt>
                      <c:pt idx="3642">
                        <c:v>-0.25847700000000001</c:v>
                      </c:pt>
                      <c:pt idx="3643">
                        <c:v>-0.25847700000000001</c:v>
                      </c:pt>
                      <c:pt idx="3644">
                        <c:v>-0.25847700000000001</c:v>
                      </c:pt>
                      <c:pt idx="3645">
                        <c:v>-5.3226000000000002E-2</c:v>
                      </c:pt>
                      <c:pt idx="3646">
                        <c:v>-5.3226000000000002E-2</c:v>
                      </c:pt>
                      <c:pt idx="3647">
                        <c:v>0.36094100000000001</c:v>
                      </c:pt>
                      <c:pt idx="3648">
                        <c:v>0.36094100000000001</c:v>
                      </c:pt>
                      <c:pt idx="3649">
                        <c:v>0.345669</c:v>
                      </c:pt>
                      <c:pt idx="3650">
                        <c:v>0.345669</c:v>
                      </c:pt>
                      <c:pt idx="3651">
                        <c:v>0.345669</c:v>
                      </c:pt>
                      <c:pt idx="3652">
                        <c:v>3.5850000000000001E-3</c:v>
                      </c:pt>
                      <c:pt idx="3653">
                        <c:v>3.5850000000000001E-3</c:v>
                      </c:pt>
                      <c:pt idx="3654">
                        <c:v>-0.34827399999999997</c:v>
                      </c:pt>
                      <c:pt idx="3655">
                        <c:v>-0.34827399999999997</c:v>
                      </c:pt>
                      <c:pt idx="3656">
                        <c:v>-0.38370399999999999</c:v>
                      </c:pt>
                      <c:pt idx="3657">
                        <c:v>-0.38370399999999999</c:v>
                      </c:pt>
                      <c:pt idx="3658">
                        <c:v>-0.38370399999999999</c:v>
                      </c:pt>
                      <c:pt idx="3659">
                        <c:v>-0.37026500000000001</c:v>
                      </c:pt>
                      <c:pt idx="3660">
                        <c:v>-0.37026500000000001</c:v>
                      </c:pt>
                      <c:pt idx="3661">
                        <c:v>-0.28169</c:v>
                      </c:pt>
                      <c:pt idx="3662">
                        <c:v>-0.28169</c:v>
                      </c:pt>
                      <c:pt idx="3663">
                        <c:v>-0.28169</c:v>
                      </c:pt>
                      <c:pt idx="3664">
                        <c:v>-7.4110000000000001E-3</c:v>
                      </c:pt>
                      <c:pt idx="3665">
                        <c:v>-7.4110000000000001E-3</c:v>
                      </c:pt>
                      <c:pt idx="3666">
                        <c:v>0.104988</c:v>
                      </c:pt>
                      <c:pt idx="3667">
                        <c:v>0.104988</c:v>
                      </c:pt>
                      <c:pt idx="3668">
                        <c:v>0.31695800000000002</c:v>
                      </c:pt>
                      <c:pt idx="3669">
                        <c:v>0.31695800000000002</c:v>
                      </c:pt>
                      <c:pt idx="3670">
                        <c:v>0.31695800000000002</c:v>
                      </c:pt>
                      <c:pt idx="3671">
                        <c:v>0.15324699999999999</c:v>
                      </c:pt>
                      <c:pt idx="3672">
                        <c:v>0.15324699999999999</c:v>
                      </c:pt>
                      <c:pt idx="3673">
                        <c:v>0.21249999999999999</c:v>
                      </c:pt>
                      <c:pt idx="3674">
                        <c:v>0.21249999999999999</c:v>
                      </c:pt>
                      <c:pt idx="3675">
                        <c:v>0.21249999999999999</c:v>
                      </c:pt>
                      <c:pt idx="3676">
                        <c:v>0.173405</c:v>
                      </c:pt>
                      <c:pt idx="3677">
                        <c:v>0.173405</c:v>
                      </c:pt>
                      <c:pt idx="3678">
                        <c:v>-0.227933</c:v>
                      </c:pt>
                      <c:pt idx="3679">
                        <c:v>-0.227933</c:v>
                      </c:pt>
                      <c:pt idx="3680">
                        <c:v>-0.65859299999999998</c:v>
                      </c:pt>
                      <c:pt idx="3681">
                        <c:v>-0.65859299999999998</c:v>
                      </c:pt>
                      <c:pt idx="3682">
                        <c:v>-0.65859299999999998</c:v>
                      </c:pt>
                      <c:pt idx="3683">
                        <c:v>-0.20411000000000001</c:v>
                      </c:pt>
                      <c:pt idx="3684">
                        <c:v>-0.20411000000000001</c:v>
                      </c:pt>
                      <c:pt idx="3685">
                        <c:v>-0.61766500000000002</c:v>
                      </c:pt>
                      <c:pt idx="3686">
                        <c:v>-0.61766500000000002</c:v>
                      </c:pt>
                      <c:pt idx="3687">
                        <c:v>-0.61766500000000002</c:v>
                      </c:pt>
                      <c:pt idx="3688">
                        <c:v>0.23815700000000001</c:v>
                      </c:pt>
                      <c:pt idx="3689">
                        <c:v>0.23815700000000001</c:v>
                      </c:pt>
                      <c:pt idx="3690">
                        <c:v>7.6887999999999998E-2</c:v>
                      </c:pt>
                      <c:pt idx="3691">
                        <c:v>7.6887999999999998E-2</c:v>
                      </c:pt>
                      <c:pt idx="3692">
                        <c:v>0.15324699999999999</c:v>
                      </c:pt>
                      <c:pt idx="3693">
                        <c:v>0.15324699999999999</c:v>
                      </c:pt>
                      <c:pt idx="3694">
                        <c:v>0.15324699999999999</c:v>
                      </c:pt>
                      <c:pt idx="3695">
                        <c:v>0.15324699999999999</c:v>
                      </c:pt>
                      <c:pt idx="3696">
                        <c:v>0.15324699999999999</c:v>
                      </c:pt>
                      <c:pt idx="3697">
                        <c:v>-6.5443000000000001E-2</c:v>
                      </c:pt>
                      <c:pt idx="3698">
                        <c:v>-6.5443000000000001E-2</c:v>
                      </c:pt>
                      <c:pt idx="3699">
                        <c:v>-6.5443000000000001E-2</c:v>
                      </c:pt>
                      <c:pt idx="3700">
                        <c:v>0.21066799999999999</c:v>
                      </c:pt>
                      <c:pt idx="3701">
                        <c:v>0.21066799999999999</c:v>
                      </c:pt>
                      <c:pt idx="3702">
                        <c:v>0.55519600000000002</c:v>
                      </c:pt>
                      <c:pt idx="3703">
                        <c:v>0.55519600000000002</c:v>
                      </c:pt>
                      <c:pt idx="3704">
                        <c:v>0.55519600000000002</c:v>
                      </c:pt>
                      <c:pt idx="3705">
                        <c:v>3.4738999999999999E-2</c:v>
                      </c:pt>
                      <c:pt idx="3706">
                        <c:v>3.4738999999999999E-2</c:v>
                      </c:pt>
                      <c:pt idx="3707">
                        <c:v>-0.87789399999999995</c:v>
                      </c:pt>
                      <c:pt idx="3708">
                        <c:v>-0.87789399999999995</c:v>
                      </c:pt>
                      <c:pt idx="3709">
                        <c:v>0.38965100000000003</c:v>
                      </c:pt>
                      <c:pt idx="3710">
                        <c:v>0.38965100000000003</c:v>
                      </c:pt>
                      <c:pt idx="3711">
                        <c:v>0.38965100000000003</c:v>
                      </c:pt>
                      <c:pt idx="3712">
                        <c:v>0.11964900000000001</c:v>
                      </c:pt>
                      <c:pt idx="3713">
                        <c:v>0.11964900000000001</c:v>
                      </c:pt>
                      <c:pt idx="3714">
                        <c:v>-0.50221199999999999</c:v>
                      </c:pt>
                      <c:pt idx="3715">
                        <c:v>-0.50221199999999999</c:v>
                      </c:pt>
                      <c:pt idx="3716">
                        <c:v>-0.50221199999999999</c:v>
                      </c:pt>
                      <c:pt idx="3717">
                        <c:v>0.60589800000000005</c:v>
                      </c:pt>
                      <c:pt idx="3718">
                        <c:v>0.60589800000000005</c:v>
                      </c:pt>
                      <c:pt idx="3719">
                        <c:v>0.15507899999999999</c:v>
                      </c:pt>
                      <c:pt idx="3720">
                        <c:v>0.15507899999999999</c:v>
                      </c:pt>
                      <c:pt idx="3721">
                        <c:v>0.44768400000000003</c:v>
                      </c:pt>
                      <c:pt idx="3722">
                        <c:v>0.44768400000000003</c:v>
                      </c:pt>
                      <c:pt idx="3723">
                        <c:v>0.44768400000000003</c:v>
                      </c:pt>
                      <c:pt idx="3724">
                        <c:v>-1.182105</c:v>
                      </c:pt>
                      <c:pt idx="3725">
                        <c:v>-1.182105</c:v>
                      </c:pt>
                      <c:pt idx="3726">
                        <c:v>0.117205</c:v>
                      </c:pt>
                      <c:pt idx="3727">
                        <c:v>0.117205</c:v>
                      </c:pt>
                      <c:pt idx="3728">
                        <c:v>0.117205</c:v>
                      </c:pt>
                      <c:pt idx="3729">
                        <c:v>2.4354000000000001E-2</c:v>
                      </c:pt>
                      <c:pt idx="3730">
                        <c:v>2.4354000000000001E-2</c:v>
                      </c:pt>
                      <c:pt idx="3731">
                        <c:v>-0.10270600000000001</c:v>
                      </c:pt>
                      <c:pt idx="3732">
                        <c:v>-0.10270600000000001</c:v>
                      </c:pt>
                      <c:pt idx="3733">
                        <c:v>0.66209700000000005</c:v>
                      </c:pt>
                      <c:pt idx="3734">
                        <c:v>0.66209700000000005</c:v>
                      </c:pt>
                      <c:pt idx="3735">
                        <c:v>0.66209700000000005</c:v>
                      </c:pt>
                      <c:pt idx="3736">
                        <c:v>0.36032999999999998</c:v>
                      </c:pt>
                      <c:pt idx="3737">
                        <c:v>0.36032999999999998</c:v>
                      </c:pt>
                      <c:pt idx="3738">
                        <c:v>3.7182E-2</c:v>
                      </c:pt>
                      <c:pt idx="3739">
                        <c:v>3.7182E-2</c:v>
                      </c:pt>
                      <c:pt idx="3740">
                        <c:v>3.7182E-2</c:v>
                      </c:pt>
                      <c:pt idx="3741">
                        <c:v>-0.121643</c:v>
                      </c:pt>
                      <c:pt idx="3742">
                        <c:v>-0.121643</c:v>
                      </c:pt>
                      <c:pt idx="3743">
                        <c:v>-6.7887000000000003E-2</c:v>
                      </c:pt>
                      <c:pt idx="3744">
                        <c:v>-6.7887000000000003E-2</c:v>
                      </c:pt>
                      <c:pt idx="3745">
                        <c:v>-0.25725500000000001</c:v>
                      </c:pt>
                      <c:pt idx="3746">
                        <c:v>-0.25725500000000001</c:v>
                      </c:pt>
                      <c:pt idx="3747">
                        <c:v>-0.25725500000000001</c:v>
                      </c:pt>
                      <c:pt idx="3748">
                        <c:v>0.43729899999999999</c:v>
                      </c:pt>
                      <c:pt idx="3749">
                        <c:v>0.43729899999999999</c:v>
                      </c:pt>
                      <c:pt idx="3750">
                        <c:v>0.15202499999999999</c:v>
                      </c:pt>
                      <c:pt idx="3751">
                        <c:v>0.15202499999999999</c:v>
                      </c:pt>
                      <c:pt idx="3752">
                        <c:v>0.15202499999999999</c:v>
                      </c:pt>
                      <c:pt idx="3753">
                        <c:v>-0.30917800000000001</c:v>
                      </c:pt>
                      <c:pt idx="3754">
                        <c:v>-0.30917800000000001</c:v>
                      </c:pt>
                      <c:pt idx="3755">
                        <c:v>0.100712</c:v>
                      </c:pt>
                      <c:pt idx="3756">
                        <c:v>0.100712</c:v>
                      </c:pt>
                      <c:pt idx="3757">
                        <c:v>0.100712</c:v>
                      </c:pt>
                      <c:pt idx="3758">
                        <c:v>5.0620999999999999E-2</c:v>
                      </c:pt>
                      <c:pt idx="3759">
                        <c:v>5.0620999999999999E-2</c:v>
                      </c:pt>
                      <c:pt idx="3760">
                        <c:v>0.15385699999999999</c:v>
                      </c:pt>
                      <c:pt idx="3761">
                        <c:v>0.15385699999999999</c:v>
                      </c:pt>
                      <c:pt idx="3762">
                        <c:v>3.4738999999999999E-2</c:v>
                      </c:pt>
                      <c:pt idx="3763">
                        <c:v>3.4738999999999999E-2</c:v>
                      </c:pt>
                      <c:pt idx="3764">
                        <c:v>3.4738999999999999E-2</c:v>
                      </c:pt>
                      <c:pt idx="3765">
                        <c:v>-0.32506099999999999</c:v>
                      </c:pt>
                      <c:pt idx="3766">
                        <c:v>-0.32506099999999999</c:v>
                      </c:pt>
                      <c:pt idx="3767">
                        <c:v>0.31634800000000002</c:v>
                      </c:pt>
                      <c:pt idx="3768">
                        <c:v>0.31634800000000002</c:v>
                      </c:pt>
                      <c:pt idx="3769">
                        <c:v>-0.24870300000000001</c:v>
                      </c:pt>
                      <c:pt idx="3770">
                        <c:v>-0.24870300000000001</c:v>
                      </c:pt>
                      <c:pt idx="3771">
                        <c:v>-0.24870300000000001</c:v>
                      </c:pt>
                      <c:pt idx="3772">
                        <c:v>-0.37454100000000001</c:v>
                      </c:pt>
                      <c:pt idx="3773">
                        <c:v>-0.37454100000000001</c:v>
                      </c:pt>
                      <c:pt idx="3774">
                        <c:v>-7.8881999999999994E-2</c:v>
                      </c:pt>
                      <c:pt idx="3775">
                        <c:v>-7.8881999999999994E-2</c:v>
                      </c:pt>
                      <c:pt idx="3776">
                        <c:v>-7.8881999999999994E-2</c:v>
                      </c:pt>
                      <c:pt idx="3777">
                        <c:v>-0.187616</c:v>
                      </c:pt>
                      <c:pt idx="3778">
                        <c:v>-0.187616</c:v>
                      </c:pt>
                      <c:pt idx="3779">
                        <c:v>-9.11E-2</c:v>
                      </c:pt>
                      <c:pt idx="3780">
                        <c:v>-9.11E-2</c:v>
                      </c:pt>
                      <c:pt idx="3781">
                        <c:v>-7.2163000000000005E-2</c:v>
                      </c:pt>
                      <c:pt idx="3782">
                        <c:v>-7.2163000000000005E-2</c:v>
                      </c:pt>
                      <c:pt idx="3783">
                        <c:v>-7.2163000000000005E-2</c:v>
                      </c:pt>
                      <c:pt idx="3784">
                        <c:v>4.8177999999999999E-2</c:v>
                      </c:pt>
                      <c:pt idx="3785">
                        <c:v>4.8177999999999999E-2</c:v>
                      </c:pt>
                      <c:pt idx="3786">
                        <c:v>9.0819999999999998E-3</c:v>
                      </c:pt>
                      <c:pt idx="3787">
                        <c:v>9.0819999999999998E-3</c:v>
                      </c:pt>
                      <c:pt idx="3788">
                        <c:v>9.0819999999999998E-3</c:v>
                      </c:pt>
                      <c:pt idx="3789">
                        <c:v>-2.3904000000000002E-2</c:v>
                      </c:pt>
                      <c:pt idx="3790">
                        <c:v>-2.3904000000000002E-2</c:v>
                      </c:pt>
                      <c:pt idx="3791">
                        <c:v>-0.10331700000000001</c:v>
                      </c:pt>
                      <c:pt idx="3792">
                        <c:v>-0.10331700000000001</c:v>
                      </c:pt>
                      <c:pt idx="3793">
                        <c:v>-2.9402000000000001E-2</c:v>
                      </c:pt>
                      <c:pt idx="3794">
                        <c:v>-2.9402000000000001E-2</c:v>
                      </c:pt>
                      <c:pt idx="3795">
                        <c:v>-2.9402000000000001E-2</c:v>
                      </c:pt>
                      <c:pt idx="3796">
                        <c:v>-7.0330000000000004E-2</c:v>
                      </c:pt>
                      <c:pt idx="3797">
                        <c:v>-7.0330000000000004E-2</c:v>
                      </c:pt>
                      <c:pt idx="3798">
                        <c:v>-2.3904000000000002E-2</c:v>
                      </c:pt>
                      <c:pt idx="3799">
                        <c:v>-2.3904000000000002E-2</c:v>
                      </c:pt>
                      <c:pt idx="3800">
                        <c:v>-2.3904000000000002E-2</c:v>
                      </c:pt>
                      <c:pt idx="3801">
                        <c:v>-9.2440000000000005E-3</c:v>
                      </c:pt>
                      <c:pt idx="3802">
                        <c:v>-9.2440000000000005E-3</c:v>
                      </c:pt>
                      <c:pt idx="3803">
                        <c:v>-1.302E-3</c:v>
                      </c:pt>
                      <c:pt idx="3804">
                        <c:v>-1.302E-3</c:v>
                      </c:pt>
                      <c:pt idx="3805">
                        <c:v>-5.2004000000000002E-2</c:v>
                      </c:pt>
                      <c:pt idx="3806">
                        <c:v>-5.2004000000000002E-2</c:v>
                      </c:pt>
                      <c:pt idx="3807">
                        <c:v>-5.2004000000000002E-2</c:v>
                      </c:pt>
                      <c:pt idx="3808">
                        <c:v>-4.895E-2</c:v>
                      </c:pt>
                      <c:pt idx="3809">
                        <c:v>-4.895E-2</c:v>
                      </c:pt>
                      <c:pt idx="3810">
                        <c:v>-0.10331700000000001</c:v>
                      </c:pt>
                      <c:pt idx="3811">
                        <c:v>-0.10331700000000001</c:v>
                      </c:pt>
                      <c:pt idx="3812">
                        <c:v>-0.10331700000000001</c:v>
                      </c:pt>
                      <c:pt idx="3813">
                        <c:v>-0.10637099999999999</c:v>
                      </c:pt>
                      <c:pt idx="3814">
                        <c:v>-0.10637099999999999</c:v>
                      </c:pt>
                      <c:pt idx="3815">
                        <c:v>0.12148200000000001</c:v>
                      </c:pt>
                      <c:pt idx="3816">
                        <c:v>0.12148200000000001</c:v>
                      </c:pt>
                      <c:pt idx="3817">
                        <c:v>-2.1461000000000001E-2</c:v>
                      </c:pt>
                      <c:pt idx="3818">
                        <c:v>-2.1461000000000001E-2</c:v>
                      </c:pt>
                      <c:pt idx="3819">
                        <c:v>-2.1461000000000001E-2</c:v>
                      </c:pt>
                      <c:pt idx="3820">
                        <c:v>-6.7276000000000002E-2</c:v>
                      </c:pt>
                      <c:pt idx="3821">
                        <c:v>-6.7276000000000002E-2</c:v>
                      </c:pt>
                      <c:pt idx="3822">
                        <c:v>-6.4221E-2</c:v>
                      </c:pt>
                      <c:pt idx="3823">
                        <c:v>-6.4221E-2</c:v>
                      </c:pt>
                      <c:pt idx="3824">
                        <c:v>-6.4221E-2</c:v>
                      </c:pt>
                      <c:pt idx="3825">
                        <c:v>5.0009999999999999E-2</c:v>
                      </c:pt>
                      <c:pt idx="3826">
                        <c:v>5.0009999999999999E-2</c:v>
                      </c:pt>
                      <c:pt idx="3827">
                        <c:v>3.4127999999999999E-2</c:v>
                      </c:pt>
                      <c:pt idx="3828">
                        <c:v>3.4127999999999999E-2</c:v>
                      </c:pt>
                      <c:pt idx="3829">
                        <c:v>0.17584900000000001</c:v>
                      </c:pt>
                      <c:pt idx="3830">
                        <c:v>0.17584900000000001</c:v>
                      </c:pt>
                      <c:pt idx="3831">
                        <c:v>0.17584900000000001</c:v>
                      </c:pt>
                      <c:pt idx="3832">
                        <c:v>-0.14363400000000001</c:v>
                      </c:pt>
                      <c:pt idx="3833">
                        <c:v>-0.14363400000000001</c:v>
                      </c:pt>
                      <c:pt idx="3834">
                        <c:v>3.2294999999999997E-2</c:v>
                      </c:pt>
                      <c:pt idx="3835">
                        <c:v>3.2294999999999997E-2</c:v>
                      </c:pt>
                      <c:pt idx="3836">
                        <c:v>3.2294999999999997E-2</c:v>
                      </c:pt>
                      <c:pt idx="3837">
                        <c:v>4.8177999999999999E-2</c:v>
                      </c:pt>
                      <c:pt idx="3838">
                        <c:v>4.8177999999999999E-2</c:v>
                      </c:pt>
                      <c:pt idx="3839">
                        <c:v>-0.55963300000000005</c:v>
                      </c:pt>
                      <c:pt idx="3840">
                        <c:v>-0.55963300000000005</c:v>
                      </c:pt>
                      <c:pt idx="3841">
                        <c:v>-0.61399999999999999</c:v>
                      </c:pt>
                      <c:pt idx="3842">
                        <c:v>-0.61399999999999999</c:v>
                      </c:pt>
                      <c:pt idx="3843">
                        <c:v>-0.61399999999999999</c:v>
                      </c:pt>
                      <c:pt idx="3844">
                        <c:v>-0.84429600000000005</c:v>
                      </c:pt>
                      <c:pt idx="3845">
                        <c:v>-0.84429600000000005</c:v>
                      </c:pt>
                      <c:pt idx="3846">
                        <c:v>-0.85040499999999997</c:v>
                      </c:pt>
                      <c:pt idx="3847">
                        <c:v>-0.85040499999999997</c:v>
                      </c:pt>
                      <c:pt idx="3848">
                        <c:v>-0.85040499999999997</c:v>
                      </c:pt>
                      <c:pt idx="3849">
                        <c:v>-1.060543</c:v>
                      </c:pt>
                      <c:pt idx="3850">
                        <c:v>-1.060543</c:v>
                      </c:pt>
                      <c:pt idx="3851">
                        <c:v>-1.5064740000000001</c:v>
                      </c:pt>
                      <c:pt idx="3852">
                        <c:v>-1.5064740000000001</c:v>
                      </c:pt>
                      <c:pt idx="3853">
                        <c:v>-1.6060449999999999</c:v>
                      </c:pt>
                      <c:pt idx="3854">
                        <c:v>-1.6060449999999999</c:v>
                      </c:pt>
                      <c:pt idx="3855">
                        <c:v>-1.6060449999999999</c:v>
                      </c:pt>
                      <c:pt idx="3856">
                        <c:v>-1.774033</c:v>
                      </c:pt>
                      <c:pt idx="3857">
                        <c:v>-1.774033</c:v>
                      </c:pt>
                      <c:pt idx="3858">
                        <c:v>-1.7312730000000001</c:v>
                      </c:pt>
                      <c:pt idx="3859">
                        <c:v>-1.7312730000000001</c:v>
                      </c:pt>
                      <c:pt idx="3860">
                        <c:v>-1.7312730000000001</c:v>
                      </c:pt>
                      <c:pt idx="3861">
                        <c:v>-1.8485590000000001</c:v>
                      </c:pt>
                      <c:pt idx="3862">
                        <c:v>-1.8485590000000001</c:v>
                      </c:pt>
                      <c:pt idx="3863">
                        <c:v>-2.0403709999999999</c:v>
                      </c:pt>
                      <c:pt idx="3864">
                        <c:v>-2.0403709999999999</c:v>
                      </c:pt>
                      <c:pt idx="3865">
                        <c:v>-2.1839240000000002</c:v>
                      </c:pt>
                      <c:pt idx="3866">
                        <c:v>-2.1839240000000002</c:v>
                      </c:pt>
                      <c:pt idx="3867">
                        <c:v>-2.1839240000000002</c:v>
                      </c:pt>
                      <c:pt idx="3868">
                        <c:v>-2.2871600000000001</c:v>
                      </c:pt>
                      <c:pt idx="3869">
                        <c:v>-2.2871600000000001</c:v>
                      </c:pt>
                      <c:pt idx="3870">
                        <c:v>-2.2871600000000001</c:v>
                      </c:pt>
                      <c:pt idx="3871">
                        <c:v>-2.4117760000000001</c:v>
                      </c:pt>
                      <c:pt idx="3872">
                        <c:v>-2.4117760000000001</c:v>
                      </c:pt>
                      <c:pt idx="3873">
                        <c:v>-2.4117760000000001</c:v>
                      </c:pt>
                      <c:pt idx="3874">
                        <c:v>-1.911478</c:v>
                      </c:pt>
                      <c:pt idx="3875">
                        <c:v>-1.911478</c:v>
                      </c:pt>
                      <c:pt idx="3876">
                        <c:v>-1.698286</c:v>
                      </c:pt>
                      <c:pt idx="3877">
                        <c:v>-1.698286</c:v>
                      </c:pt>
                      <c:pt idx="3878">
                        <c:v>-1.698286</c:v>
                      </c:pt>
                      <c:pt idx="3879">
                        <c:v>-1.6970639999999999</c:v>
                      </c:pt>
                      <c:pt idx="3880">
                        <c:v>-1.6970639999999999</c:v>
                      </c:pt>
                      <c:pt idx="3881">
                        <c:v>-1.6970639999999999</c:v>
                      </c:pt>
                      <c:pt idx="3882">
                        <c:v>-1.398962</c:v>
                      </c:pt>
                      <c:pt idx="3883">
                        <c:v>-1.398962</c:v>
                      </c:pt>
                      <c:pt idx="3884">
                        <c:v>-1.398962</c:v>
                      </c:pt>
                      <c:pt idx="3885">
                        <c:v>-1.1112439999999999</c:v>
                      </c:pt>
                      <c:pt idx="3886">
                        <c:v>-1.1112439999999999</c:v>
                      </c:pt>
                      <c:pt idx="3887">
                        <c:v>-0.74350400000000005</c:v>
                      </c:pt>
                      <c:pt idx="3888">
                        <c:v>-0.74350400000000005</c:v>
                      </c:pt>
                      <c:pt idx="3889">
                        <c:v>-0.74350400000000005</c:v>
                      </c:pt>
                      <c:pt idx="3890">
                        <c:v>-0.23282</c:v>
                      </c:pt>
                      <c:pt idx="3891">
                        <c:v>-0.23282</c:v>
                      </c:pt>
                      <c:pt idx="3892">
                        <c:v>-0.114923</c:v>
                      </c:pt>
                      <c:pt idx="3893">
                        <c:v>-0.114923</c:v>
                      </c:pt>
                      <c:pt idx="3894">
                        <c:v>-2.3293999999999999E-2</c:v>
                      </c:pt>
                      <c:pt idx="3895">
                        <c:v>-2.3293999999999999E-2</c:v>
                      </c:pt>
                      <c:pt idx="3896">
                        <c:v>-2.3293999999999999E-2</c:v>
                      </c:pt>
                      <c:pt idx="3897">
                        <c:v>-7.0941000000000004E-2</c:v>
                      </c:pt>
                      <c:pt idx="3898">
                        <c:v>-7.0941000000000004E-2</c:v>
                      </c:pt>
                      <c:pt idx="3899">
                        <c:v>-0.14058000000000001</c:v>
                      </c:pt>
                      <c:pt idx="3900">
                        <c:v>-0.14058000000000001</c:v>
                      </c:pt>
                      <c:pt idx="3901">
                        <c:v>-0.14058000000000001</c:v>
                      </c:pt>
                      <c:pt idx="3902">
                        <c:v>-0.21449399999999999</c:v>
                      </c:pt>
                      <c:pt idx="3903">
                        <c:v>-0.21449399999999999</c:v>
                      </c:pt>
                      <c:pt idx="3904">
                        <c:v>-0.24931400000000001</c:v>
                      </c:pt>
                      <c:pt idx="3905">
                        <c:v>-0.24931400000000001</c:v>
                      </c:pt>
                      <c:pt idx="3906">
                        <c:v>-7.2774000000000005E-2</c:v>
                      </c:pt>
                      <c:pt idx="3907">
                        <c:v>-7.2774000000000005E-2</c:v>
                      </c:pt>
                      <c:pt idx="3908">
                        <c:v>-7.2774000000000005E-2</c:v>
                      </c:pt>
                      <c:pt idx="3909">
                        <c:v>-5.8112999999999998E-2</c:v>
                      </c:pt>
                      <c:pt idx="3910">
                        <c:v>-5.8112999999999998E-2</c:v>
                      </c:pt>
                      <c:pt idx="3911">
                        <c:v>-7.5828000000000007E-2</c:v>
                      </c:pt>
                      <c:pt idx="3912">
                        <c:v>-7.5828000000000007E-2</c:v>
                      </c:pt>
                      <c:pt idx="3913">
                        <c:v>0.26014799999999999</c:v>
                      </c:pt>
                      <c:pt idx="3914">
                        <c:v>0.26014799999999999</c:v>
                      </c:pt>
                      <c:pt idx="3915">
                        <c:v>0.26014799999999999</c:v>
                      </c:pt>
                      <c:pt idx="3916">
                        <c:v>0.22655</c:v>
                      </c:pt>
                      <c:pt idx="3917">
                        <c:v>0.22655</c:v>
                      </c:pt>
                      <c:pt idx="3918">
                        <c:v>0.50938099999999997</c:v>
                      </c:pt>
                      <c:pt idx="3919">
                        <c:v>0.50938099999999997</c:v>
                      </c:pt>
                      <c:pt idx="3920">
                        <c:v>0.50938099999999997</c:v>
                      </c:pt>
                      <c:pt idx="3921">
                        <c:v>0.216166</c:v>
                      </c:pt>
                      <c:pt idx="3922">
                        <c:v>0.216166</c:v>
                      </c:pt>
                      <c:pt idx="3923">
                        <c:v>4.3065199999999999</c:v>
                      </c:pt>
                      <c:pt idx="3924">
                        <c:v>4.3065199999999999</c:v>
                      </c:pt>
                      <c:pt idx="3925">
                        <c:v>0.90705400000000003</c:v>
                      </c:pt>
                      <c:pt idx="3926">
                        <c:v>0.90705400000000003</c:v>
                      </c:pt>
                      <c:pt idx="3927">
                        <c:v>0.90705400000000003</c:v>
                      </c:pt>
                      <c:pt idx="3928">
                        <c:v>1.866724</c:v>
                      </c:pt>
                      <c:pt idx="3929">
                        <c:v>1.866724</c:v>
                      </c:pt>
                      <c:pt idx="3930">
                        <c:v>1.281515</c:v>
                      </c:pt>
                      <c:pt idx="3931">
                        <c:v>1.281515</c:v>
                      </c:pt>
                      <c:pt idx="3932">
                        <c:v>1.281515</c:v>
                      </c:pt>
                      <c:pt idx="3933">
                        <c:v>0.66759500000000005</c:v>
                      </c:pt>
                      <c:pt idx="3934">
                        <c:v>0.66759500000000005</c:v>
                      </c:pt>
                      <c:pt idx="3935">
                        <c:v>0.50021800000000005</c:v>
                      </c:pt>
                      <c:pt idx="3936">
                        <c:v>0.50021800000000005</c:v>
                      </c:pt>
                      <c:pt idx="3937">
                        <c:v>0.50021800000000005</c:v>
                      </c:pt>
                      <c:pt idx="3938">
                        <c:v>0.75556000000000001</c:v>
                      </c:pt>
                      <c:pt idx="3939">
                        <c:v>0.75556000000000001</c:v>
                      </c:pt>
                      <c:pt idx="3940">
                        <c:v>0.95225800000000005</c:v>
                      </c:pt>
                      <c:pt idx="3941">
                        <c:v>0.95225800000000005</c:v>
                      </c:pt>
                      <c:pt idx="3942">
                        <c:v>0.85513099999999997</c:v>
                      </c:pt>
                      <c:pt idx="3943">
                        <c:v>0.85513099999999997</c:v>
                      </c:pt>
                      <c:pt idx="3944">
                        <c:v>0.85513099999999997</c:v>
                      </c:pt>
                      <c:pt idx="3945">
                        <c:v>0.89117199999999996</c:v>
                      </c:pt>
                      <c:pt idx="3946">
                        <c:v>0.89117199999999996</c:v>
                      </c:pt>
                      <c:pt idx="3947">
                        <c:v>-3.0037050000000001</c:v>
                      </c:pt>
                      <c:pt idx="3948">
                        <c:v>-3.0037050000000001</c:v>
                      </c:pt>
                      <c:pt idx="3949">
                        <c:v>-3.0037050000000001</c:v>
                      </c:pt>
                      <c:pt idx="3950">
                        <c:v>1.386584</c:v>
                      </c:pt>
                      <c:pt idx="3951">
                        <c:v>1.386584</c:v>
                      </c:pt>
                      <c:pt idx="3952">
                        <c:v>0.46784199999999998</c:v>
                      </c:pt>
                      <c:pt idx="3953">
                        <c:v>0.46784199999999998</c:v>
                      </c:pt>
                      <c:pt idx="3954">
                        <c:v>0.27053300000000002</c:v>
                      </c:pt>
                      <c:pt idx="3955">
                        <c:v>0.27053300000000002</c:v>
                      </c:pt>
                      <c:pt idx="3956">
                        <c:v>0.27053300000000002</c:v>
                      </c:pt>
                      <c:pt idx="3957">
                        <c:v>0.43668800000000002</c:v>
                      </c:pt>
                      <c:pt idx="3958">
                        <c:v>0.43668800000000002</c:v>
                      </c:pt>
                      <c:pt idx="3959">
                        <c:v>0.23998900000000001</c:v>
                      </c:pt>
                      <c:pt idx="3960">
                        <c:v>0.23998900000000001</c:v>
                      </c:pt>
                      <c:pt idx="3961">
                        <c:v>0.23998900000000001</c:v>
                      </c:pt>
                      <c:pt idx="3962">
                        <c:v>0.19173100000000001</c:v>
                      </c:pt>
                      <c:pt idx="3963">
                        <c:v>0.19173100000000001</c:v>
                      </c:pt>
                      <c:pt idx="3964">
                        <c:v>4.8177999999999999E-2</c:v>
                      </c:pt>
                      <c:pt idx="3965">
                        <c:v>4.8177999999999999E-2</c:v>
                      </c:pt>
                      <c:pt idx="3966">
                        <c:v>0.231437</c:v>
                      </c:pt>
                      <c:pt idx="3967">
                        <c:v>0.231437</c:v>
                      </c:pt>
                      <c:pt idx="3968">
                        <c:v>0.231437</c:v>
                      </c:pt>
                      <c:pt idx="3969">
                        <c:v>0.24609800000000001</c:v>
                      </c:pt>
                      <c:pt idx="3970">
                        <c:v>0.24609800000000001</c:v>
                      </c:pt>
                      <c:pt idx="3971">
                        <c:v>0.27480900000000003</c:v>
                      </c:pt>
                      <c:pt idx="3972">
                        <c:v>0.27480900000000003</c:v>
                      </c:pt>
                      <c:pt idx="3973">
                        <c:v>0.27480900000000003</c:v>
                      </c:pt>
                      <c:pt idx="3974">
                        <c:v>0.34078199999999997</c:v>
                      </c:pt>
                      <c:pt idx="3975">
                        <c:v>0.34078199999999997</c:v>
                      </c:pt>
                      <c:pt idx="3976">
                        <c:v>0.17707000000000001</c:v>
                      </c:pt>
                      <c:pt idx="3977">
                        <c:v>0.17707000000000001</c:v>
                      </c:pt>
                      <c:pt idx="3978">
                        <c:v>0.24609800000000001</c:v>
                      </c:pt>
                      <c:pt idx="3979">
                        <c:v>0.24609800000000001</c:v>
                      </c:pt>
                      <c:pt idx="3980">
                        <c:v>0.24609800000000001</c:v>
                      </c:pt>
                      <c:pt idx="3981">
                        <c:v>0.37010399999999999</c:v>
                      </c:pt>
                      <c:pt idx="3982">
                        <c:v>0.37010399999999999</c:v>
                      </c:pt>
                      <c:pt idx="3983">
                        <c:v>0.340171</c:v>
                      </c:pt>
                      <c:pt idx="3984">
                        <c:v>0.340171</c:v>
                      </c:pt>
                      <c:pt idx="3985">
                        <c:v>0.340171</c:v>
                      </c:pt>
                      <c:pt idx="3986">
                        <c:v>0.343837</c:v>
                      </c:pt>
                      <c:pt idx="3987">
                        <c:v>0.343837</c:v>
                      </c:pt>
                      <c:pt idx="3988">
                        <c:v>0.109875</c:v>
                      </c:pt>
                      <c:pt idx="3989">
                        <c:v>0.109875</c:v>
                      </c:pt>
                      <c:pt idx="3990">
                        <c:v>7.5055999999999998E-2</c:v>
                      </c:pt>
                      <c:pt idx="3991">
                        <c:v>7.5055999999999998E-2</c:v>
                      </c:pt>
                      <c:pt idx="3992">
                        <c:v>7.5055999999999998E-2</c:v>
                      </c:pt>
                      <c:pt idx="3993">
                        <c:v>-0.118588</c:v>
                      </c:pt>
                      <c:pt idx="3994">
                        <c:v>-0.118588</c:v>
                      </c:pt>
                      <c:pt idx="3995">
                        <c:v>-5.0172000000000001E-2</c:v>
                      </c:pt>
                      <c:pt idx="3996">
                        <c:v>-5.0172000000000001E-2</c:v>
                      </c:pt>
                      <c:pt idx="3997">
                        <c:v>-5.0172000000000001E-2</c:v>
                      </c:pt>
                      <c:pt idx="3998">
                        <c:v>3.1683999999999997E-2</c:v>
                      </c:pt>
                      <c:pt idx="3999">
                        <c:v>3.1683999999999997E-2</c:v>
                      </c:pt>
                      <c:pt idx="4000">
                        <c:v>-0.34583000000000003</c:v>
                      </c:pt>
                      <c:pt idx="4001">
                        <c:v>-0.34583000000000003</c:v>
                      </c:pt>
                      <c:pt idx="4002">
                        <c:v>-0.24442700000000001</c:v>
                      </c:pt>
                      <c:pt idx="4003">
                        <c:v>-0.24442700000000001</c:v>
                      </c:pt>
                      <c:pt idx="4004">
                        <c:v>-0.24442700000000001</c:v>
                      </c:pt>
                      <c:pt idx="4005">
                        <c:v>-0.33055899999999999</c:v>
                      </c:pt>
                      <c:pt idx="4006">
                        <c:v>-0.33055899999999999</c:v>
                      </c:pt>
                      <c:pt idx="4007">
                        <c:v>-0.41852299999999998</c:v>
                      </c:pt>
                      <c:pt idx="4008">
                        <c:v>-0.41852299999999998</c:v>
                      </c:pt>
                      <c:pt idx="4009">
                        <c:v>-0.41852299999999998</c:v>
                      </c:pt>
                      <c:pt idx="4010">
                        <c:v>-0.235264</c:v>
                      </c:pt>
                      <c:pt idx="4011">
                        <c:v>-0.235264</c:v>
                      </c:pt>
                      <c:pt idx="4012">
                        <c:v>0.11354</c:v>
                      </c:pt>
                      <c:pt idx="4013">
                        <c:v>0.11354</c:v>
                      </c:pt>
                      <c:pt idx="4014">
                        <c:v>2.9241E-2</c:v>
                      </c:pt>
                      <c:pt idx="4015">
                        <c:v>2.9241E-2</c:v>
                      </c:pt>
                      <c:pt idx="4016">
                        <c:v>2.9241E-2</c:v>
                      </c:pt>
                      <c:pt idx="4017">
                        <c:v>-4.1008999999999997E-2</c:v>
                      </c:pt>
                      <c:pt idx="4018">
                        <c:v>-4.1008999999999997E-2</c:v>
                      </c:pt>
                      <c:pt idx="4019">
                        <c:v>8.3608000000000002E-2</c:v>
                      </c:pt>
                      <c:pt idx="4020">
                        <c:v>8.3608000000000002E-2</c:v>
                      </c:pt>
                      <c:pt idx="4021">
                        <c:v>8.3608000000000002E-2</c:v>
                      </c:pt>
                      <c:pt idx="4022">
                        <c:v>3.6570999999999999E-2</c:v>
                      </c:pt>
                      <c:pt idx="4023">
                        <c:v>3.6570999999999999E-2</c:v>
                      </c:pt>
                      <c:pt idx="4024">
                        <c:v>4.2680000000000003E-2</c:v>
                      </c:pt>
                      <c:pt idx="4025">
                        <c:v>4.2680000000000003E-2</c:v>
                      </c:pt>
                      <c:pt idx="4026">
                        <c:v>7.2500000000000004E-3</c:v>
                      </c:pt>
                      <c:pt idx="4027">
                        <c:v>7.2500000000000004E-3</c:v>
                      </c:pt>
                      <c:pt idx="4028">
                        <c:v>7.2500000000000004E-3</c:v>
                      </c:pt>
                      <c:pt idx="4029">
                        <c:v>-0.118588</c:v>
                      </c:pt>
                      <c:pt idx="4030">
                        <c:v>-0.118588</c:v>
                      </c:pt>
                      <c:pt idx="4031">
                        <c:v>0.216777</c:v>
                      </c:pt>
                      <c:pt idx="4032">
                        <c:v>0.216777</c:v>
                      </c:pt>
                      <c:pt idx="4033">
                        <c:v>0.216777</c:v>
                      </c:pt>
                      <c:pt idx="4034">
                        <c:v>0.111708</c:v>
                      </c:pt>
                      <c:pt idx="4035">
                        <c:v>0.111708</c:v>
                      </c:pt>
                      <c:pt idx="4036">
                        <c:v>-9.6597000000000002E-2</c:v>
                      </c:pt>
                      <c:pt idx="4037">
                        <c:v>-9.6597000000000002E-2</c:v>
                      </c:pt>
                      <c:pt idx="4038">
                        <c:v>-4.4673999999999998E-2</c:v>
                      </c:pt>
                      <c:pt idx="4039">
                        <c:v>-4.4673999999999998E-2</c:v>
                      </c:pt>
                      <c:pt idx="4040">
                        <c:v>-4.4673999999999998E-2</c:v>
                      </c:pt>
                      <c:pt idx="4041">
                        <c:v>0.170962</c:v>
                      </c:pt>
                      <c:pt idx="4042">
                        <c:v>0.170962</c:v>
                      </c:pt>
                      <c:pt idx="4043">
                        <c:v>0.20028299999999999</c:v>
                      </c:pt>
                      <c:pt idx="4044">
                        <c:v>0.20028299999999999</c:v>
                      </c:pt>
                      <c:pt idx="4045">
                        <c:v>0.20028299999999999</c:v>
                      </c:pt>
                      <c:pt idx="4046">
                        <c:v>0.16241</c:v>
                      </c:pt>
                      <c:pt idx="4047">
                        <c:v>0.16241</c:v>
                      </c:pt>
                      <c:pt idx="4048">
                        <c:v>0.228383</c:v>
                      </c:pt>
                      <c:pt idx="4049">
                        <c:v>0.228383</c:v>
                      </c:pt>
                      <c:pt idx="4050">
                        <c:v>0.228383</c:v>
                      </c:pt>
                      <c:pt idx="4051">
                        <c:v>4.2680000000000003E-2</c:v>
                      </c:pt>
                      <c:pt idx="4052">
                        <c:v>4.2680000000000003E-2</c:v>
                      </c:pt>
                      <c:pt idx="4053">
                        <c:v>4.2680000000000003E-2</c:v>
                      </c:pt>
                      <c:pt idx="4054">
                        <c:v>0.341393</c:v>
                      </c:pt>
                      <c:pt idx="4055">
                        <c:v>0.341393</c:v>
                      </c:pt>
                      <c:pt idx="4056">
                        <c:v>0.341393</c:v>
                      </c:pt>
                      <c:pt idx="4057">
                        <c:v>0.16974</c:v>
                      </c:pt>
                      <c:pt idx="4058">
                        <c:v>0.16974</c:v>
                      </c:pt>
                      <c:pt idx="4059">
                        <c:v>0.13308800000000001</c:v>
                      </c:pt>
                      <c:pt idx="4060">
                        <c:v>0.13308800000000001</c:v>
                      </c:pt>
                      <c:pt idx="4061">
                        <c:v>-0.128362</c:v>
                      </c:pt>
                      <c:pt idx="4062">
                        <c:v>-0.128362</c:v>
                      </c:pt>
                      <c:pt idx="4063">
                        <c:v>-0.128362</c:v>
                      </c:pt>
                      <c:pt idx="4064">
                        <c:v>-6.4221E-2</c:v>
                      </c:pt>
                      <c:pt idx="4065">
                        <c:v>-6.4221E-2</c:v>
                      </c:pt>
                      <c:pt idx="4066">
                        <c:v>-0.16929</c:v>
                      </c:pt>
                      <c:pt idx="4067">
                        <c:v>-0.16929</c:v>
                      </c:pt>
                      <c:pt idx="4068">
                        <c:v>-0.166847</c:v>
                      </c:pt>
                      <c:pt idx="4069">
                        <c:v>-0.166847</c:v>
                      </c:pt>
                      <c:pt idx="4070">
                        <c:v>-0.166847</c:v>
                      </c:pt>
                      <c:pt idx="4071">
                        <c:v>-0.21938099999999999</c:v>
                      </c:pt>
                      <c:pt idx="4072">
                        <c:v>-0.21938099999999999</c:v>
                      </c:pt>
                      <c:pt idx="4073">
                        <c:v>2.0077999999999999E-2</c:v>
                      </c:pt>
                      <c:pt idx="4074">
                        <c:v>2.0077999999999999E-2</c:v>
                      </c:pt>
                      <c:pt idx="4075">
                        <c:v>2.0077999999999999E-2</c:v>
                      </c:pt>
                      <c:pt idx="4076">
                        <c:v>-3.6122000000000001E-2</c:v>
                      </c:pt>
                      <c:pt idx="4077">
                        <c:v>-3.6122000000000001E-2</c:v>
                      </c:pt>
                      <c:pt idx="4078">
                        <c:v>-9.9041000000000004E-2</c:v>
                      </c:pt>
                      <c:pt idx="4079">
                        <c:v>-9.9041000000000004E-2</c:v>
                      </c:pt>
                      <c:pt idx="4080">
                        <c:v>-0.120421</c:v>
                      </c:pt>
                      <c:pt idx="4081">
                        <c:v>-0.120421</c:v>
                      </c:pt>
                      <c:pt idx="4082">
                        <c:v>-0.120421</c:v>
                      </c:pt>
                      <c:pt idx="4083">
                        <c:v>-0.24809200000000001</c:v>
                      </c:pt>
                      <c:pt idx="4084">
                        <c:v>-0.24809200000000001</c:v>
                      </c:pt>
                      <c:pt idx="4085">
                        <c:v>-0.16501399999999999</c:v>
                      </c:pt>
                      <c:pt idx="4086">
                        <c:v>-0.16501399999999999</c:v>
                      </c:pt>
                      <c:pt idx="4087">
                        <c:v>-0.16501399999999999</c:v>
                      </c:pt>
                      <c:pt idx="4088">
                        <c:v>-2.5240000000000002E-3</c:v>
                      </c:pt>
                      <c:pt idx="4089">
                        <c:v>-2.5240000000000002E-3</c:v>
                      </c:pt>
                      <c:pt idx="4090">
                        <c:v>-1.6573999999999998E-2</c:v>
                      </c:pt>
                      <c:pt idx="4091">
                        <c:v>-1.6573999999999998E-2</c:v>
                      </c:pt>
                      <c:pt idx="4092">
                        <c:v>5.5508000000000002E-2</c:v>
                      </c:pt>
                      <c:pt idx="4093">
                        <c:v>5.5508000000000002E-2</c:v>
                      </c:pt>
                      <c:pt idx="4094">
                        <c:v>5.5508000000000002E-2</c:v>
                      </c:pt>
                      <c:pt idx="4095">
                        <c:v>1.3969000000000001E-2</c:v>
                      </c:pt>
                      <c:pt idx="4096">
                        <c:v>1.3969000000000001E-2</c:v>
                      </c:pt>
                      <c:pt idx="4097">
                        <c:v>-2.2682999999999998E-2</c:v>
                      </c:pt>
                      <c:pt idx="4098">
                        <c:v>-2.2682999999999998E-2</c:v>
                      </c:pt>
                      <c:pt idx="4099">
                        <c:v>-2.2682999999999998E-2</c:v>
                      </c:pt>
                      <c:pt idx="4100">
                        <c:v>-7.0941000000000004E-2</c:v>
                      </c:pt>
                      <c:pt idx="4101">
                        <c:v>-7.0941000000000004E-2</c:v>
                      </c:pt>
                      <c:pt idx="4102">
                        <c:v>6.5892999999999993E-2</c:v>
                      </c:pt>
                      <c:pt idx="4103">
                        <c:v>6.5892999999999993E-2</c:v>
                      </c:pt>
                      <c:pt idx="4104">
                        <c:v>-2.5736999999999999E-2</c:v>
                      </c:pt>
                      <c:pt idx="4105">
                        <c:v>-2.5736999999999999E-2</c:v>
                      </c:pt>
                      <c:pt idx="4106">
                        <c:v>-2.5736999999999999E-2</c:v>
                      </c:pt>
                      <c:pt idx="4107">
                        <c:v>-0.10759299999999999</c:v>
                      </c:pt>
                      <c:pt idx="4108">
                        <c:v>-0.10759299999999999</c:v>
                      </c:pt>
                      <c:pt idx="4109">
                        <c:v>-2.818E-2</c:v>
                      </c:pt>
                      <c:pt idx="4110">
                        <c:v>-2.818E-2</c:v>
                      </c:pt>
                      <c:pt idx="4111">
                        <c:v>-2.818E-2</c:v>
                      </c:pt>
                      <c:pt idx="4112">
                        <c:v>7.2500000000000004E-3</c:v>
                      </c:pt>
                      <c:pt idx="4113">
                        <c:v>7.2500000000000004E-3</c:v>
                      </c:pt>
                      <c:pt idx="4114">
                        <c:v>-0.109426</c:v>
                      </c:pt>
                      <c:pt idx="4115">
                        <c:v>-0.109426</c:v>
                      </c:pt>
                      <c:pt idx="4116">
                        <c:v>0.18867700000000001</c:v>
                      </c:pt>
                      <c:pt idx="4117">
                        <c:v>0.18867700000000001</c:v>
                      </c:pt>
                      <c:pt idx="4118">
                        <c:v>0.18867700000000001</c:v>
                      </c:pt>
                      <c:pt idx="4119">
                        <c:v>-0.15218599999999999</c:v>
                      </c:pt>
                      <c:pt idx="4120">
                        <c:v>-0.15218599999999999</c:v>
                      </c:pt>
                      <c:pt idx="4121">
                        <c:v>-0.229155</c:v>
                      </c:pt>
                      <c:pt idx="4122">
                        <c:v>-0.229155</c:v>
                      </c:pt>
                      <c:pt idx="4123">
                        <c:v>-0.229155</c:v>
                      </c:pt>
                      <c:pt idx="4124">
                        <c:v>0.232048</c:v>
                      </c:pt>
                      <c:pt idx="4125">
                        <c:v>0.232048</c:v>
                      </c:pt>
                      <c:pt idx="4126">
                        <c:v>-3.7954000000000002E-2</c:v>
                      </c:pt>
                      <c:pt idx="4127">
                        <c:v>-3.7954000000000002E-2</c:v>
                      </c:pt>
                      <c:pt idx="4128">
                        <c:v>-3.7954000000000002E-2</c:v>
                      </c:pt>
                      <c:pt idx="4129">
                        <c:v>-3.7954000000000002E-2</c:v>
                      </c:pt>
                      <c:pt idx="4130">
                        <c:v>0.19539599999999999</c:v>
                      </c:pt>
                      <c:pt idx="4131">
                        <c:v>0.19539599999999999</c:v>
                      </c:pt>
                      <c:pt idx="4132">
                        <c:v>0.568635</c:v>
                      </c:pt>
                      <c:pt idx="4133">
                        <c:v>0.568635</c:v>
                      </c:pt>
                      <c:pt idx="4134">
                        <c:v>0.34200399999999997</c:v>
                      </c:pt>
                      <c:pt idx="4135">
                        <c:v>0.34200399999999997</c:v>
                      </c:pt>
                      <c:pt idx="4136">
                        <c:v>0.34200399999999997</c:v>
                      </c:pt>
                      <c:pt idx="4137">
                        <c:v>-0.50587700000000002</c:v>
                      </c:pt>
                      <c:pt idx="4138">
                        <c:v>-0.50587700000000002</c:v>
                      </c:pt>
                      <c:pt idx="4139">
                        <c:v>0.43607699999999999</c:v>
                      </c:pt>
                      <c:pt idx="4140">
                        <c:v>0.43607699999999999</c:v>
                      </c:pt>
                      <c:pt idx="4141">
                        <c:v>0.43607699999999999</c:v>
                      </c:pt>
                      <c:pt idx="4142">
                        <c:v>-0.34399800000000003</c:v>
                      </c:pt>
                      <c:pt idx="4143">
                        <c:v>-0.34399800000000003</c:v>
                      </c:pt>
                      <c:pt idx="4144">
                        <c:v>-3.6733000000000002E-2</c:v>
                      </c:pt>
                      <c:pt idx="4145">
                        <c:v>-3.6733000000000002E-2</c:v>
                      </c:pt>
                      <c:pt idx="4146">
                        <c:v>-0.70624100000000001</c:v>
                      </c:pt>
                      <c:pt idx="4147">
                        <c:v>-0.70624100000000001</c:v>
                      </c:pt>
                      <c:pt idx="4148">
                        <c:v>-0.70624100000000001</c:v>
                      </c:pt>
                      <c:pt idx="4149">
                        <c:v>6.4060000000000006E-2</c:v>
                      </c:pt>
                      <c:pt idx="4150">
                        <c:v>6.4060000000000006E-2</c:v>
                      </c:pt>
                      <c:pt idx="4151">
                        <c:v>-0.175399</c:v>
                      </c:pt>
                      <c:pt idx="4152">
                        <c:v>-0.175399</c:v>
                      </c:pt>
                      <c:pt idx="4153">
                        <c:v>-0.175399</c:v>
                      </c:pt>
                      <c:pt idx="4154">
                        <c:v>-9.6597000000000002E-2</c:v>
                      </c:pt>
                      <c:pt idx="4155">
                        <c:v>-9.6597000000000002E-2</c:v>
                      </c:pt>
                      <c:pt idx="4156">
                        <c:v>-9.2321E-2</c:v>
                      </c:pt>
                      <c:pt idx="4157">
                        <c:v>-9.2321E-2</c:v>
                      </c:pt>
                      <c:pt idx="4158">
                        <c:v>-9.11E-2</c:v>
                      </c:pt>
                      <c:pt idx="4159">
                        <c:v>-9.11E-2</c:v>
                      </c:pt>
                      <c:pt idx="4160">
                        <c:v>-9.11E-2</c:v>
                      </c:pt>
                      <c:pt idx="4161">
                        <c:v>-2.5125999999999999E-2</c:v>
                      </c:pt>
                      <c:pt idx="4162">
                        <c:v>-2.5125999999999999E-2</c:v>
                      </c:pt>
                      <c:pt idx="4163">
                        <c:v>5.4169999999999999E-3</c:v>
                      </c:pt>
                      <c:pt idx="4164">
                        <c:v>5.4169999999999999E-3</c:v>
                      </c:pt>
                      <c:pt idx="4165">
                        <c:v>5.4169999999999999E-3</c:v>
                      </c:pt>
                      <c:pt idx="4166">
                        <c:v>9.7657999999999995E-2</c:v>
                      </c:pt>
                      <c:pt idx="4167">
                        <c:v>9.7657999999999995E-2</c:v>
                      </c:pt>
                      <c:pt idx="4168">
                        <c:v>6.2227999999999999E-2</c:v>
                      </c:pt>
                      <c:pt idx="4169">
                        <c:v>6.2227999999999999E-2</c:v>
                      </c:pt>
                      <c:pt idx="4170">
                        <c:v>4.8788999999999999E-2</c:v>
                      </c:pt>
                      <c:pt idx="4171">
                        <c:v>4.8788999999999999E-2</c:v>
                      </c:pt>
                      <c:pt idx="4172">
                        <c:v>4.8788999999999999E-2</c:v>
                      </c:pt>
                      <c:pt idx="4173">
                        <c:v>0.12697900000000001</c:v>
                      </c:pt>
                      <c:pt idx="4174">
                        <c:v>0.12697900000000001</c:v>
                      </c:pt>
                      <c:pt idx="4175">
                        <c:v>4.9398999999999998E-2</c:v>
                      </c:pt>
                      <c:pt idx="4176">
                        <c:v>4.9398999999999998E-2</c:v>
                      </c:pt>
                      <c:pt idx="4177">
                        <c:v>4.9398999999999998E-2</c:v>
                      </c:pt>
                      <c:pt idx="4178">
                        <c:v>-0.118588</c:v>
                      </c:pt>
                      <c:pt idx="4179">
                        <c:v>-0.118588</c:v>
                      </c:pt>
                      <c:pt idx="4180">
                        <c:v>-0.180286</c:v>
                      </c:pt>
                      <c:pt idx="4181">
                        <c:v>-0.180286</c:v>
                      </c:pt>
                      <c:pt idx="4182">
                        <c:v>-6.6054000000000002E-2</c:v>
                      </c:pt>
                      <c:pt idx="4183">
                        <c:v>-6.6054000000000002E-2</c:v>
                      </c:pt>
                      <c:pt idx="4184">
                        <c:v>-6.6054000000000002E-2</c:v>
                      </c:pt>
                      <c:pt idx="4185">
                        <c:v>-9.3543000000000001E-2</c:v>
                      </c:pt>
                      <c:pt idx="4186">
                        <c:v>-9.3543000000000001E-2</c:v>
                      </c:pt>
                      <c:pt idx="4187">
                        <c:v>-7.0941000000000004E-2</c:v>
                      </c:pt>
                      <c:pt idx="4188">
                        <c:v>-7.0941000000000004E-2</c:v>
                      </c:pt>
                      <c:pt idx="4189">
                        <c:v>-7.0941000000000004E-2</c:v>
                      </c:pt>
                      <c:pt idx="4190">
                        <c:v>3.5850000000000001E-3</c:v>
                      </c:pt>
                      <c:pt idx="4191">
                        <c:v>3.5850000000000001E-3</c:v>
                      </c:pt>
                      <c:pt idx="4192">
                        <c:v>1.0304000000000001E-2</c:v>
                      </c:pt>
                      <c:pt idx="4193">
                        <c:v>1.0304000000000001E-2</c:v>
                      </c:pt>
                      <c:pt idx="4194">
                        <c:v>-5.0172000000000001E-2</c:v>
                      </c:pt>
                      <c:pt idx="4195">
                        <c:v>-5.0172000000000001E-2</c:v>
                      </c:pt>
                      <c:pt idx="4196">
                        <c:v>-5.0172000000000001E-2</c:v>
                      </c:pt>
                      <c:pt idx="4197">
                        <c:v>-2.5125999999999999E-2</c:v>
                      </c:pt>
                      <c:pt idx="4198">
                        <c:v>-2.5125999999999999E-2</c:v>
                      </c:pt>
                      <c:pt idx="4199">
                        <c:v>-0.15462999999999999</c:v>
                      </c:pt>
                      <c:pt idx="4200">
                        <c:v>-0.15462999999999999</c:v>
                      </c:pt>
                      <c:pt idx="4201">
                        <c:v>-0.15462999999999999</c:v>
                      </c:pt>
                      <c:pt idx="4202">
                        <c:v>-5.9944999999999998E-2</c:v>
                      </c:pt>
                      <c:pt idx="4203">
                        <c:v>-5.9944999999999998E-2</c:v>
                      </c:pt>
                      <c:pt idx="4204">
                        <c:v>-6.1778E-2</c:v>
                      </c:pt>
                      <c:pt idx="4205">
                        <c:v>-6.1778E-2</c:v>
                      </c:pt>
                      <c:pt idx="4206">
                        <c:v>7.3833999999999997E-2</c:v>
                      </c:pt>
                      <c:pt idx="4207">
                        <c:v>7.3833999999999997E-2</c:v>
                      </c:pt>
                      <c:pt idx="4208">
                        <c:v>7.3833999999999997E-2</c:v>
                      </c:pt>
                      <c:pt idx="4209">
                        <c:v>5.3676000000000001E-2</c:v>
                      </c:pt>
                      <c:pt idx="4210">
                        <c:v>5.3676000000000001E-2</c:v>
                      </c:pt>
                      <c:pt idx="4211">
                        <c:v>1.7520000000000001E-3</c:v>
                      </c:pt>
                      <c:pt idx="4212">
                        <c:v>1.7520000000000001E-3</c:v>
                      </c:pt>
                      <c:pt idx="4213">
                        <c:v>1.7520000000000001E-3</c:v>
                      </c:pt>
                      <c:pt idx="4214">
                        <c:v>-3.3678E-2</c:v>
                      </c:pt>
                      <c:pt idx="4215">
                        <c:v>-3.3678E-2</c:v>
                      </c:pt>
                      <c:pt idx="4216">
                        <c:v>1.1410000000000001E-3</c:v>
                      </c:pt>
                      <c:pt idx="4217">
                        <c:v>1.1410000000000001E-3</c:v>
                      </c:pt>
                      <c:pt idx="4218">
                        <c:v>5.7951999999999997E-2</c:v>
                      </c:pt>
                      <c:pt idx="4219">
                        <c:v>5.7951999999999997E-2</c:v>
                      </c:pt>
                      <c:pt idx="4220">
                        <c:v>5.7951999999999997E-2</c:v>
                      </c:pt>
                      <c:pt idx="4221">
                        <c:v>2.6186999999999998E-2</c:v>
                      </c:pt>
                      <c:pt idx="4222">
                        <c:v>2.6186999999999998E-2</c:v>
                      </c:pt>
                      <c:pt idx="4223">
                        <c:v>3.4127999999999999E-2</c:v>
                      </c:pt>
                      <c:pt idx="4224">
                        <c:v>3.4127999999999999E-2</c:v>
                      </c:pt>
                      <c:pt idx="4225">
                        <c:v>3.4127999999999999E-2</c:v>
                      </c:pt>
                      <c:pt idx="4226">
                        <c:v>-6.9108000000000003E-2</c:v>
                      </c:pt>
                      <c:pt idx="4227">
                        <c:v>-6.9108000000000003E-2</c:v>
                      </c:pt>
                      <c:pt idx="4228">
                        <c:v>-3.0013000000000001E-2</c:v>
                      </c:pt>
                      <c:pt idx="4229">
                        <c:v>-3.0013000000000001E-2</c:v>
                      </c:pt>
                      <c:pt idx="4230">
                        <c:v>4.1949999999999999E-3</c:v>
                      </c:pt>
                      <c:pt idx="4231">
                        <c:v>4.1949999999999999E-3</c:v>
                      </c:pt>
                      <c:pt idx="4232">
                        <c:v>4.1949999999999999E-3</c:v>
                      </c:pt>
                      <c:pt idx="4233">
                        <c:v>-7.3384000000000005E-2</c:v>
                      </c:pt>
                      <c:pt idx="4234">
                        <c:v>-7.3384000000000005E-2</c:v>
                      </c:pt>
                      <c:pt idx="4235">
                        <c:v>-0.16257099999999999</c:v>
                      </c:pt>
                      <c:pt idx="4236">
                        <c:v>-0.16257099999999999</c:v>
                      </c:pt>
                      <c:pt idx="4237">
                        <c:v>-0.16257099999999999</c:v>
                      </c:pt>
                      <c:pt idx="4238">
                        <c:v>-0.32567200000000002</c:v>
                      </c:pt>
                      <c:pt idx="4239">
                        <c:v>-0.32567200000000002</c:v>
                      </c:pt>
                      <c:pt idx="4240">
                        <c:v>-0.10759299999999999</c:v>
                      </c:pt>
                      <c:pt idx="4241">
                        <c:v>-0.10759299999999999</c:v>
                      </c:pt>
                      <c:pt idx="4242">
                        <c:v>5.1843E-2</c:v>
                      </c:pt>
                      <c:pt idx="4243">
                        <c:v>5.1843E-2</c:v>
                      </c:pt>
                      <c:pt idx="4244">
                        <c:v>5.1843E-2</c:v>
                      </c:pt>
                      <c:pt idx="4245">
                        <c:v>-8.1325999999999996E-2</c:v>
                      </c:pt>
                      <c:pt idx="4246">
                        <c:v>-8.1325999999999996E-2</c:v>
                      </c:pt>
                      <c:pt idx="4247">
                        <c:v>-5.8723999999999998E-2</c:v>
                      </c:pt>
                      <c:pt idx="4248">
                        <c:v>-5.8723999999999998E-2</c:v>
                      </c:pt>
                      <c:pt idx="4249">
                        <c:v>-5.8723999999999998E-2</c:v>
                      </c:pt>
                      <c:pt idx="4250">
                        <c:v>-3.5511000000000001E-2</c:v>
                      </c:pt>
                      <c:pt idx="4251">
                        <c:v>-3.5511000000000001E-2</c:v>
                      </c:pt>
                      <c:pt idx="4252">
                        <c:v>-7.6439000000000007E-2</c:v>
                      </c:pt>
                      <c:pt idx="4253">
                        <c:v>-7.6439000000000007E-2</c:v>
                      </c:pt>
                      <c:pt idx="4254">
                        <c:v>-0.11003599999999999</c:v>
                      </c:pt>
                      <c:pt idx="4255">
                        <c:v>-0.11003599999999999</c:v>
                      </c:pt>
                      <c:pt idx="4256">
                        <c:v>-0.11003599999999999</c:v>
                      </c:pt>
                      <c:pt idx="4257">
                        <c:v>6.5282000000000007E-2</c:v>
                      </c:pt>
                      <c:pt idx="4258">
                        <c:v>6.5282000000000007E-2</c:v>
                      </c:pt>
                      <c:pt idx="4259">
                        <c:v>4.1949999999999999E-3</c:v>
                      </c:pt>
                      <c:pt idx="4260">
                        <c:v>4.1949999999999999E-3</c:v>
                      </c:pt>
                      <c:pt idx="4261">
                        <c:v>4.1949999999999999E-3</c:v>
                      </c:pt>
                      <c:pt idx="4262">
                        <c:v>-6.0555999999999999E-2</c:v>
                      </c:pt>
                      <c:pt idx="4263">
                        <c:v>-6.0555999999999999E-2</c:v>
                      </c:pt>
                      <c:pt idx="4264">
                        <c:v>-5.1393000000000001E-2</c:v>
                      </c:pt>
                      <c:pt idx="4265">
                        <c:v>-5.1393000000000001E-2</c:v>
                      </c:pt>
                      <c:pt idx="4266">
                        <c:v>-8.1325999999999996E-2</c:v>
                      </c:pt>
                      <c:pt idx="4267">
                        <c:v>-8.1325999999999996E-2</c:v>
                      </c:pt>
                      <c:pt idx="4268">
                        <c:v>-8.1325999999999996E-2</c:v>
                      </c:pt>
                      <c:pt idx="4269">
                        <c:v>-6.4221E-2</c:v>
                      </c:pt>
                      <c:pt idx="4270">
                        <c:v>-6.4221E-2</c:v>
                      </c:pt>
                      <c:pt idx="4271">
                        <c:v>-1.5963000000000001E-2</c:v>
                      </c:pt>
                      <c:pt idx="4272">
                        <c:v>-1.5963000000000001E-2</c:v>
                      </c:pt>
                      <c:pt idx="4273">
                        <c:v>-1.5963000000000001E-2</c:v>
                      </c:pt>
                      <c:pt idx="4274">
                        <c:v>-2.3293999999999999E-2</c:v>
                      </c:pt>
                      <c:pt idx="4275">
                        <c:v>-2.3293999999999999E-2</c:v>
                      </c:pt>
                      <c:pt idx="4276">
                        <c:v>0.170351</c:v>
                      </c:pt>
                      <c:pt idx="4277">
                        <c:v>0.170351</c:v>
                      </c:pt>
                      <c:pt idx="4278">
                        <c:v>1.5802E-2</c:v>
                      </c:pt>
                      <c:pt idx="4279">
                        <c:v>1.5802E-2</c:v>
                      </c:pt>
                      <c:pt idx="4280">
                        <c:v>1.5802E-2</c:v>
                      </c:pt>
                      <c:pt idx="4281">
                        <c:v>-1.9016999999999999E-2</c:v>
                      </c:pt>
                      <c:pt idx="4282">
                        <c:v>-1.9016999999999999E-2</c:v>
                      </c:pt>
                      <c:pt idx="4283">
                        <c:v>-4.5284999999999999E-2</c:v>
                      </c:pt>
                      <c:pt idx="4284">
                        <c:v>-4.5284999999999999E-2</c:v>
                      </c:pt>
                      <c:pt idx="4285">
                        <c:v>-4.5284999999999999E-2</c:v>
                      </c:pt>
                      <c:pt idx="4286">
                        <c:v>-6.2389E-2</c:v>
                      </c:pt>
                      <c:pt idx="4287">
                        <c:v>-6.2389E-2</c:v>
                      </c:pt>
                      <c:pt idx="4288">
                        <c:v>0.115984</c:v>
                      </c:pt>
                      <c:pt idx="4289">
                        <c:v>0.115984</c:v>
                      </c:pt>
                      <c:pt idx="4290">
                        <c:v>5.4169999999999999E-3</c:v>
                      </c:pt>
                      <c:pt idx="4291">
                        <c:v>5.4169999999999999E-3</c:v>
                      </c:pt>
                      <c:pt idx="4292">
                        <c:v>5.4169999999999999E-3</c:v>
                      </c:pt>
                      <c:pt idx="4293">
                        <c:v>3.5349999999999999E-2</c:v>
                      </c:pt>
                      <c:pt idx="4294">
                        <c:v>3.5349999999999999E-2</c:v>
                      </c:pt>
                      <c:pt idx="4295">
                        <c:v>-2.7570000000000001E-2</c:v>
                      </c:pt>
                      <c:pt idx="4296">
                        <c:v>-2.7570000000000001E-2</c:v>
                      </c:pt>
                      <c:pt idx="4297">
                        <c:v>-2.7570000000000001E-2</c:v>
                      </c:pt>
                      <c:pt idx="4298">
                        <c:v>-5.3226000000000002E-2</c:v>
                      </c:pt>
                      <c:pt idx="4299">
                        <c:v>-5.3226000000000002E-2</c:v>
                      </c:pt>
                      <c:pt idx="4300">
                        <c:v>4.5733999999999997E-2</c:v>
                      </c:pt>
                      <c:pt idx="4301">
                        <c:v>4.5733999999999997E-2</c:v>
                      </c:pt>
                      <c:pt idx="4302">
                        <c:v>4.5733999999999997E-2</c:v>
                      </c:pt>
                      <c:pt idx="4303">
                        <c:v>5.1232E-2</c:v>
                      </c:pt>
                      <c:pt idx="4304">
                        <c:v>5.1232E-2</c:v>
                      </c:pt>
                      <c:pt idx="4305">
                        <c:v>-7.2774000000000005E-2</c:v>
                      </c:pt>
                      <c:pt idx="4306">
                        <c:v>-7.2774000000000005E-2</c:v>
                      </c:pt>
                      <c:pt idx="4307">
                        <c:v>0.14102899999999999</c:v>
                      </c:pt>
                      <c:pt idx="4308">
                        <c:v>0.14102899999999999</c:v>
                      </c:pt>
                      <c:pt idx="4309">
                        <c:v>0.14102899999999999</c:v>
                      </c:pt>
                      <c:pt idx="4310">
                        <c:v>0.13736400000000001</c:v>
                      </c:pt>
                      <c:pt idx="4311">
                        <c:v>0.13736400000000001</c:v>
                      </c:pt>
                      <c:pt idx="4312">
                        <c:v>0.288248</c:v>
                      </c:pt>
                      <c:pt idx="4313">
                        <c:v>0.288248</c:v>
                      </c:pt>
                      <c:pt idx="4314">
                        <c:v>8.1164E-2</c:v>
                      </c:pt>
                      <c:pt idx="4315">
                        <c:v>8.1164E-2</c:v>
                      </c:pt>
                      <c:pt idx="4316">
                        <c:v>8.1164E-2</c:v>
                      </c:pt>
                      <c:pt idx="4317">
                        <c:v>0.327343</c:v>
                      </c:pt>
                      <c:pt idx="4318">
                        <c:v>0.327343</c:v>
                      </c:pt>
                      <c:pt idx="4319">
                        <c:v>0.38965100000000003</c:v>
                      </c:pt>
                      <c:pt idx="4320">
                        <c:v>0.38965100000000003</c:v>
                      </c:pt>
                      <c:pt idx="4321">
                        <c:v>0.38965100000000003</c:v>
                      </c:pt>
                      <c:pt idx="4322">
                        <c:v>0.34078199999999997</c:v>
                      </c:pt>
                      <c:pt idx="4323">
                        <c:v>0.34078199999999997</c:v>
                      </c:pt>
                      <c:pt idx="4324">
                        <c:v>4.0847000000000001E-2</c:v>
                      </c:pt>
                      <c:pt idx="4325">
                        <c:v>4.0847000000000001E-2</c:v>
                      </c:pt>
                      <c:pt idx="4326">
                        <c:v>4.0847000000000001E-2</c:v>
                      </c:pt>
                      <c:pt idx="4327">
                        <c:v>2.0688999999999999E-2</c:v>
                      </c:pt>
                      <c:pt idx="4328">
                        <c:v>2.0688999999999999E-2</c:v>
                      </c:pt>
                      <c:pt idx="4329">
                        <c:v>-9.6597000000000002E-2</c:v>
                      </c:pt>
                      <c:pt idx="4330">
                        <c:v>-9.6597000000000002E-2</c:v>
                      </c:pt>
                      <c:pt idx="4331">
                        <c:v>-0.229155</c:v>
                      </c:pt>
                      <c:pt idx="4332">
                        <c:v>-0.229155</c:v>
                      </c:pt>
                      <c:pt idx="4333">
                        <c:v>-0.229155</c:v>
                      </c:pt>
                      <c:pt idx="4334">
                        <c:v>-0.300626</c:v>
                      </c:pt>
                      <c:pt idx="4335">
                        <c:v>-0.300626</c:v>
                      </c:pt>
                      <c:pt idx="4336">
                        <c:v>-0.25908700000000001</c:v>
                      </c:pt>
                      <c:pt idx="4337">
                        <c:v>-0.25908700000000001</c:v>
                      </c:pt>
                      <c:pt idx="4338">
                        <c:v>-0.25908700000000001</c:v>
                      </c:pt>
                      <c:pt idx="4339">
                        <c:v>-0.19189200000000001</c:v>
                      </c:pt>
                      <c:pt idx="4340">
                        <c:v>-0.19189200000000001</c:v>
                      </c:pt>
                      <c:pt idx="4341">
                        <c:v>-0.19189200000000001</c:v>
                      </c:pt>
                      <c:pt idx="4342">
                        <c:v>-0.25297900000000001</c:v>
                      </c:pt>
                      <c:pt idx="4343">
                        <c:v>-0.25297900000000001</c:v>
                      </c:pt>
                      <c:pt idx="4344">
                        <c:v>-0.25297900000000001</c:v>
                      </c:pt>
                      <c:pt idx="4345">
                        <c:v>-0.14974299999999999</c:v>
                      </c:pt>
                      <c:pt idx="4346">
                        <c:v>-0.14974299999999999</c:v>
                      </c:pt>
                      <c:pt idx="4347">
                        <c:v>-0.38675799999999999</c:v>
                      </c:pt>
                      <c:pt idx="4348">
                        <c:v>-0.38675799999999999</c:v>
                      </c:pt>
                      <c:pt idx="4349">
                        <c:v>-0.26947199999999999</c:v>
                      </c:pt>
                      <c:pt idx="4350">
                        <c:v>-0.26947199999999999</c:v>
                      </c:pt>
                      <c:pt idx="4351">
                        <c:v>-0.26947199999999999</c:v>
                      </c:pt>
                      <c:pt idx="4352">
                        <c:v>-0.185173</c:v>
                      </c:pt>
                      <c:pt idx="4353">
                        <c:v>-0.185173</c:v>
                      </c:pt>
                      <c:pt idx="4354">
                        <c:v>-3.6122000000000001E-2</c:v>
                      </c:pt>
                      <c:pt idx="4355">
                        <c:v>-3.6122000000000001E-2</c:v>
                      </c:pt>
                      <c:pt idx="4356">
                        <c:v>-3.6122000000000001E-2</c:v>
                      </c:pt>
                      <c:pt idx="4357">
                        <c:v>4.4512999999999997E-2</c:v>
                      </c:pt>
                      <c:pt idx="4358">
                        <c:v>4.4512999999999997E-2</c:v>
                      </c:pt>
                      <c:pt idx="4359">
                        <c:v>-4.7116999999999999E-2</c:v>
                      </c:pt>
                      <c:pt idx="4360">
                        <c:v>-4.7116999999999999E-2</c:v>
                      </c:pt>
                      <c:pt idx="4361">
                        <c:v>-0.26886100000000002</c:v>
                      </c:pt>
                      <c:pt idx="4362">
                        <c:v>-0.26886100000000002</c:v>
                      </c:pt>
                      <c:pt idx="4363">
                        <c:v>-0.26886100000000002</c:v>
                      </c:pt>
                      <c:pt idx="4364">
                        <c:v>-0.22121399999999999</c:v>
                      </c:pt>
                      <c:pt idx="4365">
                        <c:v>-0.22121399999999999</c:v>
                      </c:pt>
                      <c:pt idx="4366">
                        <c:v>-0.20105500000000001</c:v>
                      </c:pt>
                      <c:pt idx="4367">
                        <c:v>-0.20105500000000001</c:v>
                      </c:pt>
                      <c:pt idx="4368">
                        <c:v>-0.20105500000000001</c:v>
                      </c:pt>
                      <c:pt idx="4369">
                        <c:v>-0.15951599999999999</c:v>
                      </c:pt>
                      <c:pt idx="4370">
                        <c:v>-0.15951599999999999</c:v>
                      </c:pt>
                      <c:pt idx="4371">
                        <c:v>-6.1778E-2</c:v>
                      </c:pt>
                      <c:pt idx="4372">
                        <c:v>-6.1778E-2</c:v>
                      </c:pt>
                      <c:pt idx="4373">
                        <c:v>6.4060000000000006E-2</c:v>
                      </c:pt>
                      <c:pt idx="4374">
                        <c:v>6.4060000000000006E-2</c:v>
                      </c:pt>
                      <c:pt idx="4375">
                        <c:v>6.4060000000000006E-2</c:v>
                      </c:pt>
                      <c:pt idx="4376">
                        <c:v>-4.7728E-2</c:v>
                      </c:pt>
                      <c:pt idx="4377">
                        <c:v>-4.7728E-2</c:v>
                      </c:pt>
                      <c:pt idx="4378">
                        <c:v>-7.3995000000000005E-2</c:v>
                      </c:pt>
                      <c:pt idx="4379">
                        <c:v>-7.3995000000000005E-2</c:v>
                      </c:pt>
                      <c:pt idx="4380">
                        <c:v>-7.3995000000000005E-2</c:v>
                      </c:pt>
                      <c:pt idx="4381">
                        <c:v>0.14774899999999999</c:v>
                      </c:pt>
                      <c:pt idx="4382">
                        <c:v>0.14774899999999999</c:v>
                      </c:pt>
                      <c:pt idx="4383">
                        <c:v>7.9332E-2</c:v>
                      </c:pt>
                      <c:pt idx="4384">
                        <c:v>7.9332E-2</c:v>
                      </c:pt>
                      <c:pt idx="4385">
                        <c:v>8.3608000000000002E-2</c:v>
                      </c:pt>
                      <c:pt idx="4386">
                        <c:v>8.3608000000000002E-2</c:v>
                      </c:pt>
                      <c:pt idx="4387">
                        <c:v>8.3608000000000002E-2</c:v>
                      </c:pt>
                      <c:pt idx="4388">
                        <c:v>-2.2682999999999998E-2</c:v>
                      </c:pt>
                      <c:pt idx="4389">
                        <c:v>-2.2682999999999998E-2</c:v>
                      </c:pt>
                      <c:pt idx="4390">
                        <c:v>0.19783999999999999</c:v>
                      </c:pt>
                      <c:pt idx="4391">
                        <c:v>0.19783999999999999</c:v>
                      </c:pt>
                      <c:pt idx="4392">
                        <c:v>0.19783999999999999</c:v>
                      </c:pt>
                      <c:pt idx="4393">
                        <c:v>0.13431000000000001</c:v>
                      </c:pt>
                      <c:pt idx="4394">
                        <c:v>0.13431000000000001</c:v>
                      </c:pt>
                      <c:pt idx="4395">
                        <c:v>0.167907</c:v>
                      </c:pt>
                      <c:pt idx="4396">
                        <c:v>0.167907</c:v>
                      </c:pt>
                      <c:pt idx="4397">
                        <c:v>1.3969000000000001E-2</c:v>
                      </c:pt>
                      <c:pt idx="4398">
                        <c:v>1.3969000000000001E-2</c:v>
                      </c:pt>
                      <c:pt idx="4399">
                        <c:v>1.3969000000000001E-2</c:v>
                      </c:pt>
                      <c:pt idx="4400">
                        <c:v>7.2611999999999996E-2</c:v>
                      </c:pt>
                      <c:pt idx="4401">
                        <c:v>7.2611999999999996E-2</c:v>
                      </c:pt>
                      <c:pt idx="4402">
                        <c:v>0.107432</c:v>
                      </c:pt>
                      <c:pt idx="4403">
                        <c:v>0.107432</c:v>
                      </c:pt>
                      <c:pt idx="4404">
                        <c:v>0.107432</c:v>
                      </c:pt>
                      <c:pt idx="4405">
                        <c:v>2.3132E-2</c:v>
                      </c:pt>
                      <c:pt idx="4406">
                        <c:v>2.3132E-2</c:v>
                      </c:pt>
                      <c:pt idx="4407">
                        <c:v>2.4354000000000001E-2</c:v>
                      </c:pt>
                      <c:pt idx="4408">
                        <c:v>2.4354000000000001E-2</c:v>
                      </c:pt>
                      <c:pt idx="4409">
                        <c:v>-0.10759299999999999</c:v>
                      </c:pt>
                      <c:pt idx="4410">
                        <c:v>-0.10759299999999999</c:v>
                      </c:pt>
                      <c:pt idx="4411">
                        <c:v>-0.10759299999999999</c:v>
                      </c:pt>
                      <c:pt idx="4412">
                        <c:v>-0.13813600000000001</c:v>
                      </c:pt>
                      <c:pt idx="4413">
                        <c:v>-0.13813600000000001</c:v>
                      </c:pt>
                      <c:pt idx="4414">
                        <c:v>-0.14913199999999999</c:v>
                      </c:pt>
                      <c:pt idx="4415">
                        <c:v>-0.14913199999999999</c:v>
                      </c:pt>
                      <c:pt idx="4416">
                        <c:v>-0.14913199999999999</c:v>
                      </c:pt>
                      <c:pt idx="4417">
                        <c:v>-0.100263</c:v>
                      </c:pt>
                      <c:pt idx="4418">
                        <c:v>-0.100263</c:v>
                      </c:pt>
                      <c:pt idx="4419">
                        <c:v>-6.9719000000000003E-2</c:v>
                      </c:pt>
                      <c:pt idx="4420">
                        <c:v>-6.9719000000000003E-2</c:v>
                      </c:pt>
                      <c:pt idx="4421">
                        <c:v>-4.9680000000000002E-3</c:v>
                      </c:pt>
                      <c:pt idx="4422">
                        <c:v>-4.9680000000000002E-3</c:v>
                      </c:pt>
                      <c:pt idx="4423">
                        <c:v>-4.9680000000000002E-3</c:v>
                      </c:pt>
                      <c:pt idx="4424">
                        <c:v>6.8335999999999994E-2</c:v>
                      </c:pt>
                      <c:pt idx="4425">
                        <c:v>6.8335999999999994E-2</c:v>
                      </c:pt>
                      <c:pt idx="4426">
                        <c:v>5.4897000000000001E-2</c:v>
                      </c:pt>
                      <c:pt idx="4427">
                        <c:v>5.4897000000000001E-2</c:v>
                      </c:pt>
                      <c:pt idx="4428">
                        <c:v>5.4897000000000001E-2</c:v>
                      </c:pt>
                      <c:pt idx="4429">
                        <c:v>8.2386000000000001E-2</c:v>
                      </c:pt>
                      <c:pt idx="4430">
                        <c:v>8.2386000000000001E-2</c:v>
                      </c:pt>
                      <c:pt idx="4431">
                        <c:v>0.170351</c:v>
                      </c:pt>
                      <c:pt idx="4432">
                        <c:v>0.170351</c:v>
                      </c:pt>
                      <c:pt idx="4433">
                        <c:v>0.19173100000000001</c:v>
                      </c:pt>
                      <c:pt idx="4434">
                        <c:v>0.19173100000000001</c:v>
                      </c:pt>
                      <c:pt idx="4435">
                        <c:v>0.19173100000000001</c:v>
                      </c:pt>
                      <c:pt idx="4436">
                        <c:v>0.174627</c:v>
                      </c:pt>
                      <c:pt idx="4437">
                        <c:v>0.174627</c:v>
                      </c:pt>
                      <c:pt idx="4438">
                        <c:v>0.15141399999999999</c:v>
                      </c:pt>
                      <c:pt idx="4439">
                        <c:v>0.15141399999999999</c:v>
                      </c:pt>
                      <c:pt idx="4440">
                        <c:v>0.15141399999999999</c:v>
                      </c:pt>
                      <c:pt idx="4441">
                        <c:v>0.109264</c:v>
                      </c:pt>
                      <c:pt idx="4442">
                        <c:v>0.109264</c:v>
                      </c:pt>
                      <c:pt idx="4443">
                        <c:v>7.6887999999999998E-2</c:v>
                      </c:pt>
                      <c:pt idx="4444">
                        <c:v>7.6887999999999998E-2</c:v>
                      </c:pt>
                      <c:pt idx="4445">
                        <c:v>2.8629999999999999E-2</c:v>
                      </c:pt>
                      <c:pt idx="4446">
                        <c:v>2.8629999999999999E-2</c:v>
                      </c:pt>
                      <c:pt idx="4447">
                        <c:v>2.8629999999999999E-2</c:v>
                      </c:pt>
                      <c:pt idx="4448">
                        <c:v>2.6186999999999998E-2</c:v>
                      </c:pt>
                      <c:pt idx="4449">
                        <c:v>2.6186999999999998E-2</c:v>
                      </c:pt>
                      <c:pt idx="4450">
                        <c:v>0.161188</c:v>
                      </c:pt>
                      <c:pt idx="4451">
                        <c:v>0.161188</c:v>
                      </c:pt>
                      <c:pt idx="4452">
                        <c:v>0.161188</c:v>
                      </c:pt>
                      <c:pt idx="4453">
                        <c:v>0.12270300000000001</c:v>
                      </c:pt>
                      <c:pt idx="4454">
                        <c:v>0.12270300000000001</c:v>
                      </c:pt>
                      <c:pt idx="4455">
                        <c:v>0.14469399999999999</c:v>
                      </c:pt>
                      <c:pt idx="4456">
                        <c:v>0.14469399999999999</c:v>
                      </c:pt>
                      <c:pt idx="4457">
                        <c:v>0.30290899999999998</c:v>
                      </c:pt>
                      <c:pt idx="4458">
                        <c:v>0.30290899999999998</c:v>
                      </c:pt>
                      <c:pt idx="4459">
                        <c:v>0.30290899999999998</c:v>
                      </c:pt>
                      <c:pt idx="4460">
                        <c:v>0.11354</c:v>
                      </c:pt>
                      <c:pt idx="4461">
                        <c:v>0.11354</c:v>
                      </c:pt>
                      <c:pt idx="4462">
                        <c:v>5.1843E-2</c:v>
                      </c:pt>
                      <c:pt idx="4463">
                        <c:v>5.1843E-2</c:v>
                      </c:pt>
                      <c:pt idx="4464">
                        <c:v>5.1843E-2</c:v>
                      </c:pt>
                      <c:pt idx="4465">
                        <c:v>0.222274</c:v>
                      </c:pt>
                      <c:pt idx="4466">
                        <c:v>0.222274</c:v>
                      </c:pt>
                      <c:pt idx="4467">
                        <c:v>0.794655</c:v>
                      </c:pt>
                      <c:pt idx="4468">
                        <c:v>0.794655</c:v>
                      </c:pt>
                      <c:pt idx="4469">
                        <c:v>0.13369900000000001</c:v>
                      </c:pt>
                      <c:pt idx="4470">
                        <c:v>0.13369900000000001</c:v>
                      </c:pt>
                      <c:pt idx="4471">
                        <c:v>0.13369900000000001</c:v>
                      </c:pt>
                      <c:pt idx="4472">
                        <c:v>0.43424499999999999</c:v>
                      </c:pt>
                      <c:pt idx="4473">
                        <c:v>0.43424499999999999</c:v>
                      </c:pt>
                      <c:pt idx="4474">
                        <c:v>9.8879999999999996E-2</c:v>
                      </c:pt>
                      <c:pt idx="4475">
                        <c:v>9.8879999999999996E-2</c:v>
                      </c:pt>
                      <c:pt idx="4476">
                        <c:v>9.8879999999999996E-2</c:v>
                      </c:pt>
                      <c:pt idx="4477">
                        <c:v>0.20394799999999999</c:v>
                      </c:pt>
                      <c:pt idx="4478">
                        <c:v>0.20394799999999999</c:v>
                      </c:pt>
                      <c:pt idx="4479">
                        <c:v>5.1843E-2</c:v>
                      </c:pt>
                      <c:pt idx="4480">
                        <c:v>5.1843E-2</c:v>
                      </c:pt>
                      <c:pt idx="4481">
                        <c:v>-6.7999999999999996E-3</c:v>
                      </c:pt>
                      <c:pt idx="4482">
                        <c:v>-6.7999999999999996E-3</c:v>
                      </c:pt>
                      <c:pt idx="4483">
                        <c:v>-6.7999999999999996E-3</c:v>
                      </c:pt>
                      <c:pt idx="4484">
                        <c:v>0.43119000000000002</c:v>
                      </c:pt>
                      <c:pt idx="4485">
                        <c:v>0.43119000000000002</c:v>
                      </c:pt>
                      <c:pt idx="4486">
                        <c:v>7.7498999999999998E-2</c:v>
                      </c:pt>
                      <c:pt idx="4487">
                        <c:v>7.7498999999999998E-2</c:v>
                      </c:pt>
                      <c:pt idx="4488">
                        <c:v>7.7498999999999998E-2</c:v>
                      </c:pt>
                      <c:pt idx="4489">
                        <c:v>0.23998900000000001</c:v>
                      </c:pt>
                      <c:pt idx="4490">
                        <c:v>0.23998900000000001</c:v>
                      </c:pt>
                      <c:pt idx="4491">
                        <c:v>-0.13141700000000001</c:v>
                      </c:pt>
                      <c:pt idx="4492">
                        <c:v>-0.13141700000000001</c:v>
                      </c:pt>
                      <c:pt idx="4493">
                        <c:v>0.24915200000000001</c:v>
                      </c:pt>
                      <c:pt idx="4494">
                        <c:v>0.24915200000000001</c:v>
                      </c:pt>
                      <c:pt idx="4495">
                        <c:v>0.24915200000000001</c:v>
                      </c:pt>
                      <c:pt idx="4496">
                        <c:v>0.40309</c:v>
                      </c:pt>
                      <c:pt idx="4497">
                        <c:v>0.40309</c:v>
                      </c:pt>
                      <c:pt idx="4498">
                        <c:v>-0.13263800000000001</c:v>
                      </c:pt>
                      <c:pt idx="4499">
                        <c:v>-0.13263800000000001</c:v>
                      </c:pt>
                      <c:pt idx="4500">
                        <c:v>-0.13263800000000001</c:v>
                      </c:pt>
                      <c:pt idx="4501">
                        <c:v>0.34322599999999998</c:v>
                      </c:pt>
                      <c:pt idx="4502">
                        <c:v>0.34322599999999998</c:v>
                      </c:pt>
                      <c:pt idx="4503">
                        <c:v>0.13797499999999999</c:v>
                      </c:pt>
                      <c:pt idx="4504">
                        <c:v>0.13797499999999999</c:v>
                      </c:pt>
                      <c:pt idx="4505">
                        <c:v>0.13797499999999999</c:v>
                      </c:pt>
                      <c:pt idx="4506">
                        <c:v>0.174016</c:v>
                      </c:pt>
                      <c:pt idx="4507">
                        <c:v>0.174016</c:v>
                      </c:pt>
                      <c:pt idx="4508">
                        <c:v>0.29680000000000001</c:v>
                      </c:pt>
                      <c:pt idx="4509">
                        <c:v>0.29680000000000001</c:v>
                      </c:pt>
                      <c:pt idx="4510">
                        <c:v>8.8495000000000004E-2</c:v>
                      </c:pt>
                      <c:pt idx="4511">
                        <c:v>8.8495000000000004E-2</c:v>
                      </c:pt>
                      <c:pt idx="4512">
                        <c:v>8.8495000000000004E-2</c:v>
                      </c:pt>
                      <c:pt idx="4513">
                        <c:v>-0.298794</c:v>
                      </c:pt>
                      <c:pt idx="4514">
                        <c:v>-0.298794</c:v>
                      </c:pt>
                      <c:pt idx="4515">
                        <c:v>-9.3543000000000001E-2</c:v>
                      </c:pt>
                      <c:pt idx="4516">
                        <c:v>-9.3543000000000001E-2</c:v>
                      </c:pt>
                      <c:pt idx="4517">
                        <c:v>-9.3543000000000001E-2</c:v>
                      </c:pt>
                      <c:pt idx="4518">
                        <c:v>-0.101484</c:v>
                      </c:pt>
                      <c:pt idx="4519">
                        <c:v>-0.101484</c:v>
                      </c:pt>
                      <c:pt idx="4520">
                        <c:v>-0.468003</c:v>
                      </c:pt>
                      <c:pt idx="4521">
                        <c:v>-0.468003</c:v>
                      </c:pt>
                      <c:pt idx="4522">
                        <c:v>-0.26580700000000002</c:v>
                      </c:pt>
                      <c:pt idx="4523">
                        <c:v>-0.26580700000000002</c:v>
                      </c:pt>
                      <c:pt idx="4524">
                        <c:v>-0.26580700000000002</c:v>
                      </c:pt>
                      <c:pt idx="4525">
                        <c:v>-0.15585099999999999</c:v>
                      </c:pt>
                      <c:pt idx="4526">
                        <c:v>-0.15585099999999999</c:v>
                      </c:pt>
                      <c:pt idx="4527">
                        <c:v>-0.118588</c:v>
                      </c:pt>
                      <c:pt idx="4528">
                        <c:v>-0.118588</c:v>
                      </c:pt>
                      <c:pt idx="4529">
                        <c:v>-0.118588</c:v>
                      </c:pt>
                      <c:pt idx="4530">
                        <c:v>-0.34277600000000003</c:v>
                      </c:pt>
                      <c:pt idx="4531">
                        <c:v>-0.34277600000000003</c:v>
                      </c:pt>
                      <c:pt idx="4532">
                        <c:v>-0.31101099999999998</c:v>
                      </c:pt>
                      <c:pt idx="4533">
                        <c:v>-0.31101099999999998</c:v>
                      </c:pt>
                      <c:pt idx="4534">
                        <c:v>-0.342165</c:v>
                      </c:pt>
                      <c:pt idx="4535">
                        <c:v>-0.342165</c:v>
                      </c:pt>
                      <c:pt idx="4536">
                        <c:v>-0.342165</c:v>
                      </c:pt>
                      <c:pt idx="4537">
                        <c:v>-0.30429200000000001</c:v>
                      </c:pt>
                      <c:pt idx="4538">
                        <c:v>-0.30429200000000001</c:v>
                      </c:pt>
                      <c:pt idx="4539">
                        <c:v>-0.34583000000000003</c:v>
                      </c:pt>
                      <c:pt idx="4540">
                        <c:v>-0.34583000000000003</c:v>
                      </c:pt>
                      <c:pt idx="4541">
                        <c:v>-0.34583000000000003</c:v>
                      </c:pt>
                      <c:pt idx="4542">
                        <c:v>-0.34583000000000003</c:v>
                      </c:pt>
                      <c:pt idx="4543">
                        <c:v>-0.461895</c:v>
                      </c:pt>
                      <c:pt idx="4544">
                        <c:v>-0.461895</c:v>
                      </c:pt>
                      <c:pt idx="4545">
                        <c:v>-0.27252700000000002</c:v>
                      </c:pt>
                      <c:pt idx="4546">
                        <c:v>-0.27252700000000002</c:v>
                      </c:pt>
                      <c:pt idx="4547">
                        <c:v>-0.27252700000000002</c:v>
                      </c:pt>
                      <c:pt idx="4548">
                        <c:v>-0.580403</c:v>
                      </c:pt>
                      <c:pt idx="4549">
                        <c:v>-0.580403</c:v>
                      </c:pt>
                      <c:pt idx="4550">
                        <c:v>-9.2321E-2</c:v>
                      </c:pt>
                      <c:pt idx="4551">
                        <c:v>-9.2321E-2</c:v>
                      </c:pt>
                      <c:pt idx="4552">
                        <c:v>-0.580403</c:v>
                      </c:pt>
                      <c:pt idx="4553">
                        <c:v>-0.580403</c:v>
                      </c:pt>
                      <c:pt idx="4554">
                        <c:v>-0.580403</c:v>
                      </c:pt>
                      <c:pt idx="4555">
                        <c:v>-0.44845600000000002</c:v>
                      </c:pt>
                      <c:pt idx="4556">
                        <c:v>-0.44845600000000002</c:v>
                      </c:pt>
                      <c:pt idx="4557">
                        <c:v>5.6119000000000002E-2</c:v>
                      </c:pt>
                      <c:pt idx="4558">
                        <c:v>5.6119000000000002E-2</c:v>
                      </c:pt>
                      <c:pt idx="4559">
                        <c:v>5.6119000000000002E-2</c:v>
                      </c:pt>
                      <c:pt idx="4560">
                        <c:v>-0.115534</c:v>
                      </c:pt>
                      <c:pt idx="4561">
                        <c:v>-0.115534</c:v>
                      </c:pt>
                      <c:pt idx="4562">
                        <c:v>-1.1076000000000001E-2</c:v>
                      </c:pt>
                      <c:pt idx="4563">
                        <c:v>-1.1076000000000001E-2</c:v>
                      </c:pt>
                      <c:pt idx="4564">
                        <c:v>4.8177999999999999E-2</c:v>
                      </c:pt>
                      <c:pt idx="4565">
                        <c:v>4.8177999999999999E-2</c:v>
                      </c:pt>
                      <c:pt idx="4566">
                        <c:v>4.8177999999999999E-2</c:v>
                      </c:pt>
                      <c:pt idx="4567">
                        <c:v>0.13553100000000001</c:v>
                      </c:pt>
                      <c:pt idx="4568">
                        <c:v>0.13553100000000001</c:v>
                      </c:pt>
                      <c:pt idx="4569">
                        <c:v>-0.19861200000000001</c:v>
                      </c:pt>
                      <c:pt idx="4570">
                        <c:v>-0.19861200000000001</c:v>
                      </c:pt>
                      <c:pt idx="4571">
                        <c:v>-0.19861200000000001</c:v>
                      </c:pt>
                      <c:pt idx="4572">
                        <c:v>-0.125919</c:v>
                      </c:pt>
                      <c:pt idx="4573">
                        <c:v>-0.125919</c:v>
                      </c:pt>
                      <c:pt idx="4574">
                        <c:v>1.2748000000000001E-2</c:v>
                      </c:pt>
                      <c:pt idx="4575">
                        <c:v>1.2748000000000001E-2</c:v>
                      </c:pt>
                      <c:pt idx="4576">
                        <c:v>-0.10209500000000001</c:v>
                      </c:pt>
                      <c:pt idx="4577">
                        <c:v>-0.10209500000000001</c:v>
                      </c:pt>
                      <c:pt idx="4578">
                        <c:v>-0.10209500000000001</c:v>
                      </c:pt>
                      <c:pt idx="4579">
                        <c:v>-0.116145</c:v>
                      </c:pt>
                      <c:pt idx="4580">
                        <c:v>-0.116145</c:v>
                      </c:pt>
                      <c:pt idx="4581">
                        <c:v>-2.9402000000000001E-2</c:v>
                      </c:pt>
                      <c:pt idx="4582">
                        <c:v>-2.9402000000000001E-2</c:v>
                      </c:pt>
                      <c:pt idx="4583">
                        <c:v>-2.9402000000000001E-2</c:v>
                      </c:pt>
                      <c:pt idx="4584">
                        <c:v>-0.14058000000000001</c:v>
                      </c:pt>
                      <c:pt idx="4585">
                        <c:v>-0.14058000000000001</c:v>
                      </c:pt>
                      <c:pt idx="4586">
                        <c:v>-0.232209</c:v>
                      </c:pt>
                      <c:pt idx="4587">
                        <c:v>-0.232209</c:v>
                      </c:pt>
                      <c:pt idx="4588">
                        <c:v>-0.26641799999999999</c:v>
                      </c:pt>
                      <c:pt idx="4589">
                        <c:v>-0.26641799999999999</c:v>
                      </c:pt>
                      <c:pt idx="4590">
                        <c:v>-0.26641799999999999</c:v>
                      </c:pt>
                      <c:pt idx="4591">
                        <c:v>-0.33483499999999999</c:v>
                      </c:pt>
                      <c:pt idx="4592">
                        <c:v>-0.33483499999999999</c:v>
                      </c:pt>
                      <c:pt idx="4593">
                        <c:v>-0.26275300000000001</c:v>
                      </c:pt>
                      <c:pt idx="4594">
                        <c:v>-0.26275300000000001</c:v>
                      </c:pt>
                      <c:pt idx="4595">
                        <c:v>-0.26275300000000001</c:v>
                      </c:pt>
                      <c:pt idx="4596">
                        <c:v>-0.26397399999999999</c:v>
                      </c:pt>
                      <c:pt idx="4597">
                        <c:v>-0.26397399999999999</c:v>
                      </c:pt>
                      <c:pt idx="4598">
                        <c:v>-0.13691400000000001</c:v>
                      </c:pt>
                      <c:pt idx="4599">
                        <c:v>-0.13691400000000001</c:v>
                      </c:pt>
                      <c:pt idx="4600">
                        <c:v>4.2069000000000002E-2</c:v>
                      </c:pt>
                      <c:pt idx="4601">
                        <c:v>4.2069000000000002E-2</c:v>
                      </c:pt>
                      <c:pt idx="4602">
                        <c:v>4.2069000000000002E-2</c:v>
                      </c:pt>
                      <c:pt idx="4603">
                        <c:v>1.4579999999999999E-2</c:v>
                      </c:pt>
                      <c:pt idx="4604">
                        <c:v>1.4579999999999999E-2</c:v>
                      </c:pt>
                      <c:pt idx="4605">
                        <c:v>-1.1686999999999999E-2</c:v>
                      </c:pt>
                      <c:pt idx="4606">
                        <c:v>-1.1686999999999999E-2</c:v>
                      </c:pt>
                      <c:pt idx="4607">
                        <c:v>-1.1686999999999999E-2</c:v>
                      </c:pt>
                      <c:pt idx="4608">
                        <c:v>-1.7184999999999999E-2</c:v>
                      </c:pt>
                      <c:pt idx="4609">
                        <c:v>-1.7184999999999999E-2</c:v>
                      </c:pt>
                      <c:pt idx="4610">
                        <c:v>-1.7795999999999999E-2</c:v>
                      </c:pt>
                      <c:pt idx="4611">
                        <c:v>-1.7795999999999999E-2</c:v>
                      </c:pt>
                      <c:pt idx="4612">
                        <c:v>-0.122865</c:v>
                      </c:pt>
                      <c:pt idx="4613">
                        <c:v>-0.122865</c:v>
                      </c:pt>
                      <c:pt idx="4614">
                        <c:v>-0.122865</c:v>
                      </c:pt>
                      <c:pt idx="4615">
                        <c:v>-1.6573999999999998E-2</c:v>
                      </c:pt>
                      <c:pt idx="4616">
                        <c:v>-1.6573999999999998E-2</c:v>
                      </c:pt>
                      <c:pt idx="4617">
                        <c:v>-0.10331700000000001</c:v>
                      </c:pt>
                      <c:pt idx="4618">
                        <c:v>-0.10331700000000001</c:v>
                      </c:pt>
                      <c:pt idx="4619">
                        <c:v>-0.10331700000000001</c:v>
                      </c:pt>
                      <c:pt idx="4620">
                        <c:v>-4.1619000000000003E-2</c:v>
                      </c:pt>
                      <c:pt idx="4621">
                        <c:v>-4.1619000000000003E-2</c:v>
                      </c:pt>
                      <c:pt idx="4622">
                        <c:v>8.9717000000000005E-2</c:v>
                      </c:pt>
                      <c:pt idx="4623">
                        <c:v>8.9717000000000005E-2</c:v>
                      </c:pt>
                      <c:pt idx="4624">
                        <c:v>-4.3569999999999998E-3</c:v>
                      </c:pt>
                      <c:pt idx="4625">
                        <c:v>-4.3569999999999998E-3</c:v>
                      </c:pt>
                      <c:pt idx="4626">
                        <c:v>-4.3569999999999998E-3</c:v>
                      </c:pt>
                      <c:pt idx="4627">
                        <c:v>6.1005999999999998E-2</c:v>
                      </c:pt>
                      <c:pt idx="4628">
                        <c:v>6.1005999999999998E-2</c:v>
                      </c:pt>
                      <c:pt idx="4629">
                        <c:v>2.4965000000000001E-2</c:v>
                      </c:pt>
                      <c:pt idx="4630">
                        <c:v>2.4965000000000001E-2</c:v>
                      </c:pt>
                      <c:pt idx="4631">
                        <c:v>2.4965000000000001E-2</c:v>
                      </c:pt>
                      <c:pt idx="4632">
                        <c:v>1.1526E-2</c:v>
                      </c:pt>
                      <c:pt idx="4633">
                        <c:v>1.1526E-2</c:v>
                      </c:pt>
                      <c:pt idx="4634">
                        <c:v>-5.7501999999999998E-2</c:v>
                      </c:pt>
                      <c:pt idx="4635">
                        <c:v>-5.7501999999999998E-2</c:v>
                      </c:pt>
                      <c:pt idx="4636">
                        <c:v>6.2838000000000005E-2</c:v>
                      </c:pt>
                      <c:pt idx="4637">
                        <c:v>6.2838000000000005E-2</c:v>
                      </c:pt>
                      <c:pt idx="4638">
                        <c:v>6.2838000000000005E-2</c:v>
                      </c:pt>
                      <c:pt idx="4639">
                        <c:v>5.7341000000000003E-2</c:v>
                      </c:pt>
                      <c:pt idx="4640">
                        <c:v>5.7341000000000003E-2</c:v>
                      </c:pt>
                      <c:pt idx="4641">
                        <c:v>2.0077999999999999E-2</c:v>
                      </c:pt>
                      <c:pt idx="4642">
                        <c:v>2.0077999999999999E-2</c:v>
                      </c:pt>
                      <c:pt idx="4643">
                        <c:v>2.0077999999999999E-2</c:v>
                      </c:pt>
                      <c:pt idx="4644">
                        <c:v>3.9626000000000001E-2</c:v>
                      </c:pt>
                      <c:pt idx="4645">
                        <c:v>3.9626000000000001E-2</c:v>
                      </c:pt>
                      <c:pt idx="4646">
                        <c:v>0.117816</c:v>
                      </c:pt>
                      <c:pt idx="4647">
                        <c:v>0.117816</c:v>
                      </c:pt>
                      <c:pt idx="4648" formatCode="0.00E+00">
                        <c:v>5.2999999999999998E-4</c:v>
                      </c:pt>
                      <c:pt idx="4649" formatCode="0.00E+00">
                        <c:v>5.2999999999999998E-4</c:v>
                      </c:pt>
                      <c:pt idx="4650" formatCode="0.00E+00">
                        <c:v>5.2999999999999998E-4</c:v>
                      </c:pt>
                      <c:pt idx="4651">
                        <c:v>-4.3451999999999998E-2</c:v>
                      </c:pt>
                      <c:pt idx="4652">
                        <c:v>-4.3451999999999998E-2</c:v>
                      </c:pt>
                      <c:pt idx="4653">
                        <c:v>7.9943E-2</c:v>
                      </c:pt>
                      <c:pt idx="4654">
                        <c:v>7.9943E-2</c:v>
                      </c:pt>
                      <c:pt idx="4655">
                        <c:v>7.9943E-2</c:v>
                      </c:pt>
                      <c:pt idx="4656">
                        <c:v>-3.6122000000000001E-2</c:v>
                      </c:pt>
                      <c:pt idx="4657">
                        <c:v>-3.6122000000000001E-2</c:v>
                      </c:pt>
                      <c:pt idx="4658">
                        <c:v>-6.4221E-2</c:v>
                      </c:pt>
                      <c:pt idx="4659">
                        <c:v>-6.4221E-2</c:v>
                      </c:pt>
                      <c:pt idx="4660">
                        <c:v>-3.9787000000000003E-2</c:v>
                      </c:pt>
                      <c:pt idx="4661">
                        <c:v>-3.9787000000000003E-2</c:v>
                      </c:pt>
                      <c:pt idx="4662">
                        <c:v>-3.9787000000000003E-2</c:v>
                      </c:pt>
                      <c:pt idx="4663">
                        <c:v>-3.1845999999999999E-2</c:v>
                      </c:pt>
                      <c:pt idx="4664">
                        <c:v>-3.1845999999999999E-2</c:v>
                      </c:pt>
                      <c:pt idx="4665">
                        <c:v>-1.4130999999999999E-2</c:v>
                      </c:pt>
                      <c:pt idx="4666">
                        <c:v>-1.4130999999999999E-2</c:v>
                      </c:pt>
                      <c:pt idx="4667">
                        <c:v>-1.4130999999999999E-2</c:v>
                      </c:pt>
                      <c:pt idx="4668">
                        <c:v>2.9241E-2</c:v>
                      </c:pt>
                      <c:pt idx="4669">
                        <c:v>2.9241E-2</c:v>
                      </c:pt>
                      <c:pt idx="4670">
                        <c:v>5.4897000000000001E-2</c:v>
                      </c:pt>
                      <c:pt idx="4671">
                        <c:v>5.4897000000000001E-2</c:v>
                      </c:pt>
                      <c:pt idx="4672">
                        <c:v>5.6119000000000002E-2</c:v>
                      </c:pt>
                      <c:pt idx="4673">
                        <c:v>5.6119000000000002E-2</c:v>
                      </c:pt>
                      <c:pt idx="4674">
                        <c:v>5.6119000000000002E-2</c:v>
                      </c:pt>
                      <c:pt idx="4675">
                        <c:v>1.7024000000000001E-2</c:v>
                      </c:pt>
                      <c:pt idx="4676">
                        <c:v>1.7024000000000001E-2</c:v>
                      </c:pt>
                      <c:pt idx="4677">
                        <c:v>7.1390999999999996E-2</c:v>
                      </c:pt>
                      <c:pt idx="4678">
                        <c:v>7.1390999999999996E-2</c:v>
                      </c:pt>
                      <c:pt idx="4679">
                        <c:v>7.1390999999999996E-2</c:v>
                      </c:pt>
                      <c:pt idx="4680">
                        <c:v>6.2838000000000005E-2</c:v>
                      </c:pt>
                      <c:pt idx="4681">
                        <c:v>6.2838000000000005E-2</c:v>
                      </c:pt>
                      <c:pt idx="4682">
                        <c:v>5.7951999999999997E-2</c:v>
                      </c:pt>
                      <c:pt idx="4683">
                        <c:v>5.7951999999999997E-2</c:v>
                      </c:pt>
                      <c:pt idx="4684">
                        <c:v>7.2000999999999996E-2</c:v>
                      </c:pt>
                      <c:pt idx="4685">
                        <c:v>7.2000999999999996E-2</c:v>
                      </c:pt>
                      <c:pt idx="4686">
                        <c:v>7.2000999999999996E-2</c:v>
                      </c:pt>
                      <c:pt idx="4687">
                        <c:v>4.5733999999999997E-2</c:v>
                      </c:pt>
                      <c:pt idx="4688">
                        <c:v>4.5733999999999997E-2</c:v>
                      </c:pt>
                      <c:pt idx="4689" formatCode="0.00E+00">
                        <c:v>-6.9099999999999999E-4</c:v>
                      </c:pt>
                      <c:pt idx="4690" formatCode="0.00E+00">
                        <c:v>-6.9099999999999999E-4</c:v>
                      </c:pt>
                      <c:pt idx="4691" formatCode="0.00E+00">
                        <c:v>-6.9099999999999999E-4</c:v>
                      </c:pt>
                      <c:pt idx="4692">
                        <c:v>3.9626000000000001E-2</c:v>
                      </c:pt>
                      <c:pt idx="4693">
                        <c:v>3.9626000000000001E-2</c:v>
                      </c:pt>
                      <c:pt idx="4694">
                        <c:v>-2.2682999999999998E-2</c:v>
                      </c:pt>
                      <c:pt idx="4695">
                        <c:v>-2.2682999999999998E-2</c:v>
                      </c:pt>
                      <c:pt idx="4696">
                        <c:v>-2.3904000000000002E-2</c:v>
                      </c:pt>
                      <c:pt idx="4697">
                        <c:v>-2.3904000000000002E-2</c:v>
                      </c:pt>
                      <c:pt idx="4698">
                        <c:v>-2.3904000000000002E-2</c:v>
                      </c:pt>
                      <c:pt idx="4699">
                        <c:v>1.6413000000000001E-2</c:v>
                      </c:pt>
                      <c:pt idx="4700">
                        <c:v>1.6413000000000001E-2</c:v>
                      </c:pt>
                      <c:pt idx="4701">
                        <c:v>0.27053300000000002</c:v>
                      </c:pt>
                      <c:pt idx="4702">
                        <c:v>0.27053300000000002</c:v>
                      </c:pt>
                      <c:pt idx="4703">
                        <c:v>0.27053300000000002</c:v>
                      </c:pt>
                      <c:pt idx="4704">
                        <c:v>0.51671100000000003</c:v>
                      </c:pt>
                      <c:pt idx="4705">
                        <c:v>0.51671100000000003</c:v>
                      </c:pt>
                      <c:pt idx="4706">
                        <c:v>0.72196199999999999</c:v>
                      </c:pt>
                      <c:pt idx="4707">
                        <c:v>0.72196199999999999</c:v>
                      </c:pt>
                      <c:pt idx="4708">
                        <c:v>0.93881899999999996</c:v>
                      </c:pt>
                      <c:pt idx="4709">
                        <c:v>0.93881899999999996</c:v>
                      </c:pt>
                      <c:pt idx="4710">
                        <c:v>0.93881899999999996</c:v>
                      </c:pt>
                      <c:pt idx="4711">
                        <c:v>1.1440699999999999</c:v>
                      </c:pt>
                      <c:pt idx="4712">
                        <c:v>1.1440699999999999</c:v>
                      </c:pt>
                      <c:pt idx="4713">
                        <c:v>1.05244</c:v>
                      </c:pt>
                      <c:pt idx="4714">
                        <c:v>1.05244</c:v>
                      </c:pt>
                      <c:pt idx="4715">
                        <c:v>1.05244</c:v>
                      </c:pt>
                      <c:pt idx="4716">
                        <c:v>1.1190249999999999</c:v>
                      </c:pt>
                      <c:pt idx="4717">
                        <c:v>1.1190249999999999</c:v>
                      </c:pt>
                      <c:pt idx="4718">
                        <c:v>1.243641</c:v>
                      </c:pt>
                      <c:pt idx="4719">
                        <c:v>1.243641</c:v>
                      </c:pt>
                      <c:pt idx="4720">
                        <c:v>1.0897030000000001</c:v>
                      </c:pt>
                      <c:pt idx="4721">
                        <c:v>1.0897030000000001</c:v>
                      </c:pt>
                      <c:pt idx="4722">
                        <c:v>1.0897030000000001</c:v>
                      </c:pt>
                      <c:pt idx="4723">
                        <c:v>1.2839579999999999</c:v>
                      </c:pt>
                      <c:pt idx="4724">
                        <c:v>1.2839579999999999</c:v>
                      </c:pt>
                      <c:pt idx="4725">
                        <c:v>1.2955650000000001</c:v>
                      </c:pt>
                      <c:pt idx="4726">
                        <c:v>1.2955650000000001</c:v>
                      </c:pt>
                      <c:pt idx="4727">
                        <c:v>1.2955650000000001</c:v>
                      </c:pt>
                      <c:pt idx="4728">
                        <c:v>1.239976</c:v>
                      </c:pt>
                      <c:pt idx="4729">
                        <c:v>1.239976</c:v>
                      </c:pt>
                      <c:pt idx="4730">
                        <c:v>0.89605900000000005</c:v>
                      </c:pt>
                      <c:pt idx="4731">
                        <c:v>0.89605900000000005</c:v>
                      </c:pt>
                      <c:pt idx="4732">
                        <c:v>0.52770700000000004</c:v>
                      </c:pt>
                      <c:pt idx="4733">
                        <c:v>0.52770700000000004</c:v>
                      </c:pt>
                      <c:pt idx="4734">
                        <c:v>0.52770700000000004</c:v>
                      </c:pt>
                      <c:pt idx="4735">
                        <c:v>0.26686799999999999</c:v>
                      </c:pt>
                      <c:pt idx="4736">
                        <c:v>0.26686799999999999</c:v>
                      </c:pt>
                      <c:pt idx="4737">
                        <c:v>0.32062400000000002</c:v>
                      </c:pt>
                      <c:pt idx="4738">
                        <c:v>0.32062400000000002</c:v>
                      </c:pt>
                      <c:pt idx="4739">
                        <c:v>-9.8430000000000004E-2</c:v>
                      </c:pt>
                      <c:pt idx="4740">
                        <c:v>-9.8430000000000004E-2</c:v>
                      </c:pt>
                      <c:pt idx="4741">
                        <c:v>-9.8430000000000004E-2</c:v>
                      </c:pt>
                      <c:pt idx="4742">
                        <c:v>7.2500000000000004E-3</c:v>
                      </c:pt>
                      <c:pt idx="4743">
                        <c:v>7.2500000000000004E-3</c:v>
                      </c:pt>
                      <c:pt idx="4744">
                        <c:v>3.4738999999999999E-2</c:v>
                      </c:pt>
                      <c:pt idx="4745">
                        <c:v>3.4738999999999999E-2</c:v>
                      </c:pt>
                      <c:pt idx="4746">
                        <c:v>3.4738999999999999E-2</c:v>
                      </c:pt>
                      <c:pt idx="4747">
                        <c:v>5.7341000000000003E-2</c:v>
                      </c:pt>
                      <c:pt idx="4748">
                        <c:v>5.7341000000000003E-2</c:v>
                      </c:pt>
                      <c:pt idx="4749">
                        <c:v>0.100101</c:v>
                      </c:pt>
                      <c:pt idx="4750">
                        <c:v>0.100101</c:v>
                      </c:pt>
                      <c:pt idx="4751">
                        <c:v>0.100101</c:v>
                      </c:pt>
                      <c:pt idx="4752">
                        <c:v>6.8335999999999994E-2</c:v>
                      </c:pt>
                      <c:pt idx="4753">
                        <c:v>6.8335999999999994E-2</c:v>
                      </c:pt>
                      <c:pt idx="4754">
                        <c:v>-3.1234999999999999E-2</c:v>
                      </c:pt>
                      <c:pt idx="4755">
                        <c:v>-3.1234999999999999E-2</c:v>
                      </c:pt>
                      <c:pt idx="4756">
                        <c:v>2.1911E-2</c:v>
                      </c:pt>
                      <c:pt idx="4757">
                        <c:v>2.1911E-2</c:v>
                      </c:pt>
                      <c:pt idx="4758">
                        <c:v>2.1911E-2</c:v>
                      </c:pt>
                      <c:pt idx="4759">
                        <c:v>5.4286000000000001E-2</c:v>
                      </c:pt>
                      <c:pt idx="4760">
                        <c:v>5.4286000000000001E-2</c:v>
                      </c:pt>
                      <c:pt idx="4761">
                        <c:v>4.8177999999999999E-2</c:v>
                      </c:pt>
                      <c:pt idx="4762">
                        <c:v>4.8177999999999999E-2</c:v>
                      </c:pt>
                      <c:pt idx="4763">
                        <c:v>4.8177999999999999E-2</c:v>
                      </c:pt>
                      <c:pt idx="4764">
                        <c:v>3.2294999999999997E-2</c:v>
                      </c:pt>
                      <c:pt idx="4765">
                        <c:v>3.2294999999999997E-2</c:v>
                      </c:pt>
                      <c:pt idx="4766">
                        <c:v>1.1526E-2</c:v>
                      </c:pt>
                      <c:pt idx="4767">
                        <c:v>1.1526E-2</c:v>
                      </c:pt>
                      <c:pt idx="4768">
                        <c:v>-6.1890000000000001E-3</c:v>
                      </c:pt>
                      <c:pt idx="4769">
                        <c:v>-6.1890000000000001E-3</c:v>
                      </c:pt>
                      <c:pt idx="4770">
                        <c:v>-6.1890000000000001E-3</c:v>
                      </c:pt>
                      <c:pt idx="4771">
                        <c:v>-8.0219999999999996E-3</c:v>
                      </c:pt>
                      <c:pt idx="4772">
                        <c:v>-8.0219999999999996E-3</c:v>
                      </c:pt>
                      <c:pt idx="4773">
                        <c:v>2.9740000000000001E-3</c:v>
                      </c:pt>
                      <c:pt idx="4774">
                        <c:v>2.9740000000000001E-3</c:v>
                      </c:pt>
                      <c:pt idx="4775">
                        <c:v>2.9740000000000001E-3</c:v>
                      </c:pt>
                      <c:pt idx="4776">
                        <c:v>-5.5779999999999996E-3</c:v>
                      </c:pt>
                      <c:pt idx="4777">
                        <c:v>-5.5779999999999996E-3</c:v>
                      </c:pt>
                      <c:pt idx="4778">
                        <c:v>-1.1686999999999999E-2</c:v>
                      </c:pt>
                      <c:pt idx="4779">
                        <c:v>-1.1686999999999999E-2</c:v>
                      </c:pt>
                      <c:pt idx="4780">
                        <c:v>-2.5240000000000002E-3</c:v>
                      </c:pt>
                      <c:pt idx="4781">
                        <c:v>-2.5240000000000002E-3</c:v>
                      </c:pt>
                      <c:pt idx="4782">
                        <c:v>-2.5240000000000002E-3</c:v>
                      </c:pt>
                      <c:pt idx="4783" formatCode="0.00E+00">
                        <c:v>5.2999999999999998E-4</c:v>
                      </c:pt>
                      <c:pt idx="4784" formatCode="0.00E+00">
                        <c:v>5.2999999999999998E-4</c:v>
                      </c:pt>
                      <c:pt idx="4785">
                        <c:v>-6.1890000000000001E-3</c:v>
                      </c:pt>
                      <c:pt idx="4786">
                        <c:v>-6.1890000000000001E-3</c:v>
                      </c:pt>
                      <c:pt idx="4787">
                        <c:v>-6.1890000000000001E-3</c:v>
                      </c:pt>
                      <c:pt idx="4788">
                        <c:v>-1.0465E-2</c:v>
                      </c:pt>
                      <c:pt idx="4789">
                        <c:v>-1.0465E-2</c:v>
                      </c:pt>
                      <c:pt idx="4790">
                        <c:v>-4.9680000000000002E-3</c:v>
                      </c:pt>
                      <c:pt idx="4791">
                        <c:v>-4.9680000000000002E-3</c:v>
                      </c:pt>
                      <c:pt idx="4792">
                        <c:v>-8.633E-3</c:v>
                      </c:pt>
                      <c:pt idx="4793">
                        <c:v>-8.633E-3</c:v>
                      </c:pt>
                      <c:pt idx="4794">
                        <c:v>-8.633E-3</c:v>
                      </c:pt>
                      <c:pt idx="4795">
                        <c:v>-7.4110000000000001E-3</c:v>
                      </c:pt>
                      <c:pt idx="4796">
                        <c:v>-7.4110000000000001E-3</c:v>
                      </c:pt>
                      <c:pt idx="4797">
                        <c:v>-3.1350000000000002E-3</c:v>
                      </c:pt>
                      <c:pt idx="4798">
                        <c:v>-3.1350000000000002E-3</c:v>
                      </c:pt>
                      <c:pt idx="4799">
                        <c:v>-3.1350000000000002E-3</c:v>
                      </c:pt>
                      <c:pt idx="4800">
                        <c:v>-2.5240000000000002E-3</c:v>
                      </c:pt>
                      <c:pt idx="4801">
                        <c:v>-2.5240000000000002E-3</c:v>
                      </c:pt>
                      <c:pt idx="4802">
                        <c:v>7.8609999999999999E-3</c:v>
                      </c:pt>
                      <c:pt idx="4803">
                        <c:v>7.8609999999999999E-3</c:v>
                      </c:pt>
                      <c:pt idx="4804">
                        <c:v>4.8060000000000004E-3</c:v>
                      </c:pt>
                      <c:pt idx="4805">
                        <c:v>4.8060000000000004E-3</c:v>
                      </c:pt>
                      <c:pt idx="4806">
                        <c:v>4.8060000000000004E-3</c:v>
                      </c:pt>
                      <c:pt idx="4807" formatCode="0.00E+00">
                        <c:v>-6.9099999999999999E-4</c:v>
                      </c:pt>
                      <c:pt idx="4808" formatCode="0.00E+00">
                        <c:v>-6.9099999999999999E-4</c:v>
                      </c:pt>
                      <c:pt idx="4809">
                        <c:v>1.7520000000000001E-3</c:v>
                      </c:pt>
                      <c:pt idx="4810">
                        <c:v>1.7520000000000001E-3</c:v>
                      </c:pt>
                      <c:pt idx="4811">
                        <c:v>1.7520000000000001E-3</c:v>
                      </c:pt>
                      <c:pt idx="4812">
                        <c:v>2.9740000000000001E-3</c:v>
                      </c:pt>
                      <c:pt idx="4813">
                        <c:v>2.9740000000000001E-3</c:v>
                      </c:pt>
                      <c:pt idx="4814">
                        <c:v>-1.913E-3</c:v>
                      </c:pt>
                      <c:pt idx="4815">
                        <c:v>-1.913E-3</c:v>
                      </c:pt>
                      <c:pt idx="4816">
                        <c:v>-1.302E-3</c:v>
                      </c:pt>
                      <c:pt idx="4817">
                        <c:v>-1.302E-3</c:v>
                      </c:pt>
                      <c:pt idx="4818">
                        <c:v>-1.302E-3</c:v>
                      </c:pt>
                      <c:pt idx="4819" formatCode="0.00E+00">
                        <c:v>5.2999999999999998E-4</c:v>
                      </c:pt>
                      <c:pt idx="4820" formatCode="0.00E+00">
                        <c:v>5.2999999999999998E-4</c:v>
                      </c:pt>
                      <c:pt idx="4821">
                        <c:v>-4.3569999999999998E-3</c:v>
                      </c:pt>
                      <c:pt idx="4822">
                        <c:v>-4.3569999999999998E-3</c:v>
                      </c:pt>
                      <c:pt idx="4823">
                        <c:v>-4.3569999999999998E-3</c:v>
                      </c:pt>
                      <c:pt idx="4824">
                        <c:v>-9.8539999999999999E-3</c:v>
                      </c:pt>
                      <c:pt idx="4825">
                        <c:v>-9.8539999999999999E-3</c:v>
                      </c:pt>
                      <c:pt idx="4826">
                        <c:v>-7.4110000000000001E-3</c:v>
                      </c:pt>
                      <c:pt idx="4827">
                        <c:v>-7.4110000000000001E-3</c:v>
                      </c:pt>
                      <c:pt idx="4828">
                        <c:v>-8.633E-3</c:v>
                      </c:pt>
                      <c:pt idx="4829">
                        <c:v>-8.633E-3</c:v>
                      </c:pt>
                      <c:pt idx="4830">
                        <c:v>-8.633E-3</c:v>
                      </c:pt>
                      <c:pt idx="4831">
                        <c:v>-3.1350000000000002E-3</c:v>
                      </c:pt>
                      <c:pt idx="4832">
                        <c:v>-3.1350000000000002E-3</c:v>
                      </c:pt>
                      <c:pt idx="4833">
                        <c:v>-3.1350000000000002E-3</c:v>
                      </c:pt>
                      <c:pt idx="4834">
                        <c:v>-3.1350000000000002E-3</c:v>
                      </c:pt>
                      <c:pt idx="4835">
                        <c:v>-3.1350000000000002E-3</c:v>
                      </c:pt>
                      <c:pt idx="4836">
                        <c:v>-6.7999999999999996E-3</c:v>
                      </c:pt>
                      <c:pt idx="4837">
                        <c:v>-6.7999999999999996E-3</c:v>
                      </c:pt>
                      <c:pt idx="4838">
                        <c:v>1.1410000000000001E-3</c:v>
                      </c:pt>
                      <c:pt idx="4839">
                        <c:v>1.1410000000000001E-3</c:v>
                      </c:pt>
                      <c:pt idx="4840">
                        <c:v>1.1526E-2</c:v>
                      </c:pt>
                      <c:pt idx="4841">
                        <c:v>1.1526E-2</c:v>
                      </c:pt>
                      <c:pt idx="4842">
                        <c:v>1.1526E-2</c:v>
                      </c:pt>
                      <c:pt idx="4843">
                        <c:v>1.0304000000000001E-2</c:v>
                      </c:pt>
                      <c:pt idx="4844">
                        <c:v>1.0304000000000001E-2</c:v>
                      </c:pt>
                      <c:pt idx="4845">
                        <c:v>1.7520000000000001E-3</c:v>
                      </c:pt>
                      <c:pt idx="4846">
                        <c:v>1.7520000000000001E-3</c:v>
                      </c:pt>
                      <c:pt idx="4847">
                        <c:v>1.7520000000000001E-3</c:v>
                      </c:pt>
                      <c:pt idx="4848">
                        <c:v>-6.7999999999999996E-3</c:v>
                      </c:pt>
                      <c:pt idx="4849">
                        <c:v>-6.7999999999999996E-3</c:v>
                      </c:pt>
                      <c:pt idx="4850">
                        <c:v>-3.7460000000000002E-3</c:v>
                      </c:pt>
                      <c:pt idx="4851">
                        <c:v>-3.7460000000000002E-3</c:v>
                      </c:pt>
                      <c:pt idx="4852">
                        <c:v>-2.5240000000000002E-3</c:v>
                      </c:pt>
                      <c:pt idx="4853">
                        <c:v>-2.5240000000000002E-3</c:v>
                      </c:pt>
                      <c:pt idx="4854">
                        <c:v>-2.5240000000000002E-3</c:v>
                      </c:pt>
                      <c:pt idx="4855">
                        <c:v>1.1410000000000001E-3</c:v>
                      </c:pt>
                      <c:pt idx="4856">
                        <c:v>1.1410000000000001E-3</c:v>
                      </c:pt>
                      <c:pt idx="4857">
                        <c:v>-2.5240000000000002E-3</c:v>
                      </c:pt>
                      <c:pt idx="4858">
                        <c:v>-2.5240000000000002E-3</c:v>
                      </c:pt>
                      <c:pt idx="4859">
                        <c:v>-2.5240000000000002E-3</c:v>
                      </c:pt>
                      <c:pt idx="4860">
                        <c:v>-8.0219999999999996E-3</c:v>
                      </c:pt>
                      <c:pt idx="4861">
                        <c:v>-8.0219999999999996E-3</c:v>
                      </c:pt>
                      <c:pt idx="4862">
                        <c:v>-9.8539999999999999E-3</c:v>
                      </c:pt>
                      <c:pt idx="4863">
                        <c:v>-9.8539999999999999E-3</c:v>
                      </c:pt>
                      <c:pt idx="4864">
                        <c:v>-9.2440000000000005E-3</c:v>
                      </c:pt>
                      <c:pt idx="4865">
                        <c:v>-9.2440000000000005E-3</c:v>
                      </c:pt>
                      <c:pt idx="4866">
                        <c:v>-9.2440000000000005E-3</c:v>
                      </c:pt>
                      <c:pt idx="4867" formatCode="0.00E+00">
                        <c:v>5.2999999999999998E-4</c:v>
                      </c:pt>
                      <c:pt idx="4868" formatCode="0.00E+00">
                        <c:v>5.2999999999999998E-4</c:v>
                      </c:pt>
                      <c:pt idx="4869" formatCode="0.00E+00">
                        <c:v>5.2999999999999998E-4</c:v>
                      </c:pt>
                      <c:pt idx="4870" formatCode="0.00E+00">
                        <c:v>5.2999999999999998E-4</c:v>
                      </c:pt>
                      <c:pt idx="4871" formatCode="0.00E+00">
                        <c:v>5.2999999999999998E-4</c:v>
                      </c:pt>
                      <c:pt idx="4872">
                        <c:v>4.8060000000000004E-3</c:v>
                      </c:pt>
                      <c:pt idx="4873">
                        <c:v>4.8060000000000004E-3</c:v>
                      </c:pt>
                      <c:pt idx="4874">
                        <c:v>-6.1890000000000001E-3</c:v>
                      </c:pt>
                      <c:pt idx="4875">
                        <c:v>-6.1890000000000001E-3</c:v>
                      </c:pt>
                      <c:pt idx="4876">
                        <c:v>-6.1890000000000001E-3</c:v>
                      </c:pt>
                      <c:pt idx="4877">
                        <c:v>-9.2440000000000005E-3</c:v>
                      </c:pt>
                      <c:pt idx="4878">
                        <c:v>-9.2440000000000005E-3</c:v>
                      </c:pt>
                      <c:pt idx="4879">
                        <c:v>-9.2440000000000005E-3</c:v>
                      </c:pt>
                      <c:pt idx="4880">
                        <c:v>-9.2440000000000005E-3</c:v>
                      </c:pt>
                      <c:pt idx="4881">
                        <c:v>-1.4130999999999999E-2</c:v>
                      </c:pt>
                      <c:pt idx="4882">
                        <c:v>-1.4130999999999999E-2</c:v>
                      </c:pt>
                      <c:pt idx="4883">
                        <c:v>-1.4130999999999999E-2</c:v>
                      </c:pt>
                      <c:pt idx="4884">
                        <c:v>-1.2298E-2</c:v>
                      </c:pt>
                      <c:pt idx="4885">
                        <c:v>-1.2298E-2</c:v>
                      </c:pt>
                      <c:pt idx="4886">
                        <c:v>2.9740000000000001E-3</c:v>
                      </c:pt>
                      <c:pt idx="4887">
                        <c:v>2.9740000000000001E-3</c:v>
                      </c:pt>
                      <c:pt idx="4888">
                        <c:v>1.7024000000000001E-2</c:v>
                      </c:pt>
                      <c:pt idx="4889">
                        <c:v>1.7024000000000001E-2</c:v>
                      </c:pt>
                      <c:pt idx="4890">
                        <c:v>1.7024000000000001E-2</c:v>
                      </c:pt>
                      <c:pt idx="4891">
                        <c:v>1.8245000000000001E-2</c:v>
                      </c:pt>
                      <c:pt idx="4892">
                        <c:v>1.8245000000000001E-2</c:v>
                      </c:pt>
                      <c:pt idx="4893">
                        <c:v>1.3969000000000001E-2</c:v>
                      </c:pt>
                      <c:pt idx="4894">
                        <c:v>1.3969000000000001E-2</c:v>
                      </c:pt>
                      <c:pt idx="4895">
                        <c:v>1.3969000000000001E-2</c:v>
                      </c:pt>
                      <c:pt idx="4896">
                        <c:v>9.6930000000000002E-3</c:v>
                      </c:pt>
                      <c:pt idx="4897">
                        <c:v>9.6930000000000002E-3</c:v>
                      </c:pt>
                      <c:pt idx="4898">
                        <c:v>1.0304000000000001E-2</c:v>
                      </c:pt>
                      <c:pt idx="4899">
                        <c:v>1.0304000000000001E-2</c:v>
                      </c:pt>
                      <c:pt idx="4900">
                        <c:v>9.0819999999999998E-3</c:v>
                      </c:pt>
                      <c:pt idx="4901">
                        <c:v>9.0819999999999998E-3</c:v>
                      </c:pt>
                      <c:pt idx="4902">
                        <c:v>9.0819999999999998E-3</c:v>
                      </c:pt>
                      <c:pt idx="4903">
                        <c:v>1.3969000000000001E-2</c:v>
                      </c:pt>
                      <c:pt idx="4904">
                        <c:v>1.3969000000000001E-2</c:v>
                      </c:pt>
                      <c:pt idx="4905">
                        <c:v>1.8856000000000001E-2</c:v>
                      </c:pt>
                      <c:pt idx="4906">
                        <c:v>1.8856000000000001E-2</c:v>
                      </c:pt>
                      <c:pt idx="4907">
                        <c:v>1.8856000000000001E-2</c:v>
                      </c:pt>
                      <c:pt idx="4908">
                        <c:v>2.1299999999999999E-2</c:v>
                      </c:pt>
                      <c:pt idx="4909">
                        <c:v>2.1299999999999999E-2</c:v>
                      </c:pt>
                      <c:pt idx="4910">
                        <c:v>7.8609999999999999E-3</c:v>
                      </c:pt>
                      <c:pt idx="4911">
                        <c:v>7.8609999999999999E-3</c:v>
                      </c:pt>
                      <c:pt idx="4912">
                        <c:v>-8.633E-3</c:v>
                      </c:pt>
                      <c:pt idx="4913">
                        <c:v>-8.633E-3</c:v>
                      </c:pt>
                      <c:pt idx="4914">
                        <c:v>-8.633E-3</c:v>
                      </c:pt>
                      <c:pt idx="4915">
                        <c:v>-2.5125999999999999E-2</c:v>
                      </c:pt>
                      <c:pt idx="4916">
                        <c:v>-2.5125999999999999E-2</c:v>
                      </c:pt>
                      <c:pt idx="4917">
                        <c:v>-1.7795999999999999E-2</c:v>
                      </c:pt>
                      <c:pt idx="4918">
                        <c:v>-1.7795999999999999E-2</c:v>
                      </c:pt>
                      <c:pt idx="4919">
                        <c:v>-1.7795999999999999E-2</c:v>
                      </c:pt>
                      <c:pt idx="4920">
                        <c:v>5.1232E-2</c:v>
                      </c:pt>
                      <c:pt idx="4921">
                        <c:v>5.1232E-2</c:v>
                      </c:pt>
                      <c:pt idx="4922">
                        <c:v>4.4512999999999997E-2</c:v>
                      </c:pt>
                      <c:pt idx="4923">
                        <c:v>4.4512999999999997E-2</c:v>
                      </c:pt>
                      <c:pt idx="4924">
                        <c:v>3.9626000000000001E-2</c:v>
                      </c:pt>
                      <c:pt idx="4925">
                        <c:v>3.9626000000000001E-2</c:v>
                      </c:pt>
                      <c:pt idx="4926">
                        <c:v>3.9626000000000001E-2</c:v>
                      </c:pt>
                      <c:pt idx="4927">
                        <c:v>1.6413000000000001E-2</c:v>
                      </c:pt>
                      <c:pt idx="4928">
                        <c:v>1.6413000000000001E-2</c:v>
                      </c:pt>
                      <c:pt idx="4929">
                        <c:v>5.4169999999999999E-3</c:v>
                      </c:pt>
                      <c:pt idx="4930">
                        <c:v>5.4169999999999999E-3</c:v>
                      </c:pt>
                      <c:pt idx="4931">
                        <c:v>5.4169999999999999E-3</c:v>
                      </c:pt>
                      <c:pt idx="4932">
                        <c:v>-2.5240000000000002E-3</c:v>
                      </c:pt>
                      <c:pt idx="4933">
                        <c:v>-2.5240000000000002E-3</c:v>
                      </c:pt>
                      <c:pt idx="4934">
                        <c:v>-7.4110000000000001E-3</c:v>
                      </c:pt>
                      <c:pt idx="4935">
                        <c:v>-7.4110000000000001E-3</c:v>
                      </c:pt>
                      <c:pt idx="4936" formatCode="0.00E+00">
                        <c:v>-6.9099999999999999E-4</c:v>
                      </c:pt>
                      <c:pt idx="4937" formatCode="0.00E+00">
                        <c:v>-6.9099999999999999E-4</c:v>
                      </c:pt>
                      <c:pt idx="4938" formatCode="0.00E+00">
                        <c:v>-6.9099999999999999E-4</c:v>
                      </c:pt>
                      <c:pt idx="4939">
                        <c:v>-3.7460000000000002E-3</c:v>
                      </c:pt>
                      <c:pt idx="4940">
                        <c:v>-3.7460000000000002E-3</c:v>
                      </c:pt>
                      <c:pt idx="4941">
                        <c:v>1.1410000000000001E-3</c:v>
                      </c:pt>
                      <c:pt idx="4942">
                        <c:v>1.1410000000000001E-3</c:v>
                      </c:pt>
                      <c:pt idx="4943">
                        <c:v>1.1410000000000001E-3</c:v>
                      </c:pt>
                      <c:pt idx="4944">
                        <c:v>7.8609999999999999E-3</c:v>
                      </c:pt>
                      <c:pt idx="4945">
                        <c:v>7.8609999999999999E-3</c:v>
                      </c:pt>
                      <c:pt idx="4946">
                        <c:v>9.0819999999999998E-3</c:v>
                      </c:pt>
                      <c:pt idx="4947">
                        <c:v>9.0819999999999998E-3</c:v>
                      </c:pt>
                      <c:pt idx="4948">
                        <c:v>-9.2440000000000005E-3</c:v>
                      </c:pt>
                      <c:pt idx="4949">
                        <c:v>-9.2440000000000005E-3</c:v>
                      </c:pt>
                      <c:pt idx="4950">
                        <c:v>-9.2440000000000005E-3</c:v>
                      </c:pt>
                      <c:pt idx="4951">
                        <c:v>-2.3904000000000002E-2</c:v>
                      </c:pt>
                      <c:pt idx="4952">
                        <c:v>-2.3904000000000002E-2</c:v>
                      </c:pt>
                      <c:pt idx="4953">
                        <c:v>-2.0239E-2</c:v>
                      </c:pt>
                      <c:pt idx="4954">
                        <c:v>-2.0239E-2</c:v>
                      </c:pt>
                      <c:pt idx="4955">
                        <c:v>-2.0239E-2</c:v>
                      </c:pt>
                      <c:pt idx="4956">
                        <c:v>-2.7570000000000001E-2</c:v>
                      </c:pt>
                      <c:pt idx="4957">
                        <c:v>-2.7570000000000001E-2</c:v>
                      </c:pt>
                      <c:pt idx="4958">
                        <c:v>-9.8539999999999999E-3</c:v>
                      </c:pt>
                      <c:pt idx="4959">
                        <c:v>-9.8539999999999999E-3</c:v>
                      </c:pt>
                      <c:pt idx="4960">
                        <c:v>4.1949999999999999E-3</c:v>
                      </c:pt>
                      <c:pt idx="4961">
                        <c:v>4.1949999999999999E-3</c:v>
                      </c:pt>
                      <c:pt idx="4962">
                        <c:v>4.1949999999999999E-3</c:v>
                      </c:pt>
                      <c:pt idx="4963">
                        <c:v>-1.302E-3</c:v>
                      </c:pt>
                      <c:pt idx="4964">
                        <c:v>-1.302E-3</c:v>
                      </c:pt>
                      <c:pt idx="4965">
                        <c:v>8.4709999999999994E-3</c:v>
                      </c:pt>
                      <c:pt idx="4966">
                        <c:v>8.4709999999999994E-3</c:v>
                      </c:pt>
                      <c:pt idx="4967">
                        <c:v>8.4709999999999994E-3</c:v>
                      </c:pt>
                      <c:pt idx="4968">
                        <c:v>2.6186999999999998E-2</c:v>
                      </c:pt>
                      <c:pt idx="4969">
                        <c:v>2.6186999999999998E-2</c:v>
                      </c:pt>
                      <c:pt idx="4970">
                        <c:v>1.4579999999999999E-2</c:v>
                      </c:pt>
                      <c:pt idx="4971">
                        <c:v>1.4579999999999999E-2</c:v>
                      </c:pt>
                      <c:pt idx="4972">
                        <c:v>1.4579999999999999E-2</c:v>
                      </c:pt>
                      <c:pt idx="4973">
                        <c:v>1.7634E-2</c:v>
                      </c:pt>
                      <c:pt idx="4974">
                        <c:v>1.7634E-2</c:v>
                      </c:pt>
                      <c:pt idx="4975">
                        <c:v>1.7634E-2</c:v>
                      </c:pt>
                      <c:pt idx="4976">
                        <c:v>1.7634E-2</c:v>
                      </c:pt>
                      <c:pt idx="4977">
                        <c:v>1.4579999999999999E-2</c:v>
                      </c:pt>
                      <c:pt idx="4978">
                        <c:v>1.4579999999999999E-2</c:v>
                      </c:pt>
                      <c:pt idx="4979">
                        <c:v>1.4579999999999999E-2</c:v>
                      </c:pt>
                      <c:pt idx="4980">
                        <c:v>1.0914999999999999E-2</c:v>
                      </c:pt>
                      <c:pt idx="4981">
                        <c:v>1.0914999999999999E-2</c:v>
                      </c:pt>
                      <c:pt idx="4982">
                        <c:v>-5.5779999999999996E-3</c:v>
                      </c:pt>
                      <c:pt idx="4983">
                        <c:v>-5.5779999999999996E-3</c:v>
                      </c:pt>
                      <c:pt idx="4984">
                        <c:v>-4.9680000000000002E-3</c:v>
                      </c:pt>
                      <c:pt idx="4985">
                        <c:v>-4.9680000000000002E-3</c:v>
                      </c:pt>
                      <c:pt idx="4986">
                        <c:v>-4.9680000000000002E-3</c:v>
                      </c:pt>
                      <c:pt idx="4987">
                        <c:v>1.1410000000000001E-3</c:v>
                      </c:pt>
                      <c:pt idx="4988">
                        <c:v>1.1410000000000001E-3</c:v>
                      </c:pt>
                      <c:pt idx="4989">
                        <c:v>1.2748000000000001E-2</c:v>
                      </c:pt>
                      <c:pt idx="4990">
                        <c:v>1.2748000000000001E-2</c:v>
                      </c:pt>
                      <c:pt idx="4991">
                        <c:v>1.2748000000000001E-2</c:v>
                      </c:pt>
                      <c:pt idx="4992">
                        <c:v>1.9467000000000002E-2</c:v>
                      </c:pt>
                      <c:pt idx="4993">
                        <c:v>1.9467000000000002E-2</c:v>
                      </c:pt>
                      <c:pt idx="4994">
                        <c:v>1.6413000000000001E-2</c:v>
                      </c:pt>
                      <c:pt idx="4995">
                        <c:v>1.6413000000000001E-2</c:v>
                      </c:pt>
                      <c:pt idx="4996">
                        <c:v>1.6413000000000001E-2</c:v>
                      </c:pt>
                      <c:pt idx="4997">
                        <c:v>1.4579999999999999E-2</c:v>
                      </c:pt>
                      <c:pt idx="4998">
                        <c:v>1.4579999999999999E-2</c:v>
                      </c:pt>
                      <c:pt idx="4999">
                        <c:v>2.9740000000000001E-3</c:v>
                      </c:pt>
                      <c:pt idx="5000">
                        <c:v>2.9740000000000001E-3</c:v>
                      </c:pt>
                      <c:pt idx="5001">
                        <c:v>-6.7999999999999996E-3</c:v>
                      </c:pt>
                      <c:pt idx="5002">
                        <c:v>-6.7999999999999996E-3</c:v>
                      </c:pt>
                      <c:pt idx="5003">
                        <c:v>-6.7999999999999996E-3</c:v>
                      </c:pt>
                      <c:pt idx="5004">
                        <c:v>-1.5963000000000001E-2</c:v>
                      </c:pt>
                      <c:pt idx="5005">
                        <c:v>-1.5963000000000001E-2</c:v>
                      </c:pt>
                      <c:pt idx="5006">
                        <c:v>-1.0465E-2</c:v>
                      </c:pt>
                      <c:pt idx="5007">
                        <c:v>-1.0465E-2</c:v>
                      </c:pt>
                      <c:pt idx="5008">
                        <c:v>-1.0465E-2</c:v>
                      </c:pt>
                      <c:pt idx="5009">
                        <c:v>-3.7460000000000002E-3</c:v>
                      </c:pt>
                      <c:pt idx="5010">
                        <c:v>-3.7460000000000002E-3</c:v>
                      </c:pt>
                      <c:pt idx="5011">
                        <c:v>-1.302E-3</c:v>
                      </c:pt>
                      <c:pt idx="5012">
                        <c:v>-1.302E-3</c:v>
                      </c:pt>
                      <c:pt idx="5013">
                        <c:v>1.7520000000000001E-3</c:v>
                      </c:pt>
                      <c:pt idx="5014">
                        <c:v>1.7520000000000001E-3</c:v>
                      </c:pt>
                      <c:pt idx="5015">
                        <c:v>1.7520000000000001E-3</c:v>
                      </c:pt>
                      <c:pt idx="5016">
                        <c:v>-4.9680000000000002E-3</c:v>
                      </c:pt>
                      <c:pt idx="5017">
                        <c:v>-4.9680000000000002E-3</c:v>
                      </c:pt>
                      <c:pt idx="5018">
                        <c:v>-3.7460000000000002E-3</c:v>
                      </c:pt>
                      <c:pt idx="5019">
                        <c:v>-3.7460000000000002E-3</c:v>
                      </c:pt>
                      <c:pt idx="5020">
                        <c:v>-1.302E-3</c:v>
                      </c:pt>
                      <c:pt idx="5021">
                        <c:v>-1.302E-3</c:v>
                      </c:pt>
                      <c:pt idx="5022">
                        <c:v>-1.302E-3</c:v>
                      </c:pt>
                      <c:pt idx="5023">
                        <c:v>-8.633E-3</c:v>
                      </c:pt>
                      <c:pt idx="5024">
                        <c:v>-8.633E-3</c:v>
                      </c:pt>
                      <c:pt idx="5025">
                        <c:v>-9.8539999999999999E-3</c:v>
                      </c:pt>
                      <c:pt idx="5026">
                        <c:v>-9.8539999999999999E-3</c:v>
                      </c:pt>
                      <c:pt idx="5027">
                        <c:v>-9.8539999999999999E-3</c:v>
                      </c:pt>
                      <c:pt idx="5028">
                        <c:v>2.3630000000000001E-3</c:v>
                      </c:pt>
                      <c:pt idx="5029">
                        <c:v>2.3630000000000001E-3</c:v>
                      </c:pt>
                      <c:pt idx="5030">
                        <c:v>2.9740000000000001E-3</c:v>
                      </c:pt>
                      <c:pt idx="5031">
                        <c:v>2.9740000000000001E-3</c:v>
                      </c:pt>
                      <c:pt idx="5032">
                        <c:v>2.9740000000000001E-3</c:v>
                      </c:pt>
                      <c:pt idx="5033">
                        <c:v>1.0914999999999999E-2</c:v>
                      </c:pt>
                      <c:pt idx="5034">
                        <c:v>1.0914999999999999E-2</c:v>
                      </c:pt>
                      <c:pt idx="5035">
                        <c:v>1.0914999999999999E-2</c:v>
                      </c:pt>
                      <c:pt idx="5036">
                        <c:v>-3.7460000000000002E-3</c:v>
                      </c:pt>
                      <c:pt idx="5037">
                        <c:v>-3.7460000000000002E-3</c:v>
                      </c:pt>
                      <c:pt idx="5038">
                        <c:v>-3.7460000000000002E-3</c:v>
                      </c:pt>
                      <c:pt idx="5039">
                        <c:v>2.9740000000000001E-3</c:v>
                      </c:pt>
                      <c:pt idx="5040">
                        <c:v>2.9740000000000001E-3</c:v>
                      </c:pt>
                      <c:pt idx="5041">
                        <c:v>2.9740000000000001E-3</c:v>
                      </c:pt>
                      <c:pt idx="5042" formatCode="0.00E+00">
                        <c:v>-8.1000000000000004E-5</c:v>
                      </c:pt>
                      <c:pt idx="5043" formatCode="0.00E+00">
                        <c:v>-8.1000000000000004E-5</c:v>
                      </c:pt>
                      <c:pt idx="5044" formatCode="0.00E+00">
                        <c:v>-8.1000000000000004E-5</c:v>
                      </c:pt>
                      <c:pt idx="5045" formatCode="0.00E+00">
                        <c:v>-6.9099999999999999E-4</c:v>
                      </c:pt>
                      <c:pt idx="5046" formatCode="0.00E+00">
                        <c:v>-6.9099999999999999E-4</c:v>
                      </c:pt>
                      <c:pt idx="5047">
                        <c:v>-1.6573999999999998E-2</c:v>
                      </c:pt>
                      <c:pt idx="5048">
                        <c:v>-1.6573999999999998E-2</c:v>
                      </c:pt>
                      <c:pt idx="5049">
                        <c:v>-1.4741000000000001E-2</c:v>
                      </c:pt>
                      <c:pt idx="5050">
                        <c:v>-1.4741000000000001E-2</c:v>
                      </c:pt>
                      <c:pt idx="5051">
                        <c:v>-1.4741000000000001E-2</c:v>
                      </c:pt>
                      <c:pt idx="5052">
                        <c:v>-9.2440000000000005E-3</c:v>
                      </c:pt>
                      <c:pt idx="5053">
                        <c:v>-9.2440000000000005E-3</c:v>
                      </c:pt>
                      <c:pt idx="5054">
                        <c:v>1.7520000000000001E-3</c:v>
                      </c:pt>
                      <c:pt idx="5055">
                        <c:v>1.7520000000000001E-3</c:v>
                      </c:pt>
                      <c:pt idx="5056">
                        <c:v>-6.7999999999999996E-3</c:v>
                      </c:pt>
                      <c:pt idx="5057">
                        <c:v>-6.7999999999999996E-3</c:v>
                      </c:pt>
                      <c:pt idx="5058">
                        <c:v>-6.7999999999999996E-3</c:v>
                      </c:pt>
                      <c:pt idx="5059">
                        <c:v>-1.2298E-2</c:v>
                      </c:pt>
                      <c:pt idx="5060">
                        <c:v>-1.2298E-2</c:v>
                      </c:pt>
                      <c:pt idx="5061">
                        <c:v>-3.2455999999999999E-2</c:v>
                      </c:pt>
                      <c:pt idx="5062">
                        <c:v>-3.2455999999999999E-2</c:v>
                      </c:pt>
                      <c:pt idx="5063">
                        <c:v>-3.2455999999999999E-2</c:v>
                      </c:pt>
                      <c:pt idx="5064">
                        <c:v>-6.4832000000000001E-2</c:v>
                      </c:pt>
                      <c:pt idx="5065">
                        <c:v>-6.4832000000000001E-2</c:v>
                      </c:pt>
                      <c:pt idx="5066">
                        <c:v>-8.8044999999999998E-2</c:v>
                      </c:pt>
                      <c:pt idx="5067">
                        <c:v>-8.8044999999999998E-2</c:v>
                      </c:pt>
                      <c:pt idx="5068">
                        <c:v>-8.8044999999999998E-2</c:v>
                      </c:pt>
                      <c:pt idx="5069">
                        <c:v>-3.9787000000000003E-2</c:v>
                      </c:pt>
                      <c:pt idx="5070">
                        <c:v>-3.9787000000000003E-2</c:v>
                      </c:pt>
                      <c:pt idx="5071">
                        <c:v>-1.5963000000000001E-2</c:v>
                      </c:pt>
                      <c:pt idx="5072">
                        <c:v>-1.5963000000000001E-2</c:v>
                      </c:pt>
                      <c:pt idx="5073">
                        <c:v>-4.3569999999999998E-3</c:v>
                      </c:pt>
                      <c:pt idx="5074">
                        <c:v>-4.3569999999999998E-3</c:v>
                      </c:pt>
                      <c:pt idx="5075">
                        <c:v>-4.3569999999999998E-3</c:v>
                      </c:pt>
                      <c:pt idx="5076" formatCode="0.00E+00">
                        <c:v>5.2999999999999998E-4</c:v>
                      </c:pt>
                      <c:pt idx="5077" formatCode="0.00E+00">
                        <c:v>5.2999999999999998E-4</c:v>
                      </c:pt>
                      <c:pt idx="5078" formatCode="0.00E+00">
                        <c:v>-8.1000000000000004E-5</c:v>
                      </c:pt>
                      <c:pt idx="5079" formatCode="0.00E+00">
                        <c:v>-8.1000000000000004E-5</c:v>
                      </c:pt>
                      <c:pt idx="5080" formatCode="0.00E+00">
                        <c:v>-8.1000000000000004E-5</c:v>
                      </c:pt>
                      <c:pt idx="5081">
                        <c:v>-2.5125999999999999E-2</c:v>
                      </c:pt>
                      <c:pt idx="5082">
                        <c:v>-2.5125999999999999E-2</c:v>
                      </c:pt>
                      <c:pt idx="5083">
                        <c:v>-3.7460000000000002E-3</c:v>
                      </c:pt>
                      <c:pt idx="5084">
                        <c:v>-3.7460000000000002E-3</c:v>
                      </c:pt>
                      <c:pt idx="5085">
                        <c:v>-4.4062999999999998E-2</c:v>
                      </c:pt>
                      <c:pt idx="5086">
                        <c:v>-4.4062999999999998E-2</c:v>
                      </c:pt>
                      <c:pt idx="5087">
                        <c:v>-4.4062999999999998E-2</c:v>
                      </c:pt>
                      <c:pt idx="5088">
                        <c:v>-4.2840999999999997E-2</c:v>
                      </c:pt>
                      <c:pt idx="5089">
                        <c:v>-4.2840999999999997E-2</c:v>
                      </c:pt>
                      <c:pt idx="5090">
                        <c:v>-2.6959E-2</c:v>
                      </c:pt>
                      <c:pt idx="5091">
                        <c:v>-2.6959E-2</c:v>
                      </c:pt>
                      <c:pt idx="5092">
                        <c:v>-2.6959E-2</c:v>
                      </c:pt>
                      <c:pt idx="5093">
                        <c:v>2.8018999999999999E-2</c:v>
                      </c:pt>
                      <c:pt idx="5094">
                        <c:v>2.8018999999999999E-2</c:v>
                      </c:pt>
                      <c:pt idx="5095">
                        <c:v>-4.3569999999999998E-3</c:v>
                      </c:pt>
                      <c:pt idx="5096">
                        <c:v>-4.3569999999999998E-3</c:v>
                      </c:pt>
                      <c:pt idx="5097">
                        <c:v>7.2500000000000004E-3</c:v>
                      </c:pt>
                      <c:pt idx="5098">
                        <c:v>7.2500000000000004E-3</c:v>
                      </c:pt>
                      <c:pt idx="5099">
                        <c:v>7.2500000000000004E-3</c:v>
                      </c:pt>
                      <c:pt idx="5100">
                        <c:v>1.4579999999999999E-2</c:v>
                      </c:pt>
                      <c:pt idx="5101">
                        <c:v>1.4579999999999999E-2</c:v>
                      </c:pt>
                      <c:pt idx="5102">
                        <c:v>2.8018999999999999E-2</c:v>
                      </c:pt>
                      <c:pt idx="5103">
                        <c:v>2.8018999999999999E-2</c:v>
                      </c:pt>
                      <c:pt idx="5104">
                        <c:v>2.8018999999999999E-2</c:v>
                      </c:pt>
                      <c:pt idx="5105">
                        <c:v>3.1683999999999997E-2</c:v>
                      </c:pt>
                      <c:pt idx="5106">
                        <c:v>3.1683999999999997E-2</c:v>
                      </c:pt>
                      <c:pt idx="5107">
                        <c:v>2.8629999999999999E-2</c:v>
                      </c:pt>
                      <c:pt idx="5108">
                        <c:v>2.8629999999999999E-2</c:v>
                      </c:pt>
                      <c:pt idx="5109">
                        <c:v>2.3132E-2</c:v>
                      </c:pt>
                      <c:pt idx="5110">
                        <c:v>2.3132E-2</c:v>
                      </c:pt>
                      <c:pt idx="5111">
                        <c:v>2.3132E-2</c:v>
                      </c:pt>
                      <c:pt idx="5112">
                        <c:v>3.1683999999999997E-2</c:v>
                      </c:pt>
                      <c:pt idx="5113">
                        <c:v>3.1683999999999997E-2</c:v>
                      </c:pt>
                      <c:pt idx="5114">
                        <c:v>2.9852E-2</c:v>
                      </c:pt>
                      <c:pt idx="5115">
                        <c:v>2.9852E-2</c:v>
                      </c:pt>
                      <c:pt idx="5116">
                        <c:v>2.9852E-2</c:v>
                      </c:pt>
                      <c:pt idx="5117">
                        <c:v>3.4127999999999999E-2</c:v>
                      </c:pt>
                      <c:pt idx="5118">
                        <c:v>3.4127999999999999E-2</c:v>
                      </c:pt>
                      <c:pt idx="5119">
                        <c:v>2.9241E-2</c:v>
                      </c:pt>
                      <c:pt idx="5120">
                        <c:v>2.9241E-2</c:v>
                      </c:pt>
                      <c:pt idx="5121">
                        <c:v>1.8856000000000001E-2</c:v>
                      </c:pt>
                      <c:pt idx="5122">
                        <c:v>1.8856000000000001E-2</c:v>
                      </c:pt>
                      <c:pt idx="5123">
                        <c:v>1.8856000000000001E-2</c:v>
                      </c:pt>
                      <c:pt idx="5124">
                        <c:v>1.6413000000000001E-2</c:v>
                      </c:pt>
                      <c:pt idx="5125">
                        <c:v>1.6413000000000001E-2</c:v>
                      </c:pt>
                      <c:pt idx="5126">
                        <c:v>1.0914999999999999E-2</c:v>
                      </c:pt>
                      <c:pt idx="5127">
                        <c:v>1.0914999999999999E-2</c:v>
                      </c:pt>
                      <c:pt idx="5128">
                        <c:v>1.0304000000000001E-2</c:v>
                      </c:pt>
                      <c:pt idx="5129">
                        <c:v>1.0304000000000001E-2</c:v>
                      </c:pt>
                      <c:pt idx="5130">
                        <c:v>1.0304000000000001E-2</c:v>
                      </c:pt>
                      <c:pt idx="5131">
                        <c:v>2.9740000000000001E-3</c:v>
                      </c:pt>
                      <c:pt idx="5132">
                        <c:v>2.9740000000000001E-3</c:v>
                      </c:pt>
                      <c:pt idx="5133" formatCode="0.00E+00">
                        <c:v>-8.1000000000000004E-5</c:v>
                      </c:pt>
                      <c:pt idx="5134" formatCode="0.00E+00">
                        <c:v>-8.1000000000000004E-5</c:v>
                      </c:pt>
                      <c:pt idx="5135" formatCode="0.00E+00">
                        <c:v>-8.1000000000000004E-5</c:v>
                      </c:pt>
                      <c:pt idx="5136">
                        <c:v>-1.1686999999999999E-2</c:v>
                      </c:pt>
                      <c:pt idx="5137">
                        <c:v>-1.1686999999999999E-2</c:v>
                      </c:pt>
                      <c:pt idx="5138">
                        <c:v>2.3630000000000001E-3</c:v>
                      </c:pt>
                      <c:pt idx="5139">
                        <c:v>2.3630000000000001E-3</c:v>
                      </c:pt>
                      <c:pt idx="5140">
                        <c:v>2.3630000000000001E-3</c:v>
                      </c:pt>
                      <c:pt idx="5141">
                        <c:v>4.8060000000000004E-3</c:v>
                      </c:pt>
                      <c:pt idx="5142">
                        <c:v>4.8060000000000004E-3</c:v>
                      </c:pt>
                      <c:pt idx="5143">
                        <c:v>1.1410000000000001E-3</c:v>
                      </c:pt>
                      <c:pt idx="5144">
                        <c:v>1.1410000000000001E-3</c:v>
                      </c:pt>
                      <c:pt idx="5145">
                        <c:v>2.9740000000000001E-3</c:v>
                      </c:pt>
                      <c:pt idx="5146">
                        <c:v>2.9740000000000001E-3</c:v>
                      </c:pt>
                      <c:pt idx="5147">
                        <c:v>2.9740000000000001E-3</c:v>
                      </c:pt>
                      <c:pt idx="5148">
                        <c:v>-6.1890000000000001E-3</c:v>
                      </c:pt>
                      <c:pt idx="5149">
                        <c:v>-6.1890000000000001E-3</c:v>
                      </c:pt>
                      <c:pt idx="5150">
                        <c:v>-6.7999999999999996E-3</c:v>
                      </c:pt>
                      <c:pt idx="5151">
                        <c:v>-6.7999999999999996E-3</c:v>
                      </c:pt>
                      <c:pt idx="5152">
                        <c:v>-6.7999999999999996E-3</c:v>
                      </c:pt>
                      <c:pt idx="5153">
                        <c:v>-3.1350000000000002E-3</c:v>
                      </c:pt>
                      <c:pt idx="5154">
                        <c:v>-3.1350000000000002E-3</c:v>
                      </c:pt>
                      <c:pt idx="5155">
                        <c:v>-3.1350000000000002E-3</c:v>
                      </c:pt>
                      <c:pt idx="5156">
                        <c:v>-6.7999999999999996E-3</c:v>
                      </c:pt>
                      <c:pt idx="5157">
                        <c:v>-6.7999999999999996E-3</c:v>
                      </c:pt>
                      <c:pt idx="5158">
                        <c:v>-6.7999999999999996E-3</c:v>
                      </c:pt>
                      <c:pt idx="5159">
                        <c:v>-1.0465E-2</c:v>
                      </c:pt>
                      <c:pt idx="5160">
                        <c:v>-1.0465E-2</c:v>
                      </c:pt>
                      <c:pt idx="5161">
                        <c:v>-1.7184999999999999E-2</c:v>
                      </c:pt>
                      <c:pt idx="5162">
                        <c:v>-1.7184999999999999E-2</c:v>
                      </c:pt>
                      <c:pt idx="5163">
                        <c:v>-1.1076000000000001E-2</c:v>
                      </c:pt>
                      <c:pt idx="5164">
                        <c:v>-1.1076000000000001E-2</c:v>
                      </c:pt>
                      <c:pt idx="5165">
                        <c:v>-1.1076000000000001E-2</c:v>
                      </c:pt>
                      <c:pt idx="5166">
                        <c:v>-8.0219999999999996E-3</c:v>
                      </c:pt>
                      <c:pt idx="5167">
                        <c:v>-8.0219999999999996E-3</c:v>
                      </c:pt>
                      <c:pt idx="5168">
                        <c:v>-3.1350000000000002E-3</c:v>
                      </c:pt>
                      <c:pt idx="5169">
                        <c:v>-3.1350000000000002E-3</c:v>
                      </c:pt>
                      <c:pt idx="5170">
                        <c:v>-3.1350000000000002E-3</c:v>
                      </c:pt>
                      <c:pt idx="5171">
                        <c:v>4.1949999999999999E-3</c:v>
                      </c:pt>
                      <c:pt idx="5172">
                        <c:v>4.1949999999999999E-3</c:v>
                      </c:pt>
                      <c:pt idx="5173">
                        <c:v>3.5850000000000001E-3</c:v>
                      </c:pt>
                      <c:pt idx="5174">
                        <c:v>3.5850000000000001E-3</c:v>
                      </c:pt>
                      <c:pt idx="5175">
                        <c:v>1.0914999999999999E-2</c:v>
                      </c:pt>
                      <c:pt idx="5176">
                        <c:v>1.0914999999999999E-2</c:v>
                      </c:pt>
                      <c:pt idx="5177">
                        <c:v>1.0914999999999999E-2</c:v>
                      </c:pt>
                      <c:pt idx="5178">
                        <c:v>1.0914999999999999E-2</c:v>
                      </c:pt>
                      <c:pt idx="5179">
                        <c:v>1.0914999999999999E-2</c:v>
                      </c:pt>
                      <c:pt idx="5180">
                        <c:v>3.5850000000000001E-3</c:v>
                      </c:pt>
                      <c:pt idx="5181">
                        <c:v>3.5850000000000001E-3</c:v>
                      </c:pt>
                      <c:pt idx="5182">
                        <c:v>3.5850000000000001E-3</c:v>
                      </c:pt>
                      <c:pt idx="5183">
                        <c:v>-6.1890000000000001E-3</c:v>
                      </c:pt>
                      <c:pt idx="5184">
                        <c:v>-6.1890000000000001E-3</c:v>
                      </c:pt>
                      <c:pt idx="5185">
                        <c:v>-6.1890000000000001E-3</c:v>
                      </c:pt>
                      <c:pt idx="5186">
                        <c:v>-1.4741000000000001E-2</c:v>
                      </c:pt>
                      <c:pt idx="5187">
                        <c:v>-1.4741000000000001E-2</c:v>
                      </c:pt>
                      <c:pt idx="5188">
                        <c:v>-1.4741000000000001E-2</c:v>
                      </c:pt>
                      <c:pt idx="5189">
                        <c:v>-1.4130999999999999E-2</c:v>
                      </c:pt>
                      <c:pt idx="5190">
                        <c:v>-1.4130999999999999E-2</c:v>
                      </c:pt>
                      <c:pt idx="5191">
                        <c:v>-1.2298E-2</c:v>
                      </c:pt>
                      <c:pt idx="5192">
                        <c:v>-1.2298E-2</c:v>
                      </c:pt>
                      <c:pt idx="5193">
                        <c:v>-5.5779999999999996E-3</c:v>
                      </c:pt>
                      <c:pt idx="5194">
                        <c:v>-5.5779999999999996E-3</c:v>
                      </c:pt>
                      <c:pt idx="5195">
                        <c:v>-5.5779999999999996E-3</c:v>
                      </c:pt>
                      <c:pt idx="5196">
                        <c:v>-1.302E-3</c:v>
                      </c:pt>
                      <c:pt idx="5197">
                        <c:v>-1.302E-3</c:v>
                      </c:pt>
                      <c:pt idx="5198">
                        <c:v>-1.302E-3</c:v>
                      </c:pt>
                      <c:pt idx="5199">
                        <c:v>-1.302E-3</c:v>
                      </c:pt>
                      <c:pt idx="5200">
                        <c:v>-1.302E-3</c:v>
                      </c:pt>
                      <c:pt idx="5201">
                        <c:v>4.8060000000000004E-3</c:v>
                      </c:pt>
                      <c:pt idx="5202">
                        <c:v>4.8060000000000004E-3</c:v>
                      </c:pt>
                      <c:pt idx="5203">
                        <c:v>5.4169999999999999E-3</c:v>
                      </c:pt>
                      <c:pt idx="5204">
                        <c:v>5.4169999999999999E-3</c:v>
                      </c:pt>
                      <c:pt idx="5205">
                        <c:v>9.6930000000000002E-3</c:v>
                      </c:pt>
                      <c:pt idx="5206">
                        <c:v>9.6930000000000002E-3</c:v>
                      </c:pt>
                      <c:pt idx="5207">
                        <c:v>9.6930000000000002E-3</c:v>
                      </c:pt>
                      <c:pt idx="5208">
                        <c:v>6.6389999999999999E-3</c:v>
                      </c:pt>
                      <c:pt idx="5209">
                        <c:v>6.6389999999999999E-3</c:v>
                      </c:pt>
                      <c:pt idx="5210">
                        <c:v>-2.0239E-2</c:v>
                      </c:pt>
                      <c:pt idx="5211">
                        <c:v>-2.0239E-2</c:v>
                      </c:pt>
                      <c:pt idx="5212">
                        <c:v>-2.0239E-2</c:v>
                      </c:pt>
                      <c:pt idx="5213">
                        <c:v>-4.4062999999999998E-2</c:v>
                      </c:pt>
                      <c:pt idx="5214">
                        <c:v>-4.4062999999999998E-2</c:v>
                      </c:pt>
                      <c:pt idx="5215">
                        <c:v>-4.4062999999999998E-2</c:v>
                      </c:pt>
                      <c:pt idx="5216">
                        <c:v>7.2500000000000004E-3</c:v>
                      </c:pt>
                      <c:pt idx="5217">
                        <c:v>7.2500000000000004E-3</c:v>
                      </c:pt>
                      <c:pt idx="5218">
                        <c:v>7.2500000000000004E-3</c:v>
                      </c:pt>
                      <c:pt idx="5219">
                        <c:v>3.4738999999999999E-2</c:v>
                      </c:pt>
                      <c:pt idx="5220">
                        <c:v>3.4738999999999999E-2</c:v>
                      </c:pt>
                      <c:pt idx="5221">
                        <c:v>3.4738999999999999E-2</c:v>
                      </c:pt>
                      <c:pt idx="5222">
                        <c:v>0.100101</c:v>
                      </c:pt>
                      <c:pt idx="5223">
                        <c:v>0.100101</c:v>
                      </c:pt>
                      <c:pt idx="5224">
                        <c:v>0.100101</c:v>
                      </c:pt>
                      <c:pt idx="5225">
                        <c:v>5.3065000000000001E-2</c:v>
                      </c:pt>
                      <c:pt idx="5226">
                        <c:v>5.3065000000000001E-2</c:v>
                      </c:pt>
                      <c:pt idx="5227">
                        <c:v>2.1911E-2</c:v>
                      </c:pt>
                      <c:pt idx="5228">
                        <c:v>2.1911E-2</c:v>
                      </c:pt>
                      <c:pt idx="5229">
                        <c:v>9.0819999999999998E-3</c:v>
                      </c:pt>
                      <c:pt idx="5230">
                        <c:v>9.0819999999999998E-3</c:v>
                      </c:pt>
                      <c:pt idx="5231">
                        <c:v>9.0819999999999998E-3</c:v>
                      </c:pt>
                      <c:pt idx="5232">
                        <c:v>-2.4514999999999999E-2</c:v>
                      </c:pt>
                      <c:pt idx="5233">
                        <c:v>-2.4514999999999999E-2</c:v>
                      </c:pt>
                      <c:pt idx="5234">
                        <c:v>-1.7795999999999999E-2</c:v>
                      </c:pt>
                      <c:pt idx="5235">
                        <c:v>-1.7795999999999999E-2</c:v>
                      </c:pt>
                      <c:pt idx="5236">
                        <c:v>-1.7795999999999999E-2</c:v>
                      </c:pt>
                      <c:pt idx="5237">
                        <c:v>-1.2909E-2</c:v>
                      </c:pt>
                      <c:pt idx="5238">
                        <c:v>-1.2909E-2</c:v>
                      </c:pt>
                      <c:pt idx="5239">
                        <c:v>-8.0219999999999996E-3</c:v>
                      </c:pt>
                      <c:pt idx="5240">
                        <c:v>-8.0219999999999996E-3</c:v>
                      </c:pt>
                      <c:pt idx="5241">
                        <c:v>-8.0219999999999996E-3</c:v>
                      </c:pt>
                      <c:pt idx="5242">
                        <c:v>-8.0219999999999996E-3</c:v>
                      </c:pt>
                      <c:pt idx="5243" formatCode="0.00E+00">
                        <c:v>5.2999999999999998E-4</c:v>
                      </c:pt>
                      <c:pt idx="5244" formatCode="0.00E+00">
                        <c:v>5.2999999999999998E-4</c:v>
                      </c:pt>
                      <c:pt idx="5245" formatCode="0.00E+00">
                        <c:v>-6.9099999999999999E-4</c:v>
                      </c:pt>
                      <c:pt idx="5246" formatCode="0.00E+00">
                        <c:v>-6.9099999999999999E-4</c:v>
                      </c:pt>
                      <c:pt idx="5247">
                        <c:v>-4.9680000000000002E-3</c:v>
                      </c:pt>
                      <c:pt idx="5248">
                        <c:v>-4.9680000000000002E-3</c:v>
                      </c:pt>
                      <c:pt idx="5249">
                        <c:v>-4.9680000000000002E-3</c:v>
                      </c:pt>
                      <c:pt idx="5250">
                        <c:v>-8.0219999999999996E-3</c:v>
                      </c:pt>
                      <c:pt idx="5251">
                        <c:v>-8.0219999999999996E-3</c:v>
                      </c:pt>
                      <c:pt idx="5252">
                        <c:v>-3.1350000000000002E-3</c:v>
                      </c:pt>
                      <c:pt idx="5253">
                        <c:v>-3.1350000000000002E-3</c:v>
                      </c:pt>
                      <c:pt idx="5254">
                        <c:v>-3.1350000000000002E-3</c:v>
                      </c:pt>
                      <c:pt idx="5255">
                        <c:v>-1.1686999999999999E-2</c:v>
                      </c:pt>
                      <c:pt idx="5256">
                        <c:v>-1.1686999999999999E-2</c:v>
                      </c:pt>
                      <c:pt idx="5257">
                        <c:v>-6.1890000000000001E-3</c:v>
                      </c:pt>
                      <c:pt idx="5258">
                        <c:v>-6.1890000000000001E-3</c:v>
                      </c:pt>
                      <c:pt idx="5259">
                        <c:v>-4.9680000000000002E-3</c:v>
                      </c:pt>
                      <c:pt idx="5260">
                        <c:v>-4.9680000000000002E-3</c:v>
                      </c:pt>
                      <c:pt idx="5261">
                        <c:v>-4.9680000000000002E-3</c:v>
                      </c:pt>
                      <c:pt idx="5262" formatCode="0.00E+00">
                        <c:v>5.2999999999999998E-4</c:v>
                      </c:pt>
                      <c:pt idx="5263" formatCode="0.00E+00">
                        <c:v>5.2999999999999998E-4</c:v>
                      </c:pt>
                      <c:pt idx="5264">
                        <c:v>-3.1350000000000002E-3</c:v>
                      </c:pt>
                      <c:pt idx="5265">
                        <c:v>-3.1350000000000002E-3</c:v>
                      </c:pt>
                      <c:pt idx="5266">
                        <c:v>-3.1350000000000002E-3</c:v>
                      </c:pt>
                      <c:pt idx="5267">
                        <c:v>-8.0219999999999996E-3</c:v>
                      </c:pt>
                      <c:pt idx="5268">
                        <c:v>-8.0219999999999996E-3</c:v>
                      </c:pt>
                      <c:pt idx="5269" formatCode="0.00E+00">
                        <c:v>-8.1000000000000004E-5</c:v>
                      </c:pt>
                      <c:pt idx="5270" formatCode="0.00E+00">
                        <c:v>-8.1000000000000004E-5</c:v>
                      </c:pt>
                      <c:pt idx="5271" formatCode="0.00E+00">
                        <c:v>-8.1000000000000004E-5</c:v>
                      </c:pt>
                      <c:pt idx="5272" formatCode="0.00E+00">
                        <c:v>-8.1000000000000004E-5</c:v>
                      </c:pt>
                      <c:pt idx="5273" formatCode="0.00E+00">
                        <c:v>-8.1000000000000004E-5</c:v>
                      </c:pt>
                      <c:pt idx="5274">
                        <c:v>-3.1350000000000002E-3</c:v>
                      </c:pt>
                      <c:pt idx="5275">
                        <c:v>-3.1350000000000002E-3</c:v>
                      </c:pt>
                      <c:pt idx="5276">
                        <c:v>-9.8539999999999999E-3</c:v>
                      </c:pt>
                      <c:pt idx="5277">
                        <c:v>-9.8539999999999999E-3</c:v>
                      </c:pt>
                      <c:pt idx="5278">
                        <c:v>-9.8539999999999999E-3</c:v>
                      </c:pt>
                      <c:pt idx="5279">
                        <c:v>-3.7460000000000002E-3</c:v>
                      </c:pt>
                      <c:pt idx="5280">
                        <c:v>-3.7460000000000002E-3</c:v>
                      </c:pt>
                      <c:pt idx="5281">
                        <c:v>2.9740000000000001E-3</c:v>
                      </c:pt>
                      <c:pt idx="5282">
                        <c:v>2.9740000000000001E-3</c:v>
                      </c:pt>
                      <c:pt idx="5283">
                        <c:v>-3.7460000000000002E-3</c:v>
                      </c:pt>
                      <c:pt idx="5284">
                        <c:v>-3.7460000000000002E-3</c:v>
                      </c:pt>
                      <c:pt idx="5285">
                        <c:v>-3.7460000000000002E-3</c:v>
                      </c:pt>
                      <c:pt idx="5286">
                        <c:v>6.6389999999999999E-3</c:v>
                      </c:pt>
                      <c:pt idx="5287">
                        <c:v>6.6389999999999999E-3</c:v>
                      </c:pt>
                      <c:pt idx="5288">
                        <c:v>1.2748000000000001E-2</c:v>
                      </c:pt>
                      <c:pt idx="5289">
                        <c:v>1.2748000000000001E-2</c:v>
                      </c:pt>
                      <c:pt idx="5290">
                        <c:v>1.2748000000000001E-2</c:v>
                      </c:pt>
                      <c:pt idx="5291">
                        <c:v>7.2500000000000004E-3</c:v>
                      </c:pt>
                      <c:pt idx="5292">
                        <c:v>7.2500000000000004E-3</c:v>
                      </c:pt>
                      <c:pt idx="5293">
                        <c:v>-2.4514999999999999E-2</c:v>
                      </c:pt>
                      <c:pt idx="5294">
                        <c:v>-2.4514999999999999E-2</c:v>
                      </c:pt>
                      <c:pt idx="5295">
                        <c:v>-2.4514999999999999E-2</c:v>
                      </c:pt>
                      <c:pt idx="5296">
                        <c:v>-5.5779999999999996E-3</c:v>
                      </c:pt>
                      <c:pt idx="5297">
                        <c:v>-5.5779999999999996E-3</c:v>
                      </c:pt>
                      <c:pt idx="5298">
                        <c:v>-3.7460000000000002E-3</c:v>
                      </c:pt>
                      <c:pt idx="5299">
                        <c:v>-3.7460000000000002E-3</c:v>
                      </c:pt>
                      <c:pt idx="5300">
                        <c:v>1.5191E-2</c:v>
                      </c:pt>
                      <c:pt idx="5301">
                        <c:v>1.5191E-2</c:v>
                      </c:pt>
                      <c:pt idx="5302">
                        <c:v>1.5191E-2</c:v>
                      </c:pt>
                      <c:pt idx="5303">
                        <c:v>9.0819999999999998E-3</c:v>
                      </c:pt>
                      <c:pt idx="5304">
                        <c:v>9.0819999999999998E-3</c:v>
                      </c:pt>
                      <c:pt idx="5305">
                        <c:v>1.0914999999999999E-2</c:v>
                      </c:pt>
                      <c:pt idx="5306">
                        <c:v>1.0914999999999999E-2</c:v>
                      </c:pt>
                      <c:pt idx="5307">
                        <c:v>1.0914999999999999E-2</c:v>
                      </c:pt>
                      <c:pt idx="5308">
                        <c:v>8.4709999999999994E-3</c:v>
                      </c:pt>
                      <c:pt idx="5309">
                        <c:v>8.4709999999999994E-3</c:v>
                      </c:pt>
                      <c:pt idx="5310">
                        <c:v>5.4169999999999999E-3</c:v>
                      </c:pt>
                      <c:pt idx="5311">
                        <c:v>5.4169999999999999E-3</c:v>
                      </c:pt>
                      <c:pt idx="5312" formatCode="0.00E+00">
                        <c:v>-6.9099999999999999E-4</c:v>
                      </c:pt>
                      <c:pt idx="5313" formatCode="0.00E+00">
                        <c:v>-6.9099999999999999E-4</c:v>
                      </c:pt>
                      <c:pt idx="5314" formatCode="0.00E+00">
                        <c:v>-6.9099999999999999E-4</c:v>
                      </c:pt>
                      <c:pt idx="5315" formatCode="0.00E+00">
                        <c:v>5.2999999999999998E-4</c:v>
                      </c:pt>
                      <c:pt idx="5316" formatCode="0.00E+00">
                        <c:v>5.2999999999999998E-4</c:v>
                      </c:pt>
                      <c:pt idx="5317">
                        <c:v>1.3358E-2</c:v>
                      </c:pt>
                      <c:pt idx="5318">
                        <c:v>1.3358E-2</c:v>
                      </c:pt>
                      <c:pt idx="5319">
                        <c:v>1.3358E-2</c:v>
                      </c:pt>
                      <c:pt idx="5320">
                        <c:v>-1.7795999999999999E-2</c:v>
                      </c:pt>
                      <c:pt idx="5321">
                        <c:v>-1.7795999999999999E-2</c:v>
                      </c:pt>
                      <c:pt idx="5322">
                        <c:v>6.0280000000000004E-3</c:v>
                      </c:pt>
                      <c:pt idx="5323">
                        <c:v>6.0280000000000004E-3</c:v>
                      </c:pt>
                      <c:pt idx="5324">
                        <c:v>-4.3569999999999998E-3</c:v>
                      </c:pt>
                      <c:pt idx="5325">
                        <c:v>-4.3569999999999998E-3</c:v>
                      </c:pt>
                      <c:pt idx="5326">
                        <c:v>-4.3569999999999998E-3</c:v>
                      </c:pt>
                      <c:pt idx="5327">
                        <c:v>2.9740000000000001E-3</c:v>
                      </c:pt>
                      <c:pt idx="5328">
                        <c:v>2.9740000000000001E-3</c:v>
                      </c:pt>
                      <c:pt idx="5329">
                        <c:v>-1.0465E-2</c:v>
                      </c:pt>
                      <c:pt idx="5330">
                        <c:v>-1.0465E-2</c:v>
                      </c:pt>
                      <c:pt idx="5331">
                        <c:v>-1.0465E-2</c:v>
                      </c:pt>
                      <c:pt idx="5332">
                        <c:v>4.8060000000000004E-3</c:v>
                      </c:pt>
                      <c:pt idx="5333">
                        <c:v>4.8060000000000004E-3</c:v>
                      </c:pt>
                      <c:pt idx="5334">
                        <c:v>8.4709999999999994E-3</c:v>
                      </c:pt>
                      <c:pt idx="5335">
                        <c:v>8.4709999999999994E-3</c:v>
                      </c:pt>
                      <c:pt idx="5336">
                        <c:v>1.6413000000000001E-2</c:v>
                      </c:pt>
                      <c:pt idx="5337">
                        <c:v>1.6413000000000001E-2</c:v>
                      </c:pt>
                      <c:pt idx="5338">
                        <c:v>1.6413000000000001E-2</c:v>
                      </c:pt>
                      <c:pt idx="5339">
                        <c:v>2.3630000000000001E-3</c:v>
                      </c:pt>
                      <c:pt idx="5340">
                        <c:v>2.3630000000000001E-3</c:v>
                      </c:pt>
                      <c:pt idx="5341">
                        <c:v>-2.5240000000000002E-3</c:v>
                      </c:pt>
                      <c:pt idx="5342">
                        <c:v>-2.5240000000000002E-3</c:v>
                      </c:pt>
                      <c:pt idx="5343">
                        <c:v>-2.5240000000000002E-3</c:v>
                      </c:pt>
                      <c:pt idx="5344">
                        <c:v>1.1410000000000001E-3</c:v>
                      </c:pt>
                      <c:pt idx="5345">
                        <c:v>1.1410000000000001E-3</c:v>
                      </c:pt>
                      <c:pt idx="5346" formatCode="0.00E+00">
                        <c:v>-6.9099999999999999E-4</c:v>
                      </c:pt>
                      <c:pt idx="5347" formatCode="0.00E+00">
                        <c:v>-6.9099999999999999E-4</c:v>
                      </c:pt>
                      <c:pt idx="5348" formatCode="0.00E+00">
                        <c:v>-8.1000000000000004E-5</c:v>
                      </c:pt>
                      <c:pt idx="5349" formatCode="0.00E+00">
                        <c:v>-8.1000000000000004E-5</c:v>
                      </c:pt>
                      <c:pt idx="5350" formatCode="0.00E+00">
                        <c:v>-8.1000000000000004E-5</c:v>
                      </c:pt>
                      <c:pt idx="5351" formatCode="0.00E+00">
                        <c:v>-6.9099999999999999E-4</c:v>
                      </c:pt>
                      <c:pt idx="5352" formatCode="0.00E+00">
                        <c:v>-6.9099999999999999E-4</c:v>
                      </c:pt>
                      <c:pt idx="5353">
                        <c:v>-1.913E-3</c:v>
                      </c:pt>
                      <c:pt idx="5354">
                        <c:v>-1.913E-3</c:v>
                      </c:pt>
                      <c:pt idx="5355">
                        <c:v>-1.913E-3</c:v>
                      </c:pt>
                      <c:pt idx="5356">
                        <c:v>-3.7460000000000002E-3</c:v>
                      </c:pt>
                      <c:pt idx="5357">
                        <c:v>-3.7460000000000002E-3</c:v>
                      </c:pt>
                      <c:pt idx="5358">
                        <c:v>-1.913E-3</c:v>
                      </c:pt>
                      <c:pt idx="5359">
                        <c:v>-1.913E-3</c:v>
                      </c:pt>
                      <c:pt idx="5360">
                        <c:v>-9.8539999999999999E-3</c:v>
                      </c:pt>
                      <c:pt idx="5361">
                        <c:v>-9.8539999999999999E-3</c:v>
                      </c:pt>
                      <c:pt idx="5362">
                        <c:v>-9.8539999999999999E-3</c:v>
                      </c:pt>
                      <c:pt idx="5363">
                        <c:v>-4.9680000000000002E-3</c:v>
                      </c:pt>
                      <c:pt idx="5364">
                        <c:v>-4.9680000000000002E-3</c:v>
                      </c:pt>
                      <c:pt idx="5365">
                        <c:v>5.4169999999999999E-3</c:v>
                      </c:pt>
                      <c:pt idx="5366">
                        <c:v>5.4169999999999999E-3</c:v>
                      </c:pt>
                      <c:pt idx="5367">
                        <c:v>5.4169999999999999E-3</c:v>
                      </c:pt>
                      <c:pt idx="5368">
                        <c:v>5.4169999999999999E-3</c:v>
                      </c:pt>
                      <c:pt idx="5369">
                        <c:v>5.4169999999999999E-3</c:v>
                      </c:pt>
                      <c:pt idx="5370">
                        <c:v>1.1410000000000001E-3</c:v>
                      </c:pt>
                      <c:pt idx="5371">
                        <c:v>1.1410000000000001E-3</c:v>
                      </c:pt>
                      <c:pt idx="5372">
                        <c:v>4.1949999999999999E-3</c:v>
                      </c:pt>
                      <c:pt idx="5373">
                        <c:v>4.1949999999999999E-3</c:v>
                      </c:pt>
                      <c:pt idx="5374">
                        <c:v>4.1949999999999999E-3</c:v>
                      </c:pt>
                      <c:pt idx="5375">
                        <c:v>-1.2298E-2</c:v>
                      </c:pt>
                      <c:pt idx="5376">
                        <c:v>-1.2298E-2</c:v>
                      </c:pt>
                      <c:pt idx="5377" formatCode="0.00E+00">
                        <c:v>5.2999999999999998E-4</c:v>
                      </c:pt>
                      <c:pt idx="5378" formatCode="0.00E+00">
                        <c:v>5.2999999999999998E-4</c:v>
                      </c:pt>
                      <c:pt idx="5379" formatCode="0.00E+00">
                        <c:v>5.2999999999999998E-4</c:v>
                      </c:pt>
                      <c:pt idx="5380">
                        <c:v>1.7520000000000001E-3</c:v>
                      </c:pt>
                      <c:pt idx="5381">
                        <c:v>1.7520000000000001E-3</c:v>
                      </c:pt>
                      <c:pt idx="5382" formatCode="0.00E+00">
                        <c:v>-6.9099999999999999E-4</c:v>
                      </c:pt>
                      <c:pt idx="5383" formatCode="0.00E+00">
                        <c:v>-6.9099999999999999E-4</c:v>
                      </c:pt>
                      <c:pt idx="5384">
                        <c:v>4.8060000000000004E-3</c:v>
                      </c:pt>
                      <c:pt idx="5385">
                        <c:v>4.8060000000000004E-3</c:v>
                      </c:pt>
                      <c:pt idx="5386">
                        <c:v>4.8060000000000004E-3</c:v>
                      </c:pt>
                      <c:pt idx="5387">
                        <c:v>-1.1076000000000001E-2</c:v>
                      </c:pt>
                      <c:pt idx="5388">
                        <c:v>-1.1076000000000001E-2</c:v>
                      </c:pt>
                      <c:pt idx="5389">
                        <c:v>4.1949999999999999E-3</c:v>
                      </c:pt>
                      <c:pt idx="5390">
                        <c:v>4.1949999999999999E-3</c:v>
                      </c:pt>
                      <c:pt idx="5391">
                        <c:v>4.1949999999999999E-3</c:v>
                      </c:pt>
                      <c:pt idx="5392">
                        <c:v>3.5850000000000001E-3</c:v>
                      </c:pt>
                      <c:pt idx="5393">
                        <c:v>3.5850000000000001E-3</c:v>
                      </c:pt>
                      <c:pt idx="5394">
                        <c:v>1.0914999999999999E-2</c:v>
                      </c:pt>
                      <c:pt idx="5395">
                        <c:v>1.0914999999999999E-2</c:v>
                      </c:pt>
                      <c:pt idx="5396">
                        <c:v>2.9740000000000001E-3</c:v>
                      </c:pt>
                      <c:pt idx="5397">
                        <c:v>2.9740000000000001E-3</c:v>
                      </c:pt>
                      <c:pt idx="5398">
                        <c:v>2.9740000000000001E-3</c:v>
                      </c:pt>
                      <c:pt idx="5399">
                        <c:v>-1.7795999999999999E-2</c:v>
                      </c:pt>
                      <c:pt idx="5400">
                        <c:v>-1.7795999999999999E-2</c:v>
                      </c:pt>
                      <c:pt idx="5401">
                        <c:v>-4.6505999999999999E-2</c:v>
                      </c:pt>
                      <c:pt idx="5402">
                        <c:v>-4.6505999999999999E-2</c:v>
                      </c:pt>
                      <c:pt idx="5403">
                        <c:v>-4.6505999999999999E-2</c:v>
                      </c:pt>
                      <c:pt idx="5404">
                        <c:v>-6.7276000000000002E-2</c:v>
                      </c:pt>
                      <c:pt idx="5405">
                        <c:v>-6.7276000000000002E-2</c:v>
                      </c:pt>
                      <c:pt idx="5406">
                        <c:v>-8.3768999999999996E-2</c:v>
                      </c:pt>
                      <c:pt idx="5407">
                        <c:v>-8.3768999999999996E-2</c:v>
                      </c:pt>
                      <c:pt idx="5408">
                        <c:v>-9.11E-2</c:v>
                      </c:pt>
                      <c:pt idx="5409">
                        <c:v>-9.11E-2</c:v>
                      </c:pt>
                      <c:pt idx="5410">
                        <c:v>-9.11E-2</c:v>
                      </c:pt>
                      <c:pt idx="5411">
                        <c:v>-0.13813600000000001</c:v>
                      </c:pt>
                      <c:pt idx="5412">
                        <c:v>-0.13813600000000001</c:v>
                      </c:pt>
                      <c:pt idx="5413">
                        <c:v>-0.19800100000000001</c:v>
                      </c:pt>
                      <c:pt idx="5414">
                        <c:v>-0.19800100000000001</c:v>
                      </c:pt>
                      <c:pt idx="5415">
                        <c:v>-0.19800100000000001</c:v>
                      </c:pt>
                      <c:pt idx="5416">
                        <c:v>-0.19006000000000001</c:v>
                      </c:pt>
                      <c:pt idx="5417">
                        <c:v>-0.19006000000000001</c:v>
                      </c:pt>
                      <c:pt idx="5418">
                        <c:v>-0.20838599999999999</c:v>
                      </c:pt>
                      <c:pt idx="5419">
                        <c:v>-0.20838599999999999</c:v>
                      </c:pt>
                      <c:pt idx="5420">
                        <c:v>-0.10759299999999999</c:v>
                      </c:pt>
                      <c:pt idx="5421">
                        <c:v>-0.10759299999999999</c:v>
                      </c:pt>
                      <c:pt idx="5422">
                        <c:v>-0.10759299999999999</c:v>
                      </c:pt>
                      <c:pt idx="5423">
                        <c:v>-0.11003599999999999</c:v>
                      </c:pt>
                      <c:pt idx="5424">
                        <c:v>-0.11003599999999999</c:v>
                      </c:pt>
                      <c:pt idx="5425">
                        <c:v>-8.9878E-2</c:v>
                      </c:pt>
                      <c:pt idx="5426">
                        <c:v>-8.9878E-2</c:v>
                      </c:pt>
                      <c:pt idx="5427">
                        <c:v>-8.9878E-2</c:v>
                      </c:pt>
                      <c:pt idx="5428">
                        <c:v>-6.6665000000000002E-2</c:v>
                      </c:pt>
                      <c:pt idx="5429">
                        <c:v>-6.6665000000000002E-2</c:v>
                      </c:pt>
                      <c:pt idx="5430">
                        <c:v>-6.4221E-2</c:v>
                      </c:pt>
                      <c:pt idx="5431">
                        <c:v>-6.4221E-2</c:v>
                      </c:pt>
                      <c:pt idx="5432">
                        <c:v>-1.9628E-2</c:v>
                      </c:pt>
                      <c:pt idx="5433">
                        <c:v>-1.9628E-2</c:v>
                      </c:pt>
                      <c:pt idx="5434">
                        <c:v>-1.9628E-2</c:v>
                      </c:pt>
                      <c:pt idx="5435">
                        <c:v>-3.1350000000000002E-3</c:v>
                      </c:pt>
                      <c:pt idx="5436">
                        <c:v>-3.1350000000000002E-3</c:v>
                      </c:pt>
                      <c:pt idx="5437">
                        <c:v>-7.0941000000000004E-2</c:v>
                      </c:pt>
                      <c:pt idx="5438">
                        <c:v>-7.0941000000000004E-2</c:v>
                      </c:pt>
                      <c:pt idx="5439">
                        <c:v>-7.0941000000000004E-2</c:v>
                      </c:pt>
                      <c:pt idx="5440">
                        <c:v>-6.4221E-2</c:v>
                      </c:pt>
                      <c:pt idx="5441">
                        <c:v>-6.4221E-2</c:v>
                      </c:pt>
                      <c:pt idx="5442">
                        <c:v>-3.6122000000000001E-2</c:v>
                      </c:pt>
                      <c:pt idx="5443">
                        <c:v>-3.6122000000000001E-2</c:v>
                      </c:pt>
                      <c:pt idx="5444">
                        <c:v>-2.5125999999999999E-2</c:v>
                      </c:pt>
                      <c:pt idx="5445">
                        <c:v>-2.5125999999999999E-2</c:v>
                      </c:pt>
                      <c:pt idx="5446">
                        <c:v>-2.5125999999999999E-2</c:v>
                      </c:pt>
                      <c:pt idx="5447">
                        <c:v>-0.114923</c:v>
                      </c:pt>
                      <c:pt idx="5448">
                        <c:v>-0.114923</c:v>
                      </c:pt>
                      <c:pt idx="5449">
                        <c:v>-7.4606000000000006E-2</c:v>
                      </c:pt>
                      <c:pt idx="5450">
                        <c:v>-7.4606000000000006E-2</c:v>
                      </c:pt>
                      <c:pt idx="5451">
                        <c:v>-7.4606000000000006E-2</c:v>
                      </c:pt>
                      <c:pt idx="5452">
                        <c:v>-8.1936999999999996E-2</c:v>
                      </c:pt>
                      <c:pt idx="5453">
                        <c:v>-8.1936999999999996E-2</c:v>
                      </c:pt>
                      <c:pt idx="5454">
                        <c:v>-3.1234999999999999E-2</c:v>
                      </c:pt>
                      <c:pt idx="5455">
                        <c:v>-3.1234999999999999E-2</c:v>
                      </c:pt>
                      <c:pt idx="5456">
                        <c:v>-3.1234999999999999E-2</c:v>
                      </c:pt>
                      <c:pt idx="5457">
                        <c:v>-9.6597000000000002E-2</c:v>
                      </c:pt>
                      <c:pt idx="5458">
                        <c:v>-9.6597000000000002E-2</c:v>
                      </c:pt>
                      <c:pt idx="5459">
                        <c:v>5.8562000000000003E-2</c:v>
                      </c:pt>
                      <c:pt idx="5460">
                        <c:v>5.8562000000000003E-2</c:v>
                      </c:pt>
                      <c:pt idx="5461">
                        <c:v>1.6413000000000001E-2</c:v>
                      </c:pt>
                      <c:pt idx="5462">
                        <c:v>1.6413000000000001E-2</c:v>
                      </c:pt>
                      <c:pt idx="5463">
                        <c:v>1.6413000000000001E-2</c:v>
                      </c:pt>
                      <c:pt idx="5464">
                        <c:v>-5.7501999999999998E-2</c:v>
                      </c:pt>
                      <c:pt idx="5465">
                        <c:v>-5.7501999999999998E-2</c:v>
                      </c:pt>
                      <c:pt idx="5466">
                        <c:v>0.30840600000000001</c:v>
                      </c:pt>
                      <c:pt idx="5467">
                        <c:v>0.30840600000000001</c:v>
                      </c:pt>
                      <c:pt idx="5468">
                        <c:v>-7.4110000000000001E-3</c:v>
                      </c:pt>
                      <c:pt idx="5469">
                        <c:v>-7.4110000000000001E-3</c:v>
                      </c:pt>
                      <c:pt idx="5470">
                        <c:v>-7.4110000000000001E-3</c:v>
                      </c:pt>
                      <c:pt idx="5471">
                        <c:v>-7.2163000000000005E-2</c:v>
                      </c:pt>
                      <c:pt idx="5472">
                        <c:v>-7.2163000000000005E-2</c:v>
                      </c:pt>
                      <c:pt idx="5473">
                        <c:v>3.2905999999999998E-2</c:v>
                      </c:pt>
                      <c:pt idx="5474">
                        <c:v>3.2905999999999998E-2</c:v>
                      </c:pt>
                      <c:pt idx="5475">
                        <c:v>3.2905999999999998E-2</c:v>
                      </c:pt>
                      <c:pt idx="5476">
                        <c:v>8.4219000000000002E-2</c:v>
                      </c:pt>
                      <c:pt idx="5477">
                        <c:v>8.4219000000000002E-2</c:v>
                      </c:pt>
                      <c:pt idx="5478">
                        <c:v>1.9467000000000002E-2</c:v>
                      </c:pt>
                      <c:pt idx="5479">
                        <c:v>1.9467000000000002E-2</c:v>
                      </c:pt>
                      <c:pt idx="5480">
                        <c:v>7.8609999999999999E-3</c:v>
                      </c:pt>
                      <c:pt idx="5481">
                        <c:v>7.8609999999999999E-3</c:v>
                      </c:pt>
                      <c:pt idx="5482">
                        <c:v>7.8609999999999999E-3</c:v>
                      </c:pt>
                      <c:pt idx="5483">
                        <c:v>2.1911E-2</c:v>
                      </c:pt>
                      <c:pt idx="5484">
                        <c:v>2.1911E-2</c:v>
                      </c:pt>
                      <c:pt idx="5485">
                        <c:v>6.3449000000000005E-2</c:v>
                      </c:pt>
                      <c:pt idx="5486">
                        <c:v>6.3449000000000005E-2</c:v>
                      </c:pt>
                      <c:pt idx="5487">
                        <c:v>6.3449000000000005E-2</c:v>
                      </c:pt>
                      <c:pt idx="5488">
                        <c:v>0.24182200000000001</c:v>
                      </c:pt>
                      <c:pt idx="5489">
                        <c:v>0.24182200000000001</c:v>
                      </c:pt>
                      <c:pt idx="5490">
                        <c:v>0.49655300000000002</c:v>
                      </c:pt>
                      <c:pt idx="5491">
                        <c:v>0.49655300000000002</c:v>
                      </c:pt>
                      <c:pt idx="5492">
                        <c:v>0.49655300000000002</c:v>
                      </c:pt>
                      <c:pt idx="5493">
                        <c:v>0.69080799999999998</c:v>
                      </c:pt>
                      <c:pt idx="5494">
                        <c:v>0.69080799999999998</c:v>
                      </c:pt>
                      <c:pt idx="5495">
                        <c:v>1.1306309999999999</c:v>
                      </c:pt>
                      <c:pt idx="5496">
                        <c:v>1.1306309999999999</c:v>
                      </c:pt>
                      <c:pt idx="5497">
                        <c:v>0.78243799999999997</c:v>
                      </c:pt>
                      <c:pt idx="5498">
                        <c:v>0.78243799999999997</c:v>
                      </c:pt>
                      <c:pt idx="5499">
                        <c:v>0.78243799999999997</c:v>
                      </c:pt>
                      <c:pt idx="5500">
                        <c:v>1.6339840000000001</c:v>
                      </c:pt>
                      <c:pt idx="5501">
                        <c:v>1.6339840000000001</c:v>
                      </c:pt>
                      <c:pt idx="5502">
                        <c:v>1.9571320000000001</c:v>
                      </c:pt>
                      <c:pt idx="5503">
                        <c:v>1.9571320000000001</c:v>
                      </c:pt>
                      <c:pt idx="5504">
                        <c:v>3.3841130000000001</c:v>
                      </c:pt>
                      <c:pt idx="5505">
                        <c:v>3.3841130000000001</c:v>
                      </c:pt>
                      <c:pt idx="5506">
                        <c:v>3.3841130000000001</c:v>
                      </c:pt>
                      <c:pt idx="5507">
                        <c:v>-0.32872600000000002</c:v>
                      </c:pt>
                      <c:pt idx="5508">
                        <c:v>-0.32872600000000002</c:v>
                      </c:pt>
                      <c:pt idx="5509">
                        <c:v>0.230826</c:v>
                      </c:pt>
                      <c:pt idx="5510">
                        <c:v>0.230826</c:v>
                      </c:pt>
                      <c:pt idx="5511">
                        <c:v>0.230826</c:v>
                      </c:pt>
                      <c:pt idx="5512">
                        <c:v>0.224718</c:v>
                      </c:pt>
                      <c:pt idx="5513">
                        <c:v>0.224718</c:v>
                      </c:pt>
                      <c:pt idx="5514">
                        <c:v>0.224718</c:v>
                      </c:pt>
                      <c:pt idx="5515">
                        <c:v>-6.1166999999999999E-2</c:v>
                      </c:pt>
                      <c:pt idx="5516">
                        <c:v>-6.1166999999999999E-2</c:v>
                      </c:pt>
                      <c:pt idx="5517">
                        <c:v>-6.1166999999999999E-2</c:v>
                      </c:pt>
                      <c:pt idx="5518">
                        <c:v>-5.9334999999999999E-2</c:v>
                      </c:pt>
                      <c:pt idx="5519">
                        <c:v>-5.9334999999999999E-2</c:v>
                      </c:pt>
                      <c:pt idx="5520">
                        <c:v>-1.4130999999999999E-2</c:v>
                      </c:pt>
                      <c:pt idx="5521">
                        <c:v>-1.4130999999999999E-2</c:v>
                      </c:pt>
                      <c:pt idx="5522">
                        <c:v>-4.3569999999999998E-3</c:v>
                      </c:pt>
                      <c:pt idx="5523">
                        <c:v>-4.3569999999999998E-3</c:v>
                      </c:pt>
                      <c:pt idx="5524">
                        <c:v>-4.3569999999999998E-3</c:v>
                      </c:pt>
                      <c:pt idx="5525">
                        <c:v>-1.5963000000000001E-2</c:v>
                      </c:pt>
                      <c:pt idx="5526">
                        <c:v>-1.5963000000000001E-2</c:v>
                      </c:pt>
                      <c:pt idx="5527">
                        <c:v>-1.5351999999999999E-2</c:v>
                      </c:pt>
                      <c:pt idx="5528">
                        <c:v>-1.5351999999999999E-2</c:v>
                      </c:pt>
                      <c:pt idx="5529">
                        <c:v>-1.5351999999999999E-2</c:v>
                      </c:pt>
                      <c:pt idx="5530">
                        <c:v>-2.5736999999999999E-2</c:v>
                      </c:pt>
                      <c:pt idx="5531">
                        <c:v>-2.5736999999999999E-2</c:v>
                      </c:pt>
                      <c:pt idx="5532">
                        <c:v>-7.4110000000000001E-3</c:v>
                      </c:pt>
                      <c:pt idx="5533">
                        <c:v>-7.4110000000000001E-3</c:v>
                      </c:pt>
                      <c:pt idx="5534">
                        <c:v>-6.7999999999999996E-3</c:v>
                      </c:pt>
                      <c:pt idx="5535">
                        <c:v>-6.7999999999999996E-3</c:v>
                      </c:pt>
                      <c:pt idx="5536">
                        <c:v>-6.7999999999999996E-3</c:v>
                      </c:pt>
                      <c:pt idx="5537">
                        <c:v>-9.8539999999999999E-3</c:v>
                      </c:pt>
                      <c:pt idx="5538">
                        <c:v>-9.8539999999999999E-3</c:v>
                      </c:pt>
                      <c:pt idx="5539">
                        <c:v>-1.4130999999999999E-2</c:v>
                      </c:pt>
                      <c:pt idx="5540">
                        <c:v>-1.4130999999999999E-2</c:v>
                      </c:pt>
                      <c:pt idx="5541">
                        <c:v>-1.4130999999999999E-2</c:v>
                      </c:pt>
                      <c:pt idx="5542">
                        <c:v>-1.7795999999999999E-2</c:v>
                      </c:pt>
                      <c:pt idx="5543">
                        <c:v>-1.7795999999999999E-2</c:v>
                      </c:pt>
                      <c:pt idx="5544">
                        <c:v>-1.7184999999999999E-2</c:v>
                      </c:pt>
                      <c:pt idx="5545">
                        <c:v>-1.7184999999999999E-2</c:v>
                      </c:pt>
                      <c:pt idx="5546">
                        <c:v>1.9467000000000002E-2</c:v>
                      </c:pt>
                      <c:pt idx="5547">
                        <c:v>1.9467000000000002E-2</c:v>
                      </c:pt>
                      <c:pt idx="5548">
                        <c:v>1.9467000000000002E-2</c:v>
                      </c:pt>
                      <c:pt idx="5549">
                        <c:v>3.3516999999999998E-2</c:v>
                      </c:pt>
                      <c:pt idx="5550">
                        <c:v>3.3516999999999998E-2</c:v>
                      </c:pt>
                      <c:pt idx="5551">
                        <c:v>-1.1076000000000001E-2</c:v>
                      </c:pt>
                      <c:pt idx="5552">
                        <c:v>-1.1076000000000001E-2</c:v>
                      </c:pt>
                      <c:pt idx="5553">
                        <c:v>-1.1076000000000001E-2</c:v>
                      </c:pt>
                      <c:pt idx="5554">
                        <c:v>-7.4110000000000001E-3</c:v>
                      </c:pt>
                      <c:pt idx="5555">
                        <c:v>-7.4110000000000001E-3</c:v>
                      </c:pt>
                      <c:pt idx="5556" formatCode="0.00E+00">
                        <c:v>-8.1000000000000004E-5</c:v>
                      </c:pt>
                      <c:pt idx="5557" formatCode="0.00E+00">
                        <c:v>-8.1000000000000004E-5</c:v>
                      </c:pt>
                      <c:pt idx="5558">
                        <c:v>1.7024000000000001E-2</c:v>
                      </c:pt>
                      <c:pt idx="5559">
                        <c:v>1.7024000000000001E-2</c:v>
                      </c:pt>
                      <c:pt idx="5560">
                        <c:v>1.7024000000000001E-2</c:v>
                      </c:pt>
                      <c:pt idx="5561">
                        <c:v>-6.1890000000000001E-3</c:v>
                      </c:pt>
                      <c:pt idx="5562">
                        <c:v>-6.1890000000000001E-3</c:v>
                      </c:pt>
                      <c:pt idx="5563">
                        <c:v>-2.3904000000000002E-2</c:v>
                      </c:pt>
                      <c:pt idx="5564">
                        <c:v>-2.3904000000000002E-2</c:v>
                      </c:pt>
                      <c:pt idx="5565">
                        <c:v>-2.3904000000000002E-2</c:v>
                      </c:pt>
                      <c:pt idx="5566">
                        <c:v>-5.8723999999999998E-2</c:v>
                      </c:pt>
                      <c:pt idx="5567">
                        <c:v>-5.8723999999999998E-2</c:v>
                      </c:pt>
                      <c:pt idx="5568">
                        <c:v>-3.4289E-2</c:v>
                      </c:pt>
                      <c:pt idx="5569">
                        <c:v>-3.4289E-2</c:v>
                      </c:pt>
                      <c:pt idx="5570">
                        <c:v>-1.3520000000000001E-2</c:v>
                      </c:pt>
                      <c:pt idx="5571">
                        <c:v>-1.3520000000000001E-2</c:v>
                      </c:pt>
                      <c:pt idx="5572">
                        <c:v>-1.3520000000000001E-2</c:v>
                      </c:pt>
                      <c:pt idx="5573">
                        <c:v>1.1410000000000001E-3</c:v>
                      </c:pt>
                      <c:pt idx="5574">
                        <c:v>1.1410000000000001E-3</c:v>
                      </c:pt>
                      <c:pt idx="5575">
                        <c:v>-2.7570000000000001E-2</c:v>
                      </c:pt>
                      <c:pt idx="5576">
                        <c:v>-2.7570000000000001E-2</c:v>
                      </c:pt>
                      <c:pt idx="5577">
                        <c:v>-2.7570000000000001E-2</c:v>
                      </c:pt>
                      <c:pt idx="5578">
                        <c:v>-3.5511000000000001E-2</c:v>
                      </c:pt>
                      <c:pt idx="5579">
                        <c:v>-3.5511000000000001E-2</c:v>
                      </c:pt>
                      <c:pt idx="5580">
                        <c:v>-2.085E-2</c:v>
                      </c:pt>
                      <c:pt idx="5581">
                        <c:v>-2.085E-2</c:v>
                      </c:pt>
                      <c:pt idx="5582">
                        <c:v>-2.085E-2</c:v>
                      </c:pt>
                      <c:pt idx="5583">
                        <c:v>-4.3569999999999998E-3</c:v>
                      </c:pt>
                      <c:pt idx="5584">
                        <c:v>-4.3569999999999998E-3</c:v>
                      </c:pt>
                      <c:pt idx="5585">
                        <c:v>4.8060000000000004E-3</c:v>
                      </c:pt>
                      <c:pt idx="5586">
                        <c:v>4.8060000000000004E-3</c:v>
                      </c:pt>
                      <c:pt idx="5587">
                        <c:v>1.6413000000000001E-2</c:v>
                      </c:pt>
                      <c:pt idx="5588">
                        <c:v>1.6413000000000001E-2</c:v>
                      </c:pt>
                      <c:pt idx="5589">
                        <c:v>1.6413000000000001E-2</c:v>
                      </c:pt>
                      <c:pt idx="5590">
                        <c:v>3.5349999999999999E-2</c:v>
                      </c:pt>
                      <c:pt idx="5591">
                        <c:v>3.5349999999999999E-2</c:v>
                      </c:pt>
                      <c:pt idx="5592">
                        <c:v>3.8404000000000001E-2</c:v>
                      </c:pt>
                      <c:pt idx="5593">
                        <c:v>3.8404000000000001E-2</c:v>
                      </c:pt>
                      <c:pt idx="5594">
                        <c:v>3.8404000000000001E-2</c:v>
                      </c:pt>
                      <c:pt idx="5595">
                        <c:v>5.4169999999999999E-3</c:v>
                      </c:pt>
                      <c:pt idx="5596">
                        <c:v>5.4169999999999999E-3</c:v>
                      </c:pt>
                      <c:pt idx="5597">
                        <c:v>-1.4130999999999999E-2</c:v>
                      </c:pt>
                      <c:pt idx="5598">
                        <c:v>-1.4130999999999999E-2</c:v>
                      </c:pt>
                      <c:pt idx="5599">
                        <c:v>-2.5240000000000002E-3</c:v>
                      </c:pt>
                      <c:pt idx="5600">
                        <c:v>-2.5240000000000002E-3</c:v>
                      </c:pt>
                      <c:pt idx="5601">
                        <c:v>-2.5240000000000002E-3</c:v>
                      </c:pt>
                      <c:pt idx="5602">
                        <c:v>-2.4514999999999999E-2</c:v>
                      </c:pt>
                      <c:pt idx="5603">
                        <c:v>-2.4514999999999999E-2</c:v>
                      </c:pt>
                      <c:pt idx="5604">
                        <c:v>-2.6959E-2</c:v>
                      </c:pt>
                      <c:pt idx="5605">
                        <c:v>-2.6959E-2</c:v>
                      </c:pt>
                      <c:pt idx="5606">
                        <c:v>-2.6959E-2</c:v>
                      </c:pt>
                      <c:pt idx="5607">
                        <c:v>-1.4741000000000001E-2</c:v>
                      </c:pt>
                      <c:pt idx="5608">
                        <c:v>-1.4741000000000001E-2</c:v>
                      </c:pt>
                      <c:pt idx="5609">
                        <c:v>-2.2072000000000001E-2</c:v>
                      </c:pt>
                      <c:pt idx="5610">
                        <c:v>-2.2072000000000001E-2</c:v>
                      </c:pt>
                      <c:pt idx="5611">
                        <c:v>-9.8539999999999999E-3</c:v>
                      </c:pt>
                      <c:pt idx="5612">
                        <c:v>-9.8539999999999999E-3</c:v>
                      </c:pt>
                      <c:pt idx="5613">
                        <c:v>-9.8539999999999999E-3</c:v>
                      </c:pt>
                      <c:pt idx="5614">
                        <c:v>-8.0219999999999996E-3</c:v>
                      </c:pt>
                      <c:pt idx="5615">
                        <c:v>-8.0219999999999996E-3</c:v>
                      </c:pt>
                      <c:pt idx="5616">
                        <c:v>1.1410000000000001E-3</c:v>
                      </c:pt>
                      <c:pt idx="5617">
                        <c:v>1.1410000000000001E-3</c:v>
                      </c:pt>
                      <c:pt idx="5618">
                        <c:v>1.1410000000000001E-3</c:v>
                      </c:pt>
                      <c:pt idx="5619">
                        <c:v>8.4709999999999994E-3</c:v>
                      </c:pt>
                      <c:pt idx="5620">
                        <c:v>8.4709999999999994E-3</c:v>
                      </c:pt>
                      <c:pt idx="5621">
                        <c:v>1.3358E-2</c:v>
                      </c:pt>
                      <c:pt idx="5622">
                        <c:v>1.3358E-2</c:v>
                      </c:pt>
                      <c:pt idx="5623">
                        <c:v>-5.5779999999999996E-3</c:v>
                      </c:pt>
                      <c:pt idx="5624">
                        <c:v>-5.5779999999999996E-3</c:v>
                      </c:pt>
                      <c:pt idx="5625">
                        <c:v>-5.5779999999999996E-3</c:v>
                      </c:pt>
                      <c:pt idx="5626">
                        <c:v>1.3969000000000001E-2</c:v>
                      </c:pt>
                      <c:pt idx="5627">
                        <c:v>1.3969000000000001E-2</c:v>
                      </c:pt>
                      <c:pt idx="5628">
                        <c:v>2.0077999999999999E-2</c:v>
                      </c:pt>
                      <c:pt idx="5629">
                        <c:v>2.0077999999999999E-2</c:v>
                      </c:pt>
                      <c:pt idx="5630">
                        <c:v>4.8060000000000004E-3</c:v>
                      </c:pt>
                      <c:pt idx="5631">
                        <c:v>4.8060000000000004E-3</c:v>
                      </c:pt>
                      <c:pt idx="5632">
                        <c:v>4.8060000000000004E-3</c:v>
                      </c:pt>
                      <c:pt idx="5633">
                        <c:v>1.1410000000000001E-3</c:v>
                      </c:pt>
                      <c:pt idx="5634">
                        <c:v>1.1410000000000001E-3</c:v>
                      </c:pt>
                      <c:pt idx="5635">
                        <c:v>-2.5240000000000002E-3</c:v>
                      </c:pt>
                      <c:pt idx="5636">
                        <c:v>-2.5240000000000002E-3</c:v>
                      </c:pt>
                      <c:pt idx="5637">
                        <c:v>-2.5240000000000002E-3</c:v>
                      </c:pt>
                      <c:pt idx="5638">
                        <c:v>-4.9680000000000002E-3</c:v>
                      </c:pt>
                      <c:pt idx="5639">
                        <c:v>-4.9680000000000002E-3</c:v>
                      </c:pt>
                      <c:pt idx="5640">
                        <c:v>-1.2909E-2</c:v>
                      </c:pt>
                      <c:pt idx="5641">
                        <c:v>-1.2909E-2</c:v>
                      </c:pt>
                      <c:pt idx="5642">
                        <c:v>-1.2909E-2</c:v>
                      </c:pt>
                      <c:pt idx="5643">
                        <c:v>2.3630000000000001E-3</c:v>
                      </c:pt>
                      <c:pt idx="5644">
                        <c:v>2.3630000000000001E-3</c:v>
                      </c:pt>
                      <c:pt idx="5645">
                        <c:v>-5.5779999999999996E-3</c:v>
                      </c:pt>
                      <c:pt idx="5646">
                        <c:v>-5.5779999999999996E-3</c:v>
                      </c:pt>
                      <c:pt idx="5647">
                        <c:v>-4.9680000000000002E-3</c:v>
                      </c:pt>
                      <c:pt idx="5648">
                        <c:v>-4.9680000000000002E-3</c:v>
                      </c:pt>
                      <c:pt idx="5649">
                        <c:v>-4.9680000000000002E-3</c:v>
                      </c:pt>
                      <c:pt idx="5650">
                        <c:v>-6.7999999999999996E-3</c:v>
                      </c:pt>
                      <c:pt idx="5651">
                        <c:v>-6.7999999999999996E-3</c:v>
                      </c:pt>
                      <c:pt idx="5652">
                        <c:v>-8.0219999999999996E-3</c:v>
                      </c:pt>
                      <c:pt idx="5653">
                        <c:v>-8.0219999999999996E-3</c:v>
                      </c:pt>
                      <c:pt idx="5654">
                        <c:v>-8.0219999999999996E-3</c:v>
                      </c:pt>
                      <c:pt idx="5655">
                        <c:v>-3.7460000000000002E-3</c:v>
                      </c:pt>
                      <c:pt idx="5656">
                        <c:v>-3.7460000000000002E-3</c:v>
                      </c:pt>
                      <c:pt idx="5657">
                        <c:v>-2.5240000000000002E-3</c:v>
                      </c:pt>
                      <c:pt idx="5658">
                        <c:v>-2.5240000000000002E-3</c:v>
                      </c:pt>
                      <c:pt idx="5659">
                        <c:v>-2.5240000000000002E-3</c:v>
                      </c:pt>
                      <c:pt idx="5660">
                        <c:v>-2.5240000000000002E-3</c:v>
                      </c:pt>
                      <c:pt idx="5661">
                        <c:v>-2.5240000000000002E-3</c:v>
                      </c:pt>
                      <c:pt idx="5662">
                        <c:v>2.9740000000000001E-3</c:v>
                      </c:pt>
                      <c:pt idx="5663">
                        <c:v>2.9740000000000001E-3</c:v>
                      </c:pt>
                      <c:pt idx="5664">
                        <c:v>-8.633E-3</c:v>
                      </c:pt>
                      <c:pt idx="5665">
                        <c:v>-8.633E-3</c:v>
                      </c:pt>
                      <c:pt idx="5666">
                        <c:v>-8.633E-3</c:v>
                      </c:pt>
                      <c:pt idx="5667">
                        <c:v>-4.9680000000000002E-3</c:v>
                      </c:pt>
                      <c:pt idx="5668">
                        <c:v>-4.9680000000000002E-3</c:v>
                      </c:pt>
                      <c:pt idx="5669" formatCode="0.00E+00">
                        <c:v>-8.1000000000000004E-5</c:v>
                      </c:pt>
                      <c:pt idx="5670" formatCode="0.00E+00">
                        <c:v>-8.1000000000000004E-5</c:v>
                      </c:pt>
                      <c:pt idx="5671">
                        <c:v>-9.2440000000000005E-3</c:v>
                      </c:pt>
                      <c:pt idx="5672">
                        <c:v>-9.2440000000000005E-3</c:v>
                      </c:pt>
                      <c:pt idx="5673">
                        <c:v>-9.2440000000000005E-3</c:v>
                      </c:pt>
                      <c:pt idx="5674">
                        <c:v>-6.1890000000000001E-3</c:v>
                      </c:pt>
                      <c:pt idx="5675">
                        <c:v>-6.1890000000000001E-3</c:v>
                      </c:pt>
                      <c:pt idx="5676">
                        <c:v>9.6930000000000002E-3</c:v>
                      </c:pt>
                      <c:pt idx="5677">
                        <c:v>9.6930000000000002E-3</c:v>
                      </c:pt>
                      <c:pt idx="5678">
                        <c:v>9.6930000000000002E-3</c:v>
                      </c:pt>
                      <c:pt idx="5679">
                        <c:v>7.2500000000000004E-3</c:v>
                      </c:pt>
                      <c:pt idx="5680">
                        <c:v>7.2500000000000004E-3</c:v>
                      </c:pt>
                      <c:pt idx="5681">
                        <c:v>7.2500000000000004E-3</c:v>
                      </c:pt>
                      <c:pt idx="5682">
                        <c:v>8.4709999999999994E-3</c:v>
                      </c:pt>
                      <c:pt idx="5683">
                        <c:v>8.4709999999999994E-3</c:v>
                      </c:pt>
                      <c:pt idx="5684">
                        <c:v>8.4709999999999994E-3</c:v>
                      </c:pt>
                      <c:pt idx="5685">
                        <c:v>-2.5240000000000002E-3</c:v>
                      </c:pt>
                      <c:pt idx="5686">
                        <c:v>-2.5240000000000002E-3</c:v>
                      </c:pt>
                      <c:pt idx="5687">
                        <c:v>-6.7999999999999996E-3</c:v>
                      </c:pt>
                      <c:pt idx="5688">
                        <c:v>-6.7999999999999996E-3</c:v>
                      </c:pt>
                      <c:pt idx="5689">
                        <c:v>-9.8539999999999999E-3</c:v>
                      </c:pt>
                      <c:pt idx="5690">
                        <c:v>-9.8539999999999999E-3</c:v>
                      </c:pt>
                      <c:pt idx="5691">
                        <c:v>-9.8539999999999999E-3</c:v>
                      </c:pt>
                      <c:pt idx="5692">
                        <c:v>-6.1890000000000001E-3</c:v>
                      </c:pt>
                      <c:pt idx="5693">
                        <c:v>-6.1890000000000001E-3</c:v>
                      </c:pt>
                      <c:pt idx="5694">
                        <c:v>-4.3569999999999998E-3</c:v>
                      </c:pt>
                      <c:pt idx="5695">
                        <c:v>-4.3569999999999998E-3</c:v>
                      </c:pt>
                      <c:pt idx="5696">
                        <c:v>-4.3569999999999998E-3</c:v>
                      </c:pt>
                      <c:pt idx="5697" formatCode="0.00E+00">
                        <c:v>5.2999999999999998E-4</c:v>
                      </c:pt>
                      <c:pt idx="5698" formatCode="0.00E+00">
                        <c:v>5.2999999999999998E-4</c:v>
                      </c:pt>
                      <c:pt idx="5699" formatCode="0.00E+00">
                        <c:v>5.2999999999999998E-4</c:v>
                      </c:pt>
                      <c:pt idx="5700">
                        <c:v>-4.9680000000000002E-3</c:v>
                      </c:pt>
                      <c:pt idx="5701">
                        <c:v>-4.9680000000000002E-3</c:v>
                      </c:pt>
                      <c:pt idx="5702">
                        <c:v>-4.9680000000000002E-3</c:v>
                      </c:pt>
                      <c:pt idx="5703">
                        <c:v>-1.0465E-2</c:v>
                      </c:pt>
                      <c:pt idx="5704">
                        <c:v>-1.0465E-2</c:v>
                      </c:pt>
                      <c:pt idx="5705">
                        <c:v>-3.1350000000000002E-3</c:v>
                      </c:pt>
                      <c:pt idx="5706">
                        <c:v>-3.1350000000000002E-3</c:v>
                      </c:pt>
                      <c:pt idx="5707">
                        <c:v>-5.5779999999999996E-3</c:v>
                      </c:pt>
                      <c:pt idx="5708">
                        <c:v>-5.5779999999999996E-3</c:v>
                      </c:pt>
                      <c:pt idx="5709">
                        <c:v>-5.5779999999999996E-3</c:v>
                      </c:pt>
                      <c:pt idx="5710">
                        <c:v>-5.5779999999999996E-3</c:v>
                      </c:pt>
                      <c:pt idx="5711">
                        <c:v>-5.5779999999999996E-3</c:v>
                      </c:pt>
                      <c:pt idx="5712">
                        <c:v>-4.9680000000000002E-3</c:v>
                      </c:pt>
                      <c:pt idx="5713">
                        <c:v>-4.9680000000000002E-3</c:v>
                      </c:pt>
                      <c:pt idx="5714">
                        <c:v>-4.9680000000000002E-3</c:v>
                      </c:pt>
                      <c:pt idx="5715">
                        <c:v>-3.7460000000000002E-3</c:v>
                      </c:pt>
                      <c:pt idx="5716">
                        <c:v>-3.7460000000000002E-3</c:v>
                      </c:pt>
                      <c:pt idx="5717">
                        <c:v>-1.1076000000000001E-2</c:v>
                      </c:pt>
                      <c:pt idx="5718">
                        <c:v>-1.1076000000000001E-2</c:v>
                      </c:pt>
                      <c:pt idx="5719">
                        <c:v>-4.9680000000000002E-3</c:v>
                      </c:pt>
                      <c:pt idx="5720">
                        <c:v>-4.9680000000000002E-3</c:v>
                      </c:pt>
                      <c:pt idx="5721">
                        <c:v>-4.9680000000000002E-3</c:v>
                      </c:pt>
                      <c:pt idx="5722">
                        <c:v>-4.3569999999999998E-3</c:v>
                      </c:pt>
                      <c:pt idx="5723">
                        <c:v>-4.3569999999999998E-3</c:v>
                      </c:pt>
                      <c:pt idx="5724" formatCode="0.00E+00">
                        <c:v>-6.9099999999999999E-4</c:v>
                      </c:pt>
                      <c:pt idx="5725" formatCode="0.00E+00">
                        <c:v>-6.9099999999999999E-4</c:v>
                      </c:pt>
                      <c:pt idx="5726" formatCode="0.00E+00">
                        <c:v>-6.9099999999999999E-4</c:v>
                      </c:pt>
                      <c:pt idx="5727">
                        <c:v>4.8060000000000004E-3</c:v>
                      </c:pt>
                      <c:pt idx="5728">
                        <c:v>4.8060000000000004E-3</c:v>
                      </c:pt>
                      <c:pt idx="5729" formatCode="0.00E+00">
                        <c:v>5.2999999999999998E-4</c:v>
                      </c:pt>
                      <c:pt idx="5730" formatCode="0.00E+00">
                        <c:v>5.2999999999999998E-4</c:v>
                      </c:pt>
                      <c:pt idx="5731">
                        <c:v>5.4169999999999999E-3</c:v>
                      </c:pt>
                      <c:pt idx="5732">
                        <c:v>5.4169999999999999E-3</c:v>
                      </c:pt>
                      <c:pt idx="5733">
                        <c:v>5.4169999999999999E-3</c:v>
                      </c:pt>
                      <c:pt idx="5734">
                        <c:v>-1.302E-3</c:v>
                      </c:pt>
                      <c:pt idx="5735">
                        <c:v>-1.302E-3</c:v>
                      </c:pt>
                      <c:pt idx="5736" formatCode="0.00E+00">
                        <c:v>-6.9099999999999999E-4</c:v>
                      </c:pt>
                      <c:pt idx="5737" formatCode="0.00E+00">
                        <c:v>-6.9099999999999999E-4</c:v>
                      </c:pt>
                      <c:pt idx="5738" formatCode="0.00E+00">
                        <c:v>-6.9099999999999999E-4</c:v>
                      </c:pt>
                      <c:pt idx="5739">
                        <c:v>-1.5963000000000001E-2</c:v>
                      </c:pt>
                      <c:pt idx="5740">
                        <c:v>-1.5963000000000001E-2</c:v>
                      </c:pt>
                      <c:pt idx="5741">
                        <c:v>-2.5240000000000002E-3</c:v>
                      </c:pt>
                      <c:pt idx="5742">
                        <c:v>-2.5240000000000002E-3</c:v>
                      </c:pt>
                      <c:pt idx="5743">
                        <c:v>7.0779999999999996E-2</c:v>
                      </c:pt>
                      <c:pt idx="5744">
                        <c:v>7.0779999999999996E-2</c:v>
                      </c:pt>
                      <c:pt idx="5745">
                        <c:v>7.0779999999999996E-2</c:v>
                      </c:pt>
                      <c:pt idx="5746">
                        <c:v>-8.3768999999999996E-2</c:v>
                      </c:pt>
                      <c:pt idx="5747">
                        <c:v>-8.3768999999999996E-2</c:v>
                      </c:pt>
                      <c:pt idx="5748">
                        <c:v>-0.13447100000000001</c:v>
                      </c:pt>
                      <c:pt idx="5749">
                        <c:v>-0.13447100000000001</c:v>
                      </c:pt>
                      <c:pt idx="5750">
                        <c:v>-0.13447100000000001</c:v>
                      </c:pt>
                      <c:pt idx="5751">
                        <c:v>-8.8655999999999999E-2</c:v>
                      </c:pt>
                      <c:pt idx="5752">
                        <c:v>-8.8655999999999999E-2</c:v>
                      </c:pt>
                      <c:pt idx="5753">
                        <c:v>-0.16012699999999999</c:v>
                      </c:pt>
                      <c:pt idx="5754">
                        <c:v>-0.16012699999999999</c:v>
                      </c:pt>
                      <c:pt idx="5755">
                        <c:v>-0.19922300000000001</c:v>
                      </c:pt>
                      <c:pt idx="5756">
                        <c:v>-0.19922300000000001</c:v>
                      </c:pt>
                      <c:pt idx="5757">
                        <c:v>-0.19922300000000001</c:v>
                      </c:pt>
                      <c:pt idx="5758">
                        <c:v>-0.24748100000000001</c:v>
                      </c:pt>
                      <c:pt idx="5759">
                        <c:v>-0.24748100000000001</c:v>
                      </c:pt>
                      <c:pt idx="5760">
                        <c:v>-0.20960699999999999</c:v>
                      </c:pt>
                      <c:pt idx="5761">
                        <c:v>-0.20960699999999999</c:v>
                      </c:pt>
                      <c:pt idx="5762">
                        <c:v>-0.20960699999999999</c:v>
                      </c:pt>
                      <c:pt idx="5763">
                        <c:v>-3.6122000000000001E-2</c:v>
                      </c:pt>
                      <c:pt idx="5764">
                        <c:v>-3.6122000000000001E-2</c:v>
                      </c:pt>
                      <c:pt idx="5765">
                        <c:v>-1.5963000000000001E-2</c:v>
                      </c:pt>
                      <c:pt idx="5766">
                        <c:v>-1.5963000000000001E-2</c:v>
                      </c:pt>
                      <c:pt idx="5767">
                        <c:v>1.5802E-2</c:v>
                      </c:pt>
                      <c:pt idx="5768">
                        <c:v>1.5802E-2</c:v>
                      </c:pt>
                      <c:pt idx="5769">
                        <c:v>1.5802E-2</c:v>
                      </c:pt>
                      <c:pt idx="5770">
                        <c:v>4.5733999999999997E-2</c:v>
                      </c:pt>
                      <c:pt idx="5771">
                        <c:v>4.5733999999999997E-2</c:v>
                      </c:pt>
                      <c:pt idx="5772">
                        <c:v>4.8788999999999999E-2</c:v>
                      </c:pt>
                      <c:pt idx="5773">
                        <c:v>4.8788999999999999E-2</c:v>
                      </c:pt>
                      <c:pt idx="5774">
                        <c:v>4.8788999999999999E-2</c:v>
                      </c:pt>
                      <c:pt idx="5775">
                        <c:v>-5.6279999999999997E-2</c:v>
                      </c:pt>
                      <c:pt idx="5776">
                        <c:v>-5.6279999999999997E-2</c:v>
                      </c:pt>
                      <c:pt idx="5777">
                        <c:v>-3.8565000000000002E-2</c:v>
                      </c:pt>
                      <c:pt idx="5778">
                        <c:v>-3.8565000000000002E-2</c:v>
                      </c:pt>
                      <c:pt idx="5779">
                        <c:v>5.4169999999999999E-3</c:v>
                      </c:pt>
                      <c:pt idx="5780">
                        <c:v>5.4169999999999999E-3</c:v>
                      </c:pt>
                      <c:pt idx="5781">
                        <c:v>5.4169999999999999E-3</c:v>
                      </c:pt>
                      <c:pt idx="5782">
                        <c:v>1.0914999999999999E-2</c:v>
                      </c:pt>
                      <c:pt idx="5783">
                        <c:v>1.0914999999999999E-2</c:v>
                      </c:pt>
                      <c:pt idx="5784">
                        <c:v>-0.15462999999999999</c:v>
                      </c:pt>
                      <c:pt idx="5785">
                        <c:v>-0.15462999999999999</c:v>
                      </c:pt>
                      <c:pt idx="5786">
                        <c:v>-0.15462999999999999</c:v>
                      </c:pt>
                      <c:pt idx="5787">
                        <c:v>-0.285966</c:v>
                      </c:pt>
                      <c:pt idx="5788">
                        <c:v>-0.285966</c:v>
                      </c:pt>
                      <c:pt idx="5789">
                        <c:v>0.25098500000000001</c:v>
                      </c:pt>
                      <c:pt idx="5790">
                        <c:v>0.25098500000000001</c:v>
                      </c:pt>
                      <c:pt idx="5791">
                        <c:v>-6.4221E-2</c:v>
                      </c:pt>
                      <c:pt idx="5792">
                        <c:v>-6.4221E-2</c:v>
                      </c:pt>
                      <c:pt idx="5793">
                        <c:v>-6.4221E-2</c:v>
                      </c:pt>
                      <c:pt idx="5794">
                        <c:v>5.6119000000000002E-2</c:v>
                      </c:pt>
                      <c:pt idx="5795">
                        <c:v>5.6119000000000002E-2</c:v>
                      </c:pt>
                      <c:pt idx="5796">
                        <c:v>0.26198100000000002</c:v>
                      </c:pt>
                      <c:pt idx="5797">
                        <c:v>0.26198100000000002</c:v>
                      </c:pt>
                      <c:pt idx="5798">
                        <c:v>0.26198100000000002</c:v>
                      </c:pt>
                      <c:pt idx="5799">
                        <c:v>0.37376900000000002</c:v>
                      </c:pt>
                      <c:pt idx="5800">
                        <c:v>0.37376900000000002</c:v>
                      </c:pt>
                      <c:pt idx="5801">
                        <c:v>4.2069000000000002E-2</c:v>
                      </c:pt>
                      <c:pt idx="5802">
                        <c:v>4.2069000000000002E-2</c:v>
                      </c:pt>
                      <c:pt idx="5803">
                        <c:v>0.36582799999999999</c:v>
                      </c:pt>
                      <c:pt idx="5804">
                        <c:v>0.36582799999999999</c:v>
                      </c:pt>
                      <c:pt idx="5805">
                        <c:v>0.36582799999999999</c:v>
                      </c:pt>
                      <c:pt idx="5806">
                        <c:v>0.21189</c:v>
                      </c:pt>
                      <c:pt idx="5807">
                        <c:v>0.21189</c:v>
                      </c:pt>
                      <c:pt idx="5808">
                        <c:v>0.46539900000000001</c:v>
                      </c:pt>
                      <c:pt idx="5809">
                        <c:v>0.46539900000000001</c:v>
                      </c:pt>
                      <c:pt idx="5810">
                        <c:v>0.46539900000000001</c:v>
                      </c:pt>
                      <c:pt idx="5811">
                        <c:v>0.404312</c:v>
                      </c:pt>
                      <c:pt idx="5812">
                        <c:v>0.404312</c:v>
                      </c:pt>
                      <c:pt idx="5813">
                        <c:v>9.7657999999999995E-2</c:v>
                      </c:pt>
                      <c:pt idx="5814">
                        <c:v>9.7657999999999995E-2</c:v>
                      </c:pt>
                      <c:pt idx="5815">
                        <c:v>-0.31712000000000001</c:v>
                      </c:pt>
                      <c:pt idx="5816">
                        <c:v>-0.31712000000000001</c:v>
                      </c:pt>
                      <c:pt idx="5817">
                        <c:v>-0.31712000000000001</c:v>
                      </c:pt>
                      <c:pt idx="5818">
                        <c:v>-0.49549199999999999</c:v>
                      </c:pt>
                      <c:pt idx="5819">
                        <c:v>-0.49549199999999999</c:v>
                      </c:pt>
                      <c:pt idx="5820">
                        <c:v>-0.45273200000000002</c:v>
                      </c:pt>
                      <c:pt idx="5821">
                        <c:v>-0.45273200000000002</c:v>
                      </c:pt>
                      <c:pt idx="5822">
                        <c:v>-0.45273200000000002</c:v>
                      </c:pt>
                      <c:pt idx="5823">
                        <c:v>-0.27924599999999999</c:v>
                      </c:pt>
                      <c:pt idx="5824">
                        <c:v>-0.27924599999999999</c:v>
                      </c:pt>
                      <c:pt idx="5825">
                        <c:v>-0.14546700000000001</c:v>
                      </c:pt>
                      <c:pt idx="5826">
                        <c:v>-0.14546700000000001</c:v>
                      </c:pt>
                      <c:pt idx="5827">
                        <c:v>-0.19189200000000001</c:v>
                      </c:pt>
                      <c:pt idx="5828">
                        <c:v>-0.19189200000000001</c:v>
                      </c:pt>
                      <c:pt idx="5829">
                        <c:v>-0.19189200000000001</c:v>
                      </c:pt>
                      <c:pt idx="5830">
                        <c:v>-0.10759299999999999</c:v>
                      </c:pt>
                      <c:pt idx="5831">
                        <c:v>-0.10759299999999999</c:v>
                      </c:pt>
                      <c:pt idx="5832">
                        <c:v>0.21127899999999999</c:v>
                      </c:pt>
                      <c:pt idx="5833">
                        <c:v>0.21127899999999999</c:v>
                      </c:pt>
                      <c:pt idx="5834">
                        <c:v>0.21127899999999999</c:v>
                      </c:pt>
                      <c:pt idx="5835">
                        <c:v>0.55458499999999999</c:v>
                      </c:pt>
                      <c:pt idx="5836">
                        <c:v>0.55458499999999999</c:v>
                      </c:pt>
                      <c:pt idx="5837">
                        <c:v>0.30290899999999998</c:v>
                      </c:pt>
                      <c:pt idx="5838">
                        <c:v>0.30290899999999998</c:v>
                      </c:pt>
                      <c:pt idx="5839">
                        <c:v>-5.2004000000000002E-2</c:v>
                      </c:pt>
                      <c:pt idx="5840">
                        <c:v>-5.2004000000000002E-2</c:v>
                      </c:pt>
                      <c:pt idx="5841">
                        <c:v>-5.2004000000000002E-2</c:v>
                      </c:pt>
                      <c:pt idx="5842">
                        <c:v>7.2500000000000004E-3</c:v>
                      </c:pt>
                      <c:pt idx="5843">
                        <c:v>7.2500000000000004E-3</c:v>
                      </c:pt>
                      <c:pt idx="5844">
                        <c:v>-4.5895999999999999E-2</c:v>
                      </c:pt>
                      <c:pt idx="5845">
                        <c:v>-4.5895999999999999E-2</c:v>
                      </c:pt>
                      <c:pt idx="5846">
                        <c:v>-4.5895999999999999E-2</c:v>
                      </c:pt>
                      <c:pt idx="5847" formatCode="0.00E+00">
                        <c:v>-8.1000000000000004E-5</c:v>
                      </c:pt>
                      <c:pt idx="5848" formatCode="0.00E+00">
                        <c:v>-8.1000000000000004E-5</c:v>
                      </c:pt>
                      <c:pt idx="5849">
                        <c:v>9.7046999999999994E-2</c:v>
                      </c:pt>
                      <c:pt idx="5850">
                        <c:v>9.7046999999999994E-2</c:v>
                      </c:pt>
                      <c:pt idx="5851">
                        <c:v>-1.913E-3</c:v>
                      </c:pt>
                      <c:pt idx="5852">
                        <c:v>-1.913E-3</c:v>
                      </c:pt>
                      <c:pt idx="5853">
                        <c:v>-1.913E-3</c:v>
                      </c:pt>
                      <c:pt idx="5854">
                        <c:v>0.18195700000000001</c:v>
                      </c:pt>
                      <c:pt idx="5855">
                        <c:v>0.18195700000000001</c:v>
                      </c:pt>
                      <c:pt idx="5856">
                        <c:v>-0.15157499999999999</c:v>
                      </c:pt>
                      <c:pt idx="5857">
                        <c:v>-0.15157499999999999</c:v>
                      </c:pt>
                      <c:pt idx="5858">
                        <c:v>-0.15157499999999999</c:v>
                      </c:pt>
                      <c:pt idx="5859">
                        <c:v>0.30290899999999998</c:v>
                      </c:pt>
                      <c:pt idx="5860">
                        <c:v>0.30290899999999998</c:v>
                      </c:pt>
                      <c:pt idx="5861">
                        <c:v>0.117205</c:v>
                      </c:pt>
                      <c:pt idx="5862">
                        <c:v>0.117205</c:v>
                      </c:pt>
                      <c:pt idx="5863">
                        <c:v>5.5508000000000002E-2</c:v>
                      </c:pt>
                      <c:pt idx="5864">
                        <c:v>5.5508000000000002E-2</c:v>
                      </c:pt>
                      <c:pt idx="5865">
                        <c:v>5.5508000000000002E-2</c:v>
                      </c:pt>
                      <c:pt idx="5866">
                        <c:v>0.43180099999999999</c:v>
                      </c:pt>
                      <c:pt idx="5867">
                        <c:v>0.43180099999999999</c:v>
                      </c:pt>
                      <c:pt idx="5868">
                        <c:v>0.453181</c:v>
                      </c:pt>
                      <c:pt idx="5869">
                        <c:v>0.453181</c:v>
                      </c:pt>
                      <c:pt idx="5870">
                        <c:v>0.453181</c:v>
                      </c:pt>
                      <c:pt idx="5871">
                        <c:v>-3.3066999999999999E-2</c:v>
                      </c:pt>
                      <c:pt idx="5872">
                        <c:v>-3.3066999999999999E-2</c:v>
                      </c:pt>
                      <c:pt idx="5873">
                        <c:v>9.5824999999999994E-2</c:v>
                      </c:pt>
                      <c:pt idx="5874">
                        <c:v>9.5824999999999994E-2</c:v>
                      </c:pt>
                      <c:pt idx="5875">
                        <c:v>5.3676000000000001E-2</c:v>
                      </c:pt>
                      <c:pt idx="5876">
                        <c:v>5.3676000000000001E-2</c:v>
                      </c:pt>
                      <c:pt idx="5877">
                        <c:v>5.3676000000000001E-2</c:v>
                      </c:pt>
                      <c:pt idx="5878">
                        <c:v>3.8404000000000001E-2</c:v>
                      </c:pt>
                      <c:pt idx="5879">
                        <c:v>3.8404000000000001E-2</c:v>
                      </c:pt>
                      <c:pt idx="5880">
                        <c:v>3.8404000000000001E-2</c:v>
                      </c:pt>
                      <c:pt idx="5881">
                        <c:v>-1.9628E-2</c:v>
                      </c:pt>
                      <c:pt idx="5882">
                        <c:v>-1.9628E-2</c:v>
                      </c:pt>
                      <c:pt idx="5883">
                        <c:v>-1.9628E-2</c:v>
                      </c:pt>
                      <c:pt idx="5884">
                        <c:v>0.20761399999999999</c:v>
                      </c:pt>
                      <c:pt idx="5885">
                        <c:v>0.20761399999999999</c:v>
                      </c:pt>
                      <c:pt idx="5886">
                        <c:v>0.31818000000000002</c:v>
                      </c:pt>
                      <c:pt idx="5887">
                        <c:v>0.31818000000000002</c:v>
                      </c:pt>
                      <c:pt idx="5888">
                        <c:v>0.31818000000000002</c:v>
                      </c:pt>
                      <c:pt idx="5889">
                        <c:v>0.36827100000000002</c:v>
                      </c:pt>
                      <c:pt idx="5890">
                        <c:v>0.36827100000000002</c:v>
                      </c:pt>
                      <c:pt idx="5891">
                        <c:v>0.445851</c:v>
                      </c:pt>
                      <c:pt idx="5892">
                        <c:v>0.445851</c:v>
                      </c:pt>
                      <c:pt idx="5893">
                        <c:v>0.445851</c:v>
                      </c:pt>
                      <c:pt idx="5894">
                        <c:v>7.6277999999999999E-2</c:v>
                      </c:pt>
                      <c:pt idx="5895">
                        <c:v>7.6277999999999999E-2</c:v>
                      </c:pt>
                      <c:pt idx="5896">
                        <c:v>-3.7343000000000001E-2</c:v>
                      </c:pt>
                      <c:pt idx="5897">
                        <c:v>-3.7343000000000001E-2</c:v>
                      </c:pt>
                      <c:pt idx="5898">
                        <c:v>-9.0489E-2</c:v>
                      </c:pt>
                      <c:pt idx="5899">
                        <c:v>-9.0489E-2</c:v>
                      </c:pt>
                      <c:pt idx="5900">
                        <c:v>-9.0489E-2</c:v>
                      </c:pt>
                      <c:pt idx="5901">
                        <c:v>0.44646200000000003</c:v>
                      </c:pt>
                      <c:pt idx="5902">
                        <c:v>0.44646200000000003</c:v>
                      </c:pt>
                      <c:pt idx="5903">
                        <c:v>6.5892999999999993E-2</c:v>
                      </c:pt>
                      <c:pt idx="5904">
                        <c:v>6.5892999999999993E-2</c:v>
                      </c:pt>
                      <c:pt idx="5905">
                        <c:v>0.174627</c:v>
                      </c:pt>
                      <c:pt idx="5906">
                        <c:v>0.174627</c:v>
                      </c:pt>
                      <c:pt idx="5907">
                        <c:v>0.174627</c:v>
                      </c:pt>
                      <c:pt idx="5908">
                        <c:v>0.55214200000000002</c:v>
                      </c:pt>
                      <c:pt idx="5909">
                        <c:v>0.55214200000000002</c:v>
                      </c:pt>
                      <c:pt idx="5910">
                        <c:v>0.228383</c:v>
                      </c:pt>
                      <c:pt idx="5911">
                        <c:v>0.228383</c:v>
                      </c:pt>
                      <c:pt idx="5912">
                        <c:v>0.228383</c:v>
                      </c:pt>
                      <c:pt idx="5913">
                        <c:v>-1.846115</c:v>
                      </c:pt>
                      <c:pt idx="5914">
                        <c:v>-1.846115</c:v>
                      </c:pt>
                      <c:pt idx="5915">
                        <c:v>-1.189435</c:v>
                      </c:pt>
                      <c:pt idx="5916">
                        <c:v>-1.189435</c:v>
                      </c:pt>
                      <c:pt idx="5917">
                        <c:v>-1.189435</c:v>
                      </c:pt>
                      <c:pt idx="5918">
                        <c:v>-0.21754899999999999</c:v>
                      </c:pt>
                      <c:pt idx="5919">
                        <c:v>-0.21754899999999999</c:v>
                      </c:pt>
                      <c:pt idx="5920">
                        <c:v>1.056716</c:v>
                      </c:pt>
                      <c:pt idx="5921">
                        <c:v>1.056716</c:v>
                      </c:pt>
                      <c:pt idx="5922">
                        <c:v>1.056716</c:v>
                      </c:pt>
                      <c:pt idx="5923">
                        <c:v>0.33467400000000003</c:v>
                      </c:pt>
                      <c:pt idx="5924">
                        <c:v>0.33467400000000003</c:v>
                      </c:pt>
                      <c:pt idx="5925">
                        <c:v>0.33467400000000003</c:v>
                      </c:pt>
                      <c:pt idx="5926">
                        <c:v>-1.913E-3</c:v>
                      </c:pt>
                      <c:pt idx="5927">
                        <c:v>-1.913E-3</c:v>
                      </c:pt>
                      <c:pt idx="5928">
                        <c:v>-1.913E-3</c:v>
                      </c:pt>
                      <c:pt idx="5929">
                        <c:v>0.214333</c:v>
                      </c:pt>
                      <c:pt idx="5930">
                        <c:v>0.214333</c:v>
                      </c:pt>
                      <c:pt idx="5931">
                        <c:v>0.214333</c:v>
                      </c:pt>
                      <c:pt idx="5932">
                        <c:v>0.15446799999999999</c:v>
                      </c:pt>
                      <c:pt idx="5933">
                        <c:v>0.15446799999999999</c:v>
                      </c:pt>
                      <c:pt idx="5934">
                        <c:v>0.164242</c:v>
                      </c:pt>
                      <c:pt idx="5935">
                        <c:v>0.164242</c:v>
                      </c:pt>
                      <c:pt idx="5936">
                        <c:v>0.164242</c:v>
                      </c:pt>
                      <c:pt idx="5937">
                        <c:v>7.8109999999999999E-2</c:v>
                      </c:pt>
                      <c:pt idx="5938">
                        <c:v>7.8109999999999999E-2</c:v>
                      </c:pt>
                      <c:pt idx="5939">
                        <c:v>7.8109999999999999E-2</c:v>
                      </c:pt>
                      <c:pt idx="5940">
                        <c:v>7.8109999999999999E-2</c:v>
                      </c:pt>
                      <c:pt idx="5941">
                        <c:v>0.341393</c:v>
                      </c:pt>
                      <c:pt idx="5942">
                        <c:v>0.341393</c:v>
                      </c:pt>
                      <c:pt idx="5943">
                        <c:v>0.74578599999999995</c:v>
                      </c:pt>
                      <c:pt idx="5944">
                        <c:v>0.74578599999999995</c:v>
                      </c:pt>
                      <c:pt idx="5945">
                        <c:v>0.74578599999999995</c:v>
                      </c:pt>
                      <c:pt idx="5946">
                        <c:v>0.60650899999999996</c:v>
                      </c:pt>
                      <c:pt idx="5947">
                        <c:v>0.60650899999999996</c:v>
                      </c:pt>
                      <c:pt idx="5948">
                        <c:v>0.60650899999999996</c:v>
                      </c:pt>
                      <c:pt idx="5949">
                        <c:v>-0.185173</c:v>
                      </c:pt>
                      <c:pt idx="5950">
                        <c:v>-0.185173</c:v>
                      </c:pt>
                      <c:pt idx="5951">
                        <c:v>-0.185173</c:v>
                      </c:pt>
                      <c:pt idx="5952">
                        <c:v>-0.37759500000000001</c:v>
                      </c:pt>
                      <c:pt idx="5953">
                        <c:v>-0.37759500000000001</c:v>
                      </c:pt>
                      <c:pt idx="5954">
                        <c:v>-0.37759500000000001</c:v>
                      </c:pt>
                      <c:pt idx="5955">
                        <c:v>-0.25053500000000001</c:v>
                      </c:pt>
                      <c:pt idx="5956">
                        <c:v>-0.25053500000000001</c:v>
                      </c:pt>
                      <c:pt idx="5957">
                        <c:v>1.1410000000000001E-3</c:v>
                      </c:pt>
                      <c:pt idx="5958">
                        <c:v>1.1410000000000001E-3</c:v>
                      </c:pt>
                      <c:pt idx="5959">
                        <c:v>1.1410000000000001E-3</c:v>
                      </c:pt>
                      <c:pt idx="5960">
                        <c:v>-1.7184999999999999E-2</c:v>
                      </c:pt>
                      <c:pt idx="5961">
                        <c:v>-1.7184999999999999E-2</c:v>
                      </c:pt>
                      <c:pt idx="5962">
                        <c:v>-1.7184999999999999E-2</c:v>
                      </c:pt>
                      <c:pt idx="5963">
                        <c:v>4.1458000000000002E-2</c:v>
                      </c:pt>
                      <c:pt idx="5964">
                        <c:v>4.1458000000000002E-2</c:v>
                      </c:pt>
                      <c:pt idx="5965">
                        <c:v>4.1458000000000002E-2</c:v>
                      </c:pt>
                      <c:pt idx="5966">
                        <c:v>-9.7208000000000003E-2</c:v>
                      </c:pt>
                      <c:pt idx="5967">
                        <c:v>-9.7208000000000003E-2</c:v>
                      </c:pt>
                      <c:pt idx="5968">
                        <c:v>-0.13202800000000001</c:v>
                      </c:pt>
                      <c:pt idx="5969">
                        <c:v>-0.13202800000000001</c:v>
                      </c:pt>
                      <c:pt idx="5970">
                        <c:v>-0.13202800000000001</c:v>
                      </c:pt>
                      <c:pt idx="5971">
                        <c:v>-0.30978899999999998</c:v>
                      </c:pt>
                      <c:pt idx="5972">
                        <c:v>-0.30978899999999998</c:v>
                      </c:pt>
                      <c:pt idx="5973">
                        <c:v>-0.60117200000000004</c:v>
                      </c:pt>
                      <c:pt idx="5974">
                        <c:v>-0.60117200000000004</c:v>
                      </c:pt>
                      <c:pt idx="5975">
                        <c:v>-0.243816</c:v>
                      </c:pt>
                      <c:pt idx="5976">
                        <c:v>-0.243816</c:v>
                      </c:pt>
                      <c:pt idx="5977">
                        <c:v>-0.243816</c:v>
                      </c:pt>
                      <c:pt idx="5978">
                        <c:v>-0.35254999999999997</c:v>
                      </c:pt>
                      <c:pt idx="5979">
                        <c:v>-0.35254999999999997</c:v>
                      </c:pt>
                      <c:pt idx="5980">
                        <c:v>-5.6890999999999997E-2</c:v>
                      </c:pt>
                      <c:pt idx="5981">
                        <c:v>-5.6890999999999997E-2</c:v>
                      </c:pt>
                      <c:pt idx="5982">
                        <c:v>0.160577</c:v>
                      </c:pt>
                      <c:pt idx="5983">
                        <c:v>0.160577</c:v>
                      </c:pt>
                      <c:pt idx="5984">
                        <c:v>0.160577</c:v>
                      </c:pt>
                      <c:pt idx="5985">
                        <c:v>-4.1619000000000003E-2</c:v>
                      </c:pt>
                      <c:pt idx="5986">
                        <c:v>-4.1619000000000003E-2</c:v>
                      </c:pt>
                      <c:pt idx="5987">
                        <c:v>7.6887999999999998E-2</c:v>
                      </c:pt>
                      <c:pt idx="5988">
                        <c:v>7.6887999999999998E-2</c:v>
                      </c:pt>
                      <c:pt idx="5989">
                        <c:v>7.6887999999999998E-2</c:v>
                      </c:pt>
                      <c:pt idx="5990">
                        <c:v>9.9489999999999995E-2</c:v>
                      </c:pt>
                      <c:pt idx="5991">
                        <c:v>9.9489999999999995E-2</c:v>
                      </c:pt>
                      <c:pt idx="5992">
                        <c:v>0.115373</c:v>
                      </c:pt>
                      <c:pt idx="5993">
                        <c:v>0.115373</c:v>
                      </c:pt>
                      <c:pt idx="5994">
                        <c:v>-0.13324900000000001</c:v>
                      </c:pt>
                      <c:pt idx="5995">
                        <c:v>-0.13324900000000001</c:v>
                      </c:pt>
                      <c:pt idx="5996">
                        <c:v>-0.13324900000000001</c:v>
                      </c:pt>
                      <c:pt idx="5997">
                        <c:v>-0.14485600000000001</c:v>
                      </c:pt>
                      <c:pt idx="5998">
                        <c:v>-0.14485600000000001</c:v>
                      </c:pt>
                      <c:pt idx="5999">
                        <c:v>0.14286199999999999</c:v>
                      </c:pt>
                      <c:pt idx="6000">
                        <c:v>0.14286199999999999</c:v>
                      </c:pt>
                      <c:pt idx="6001">
                        <c:v>0.14286199999999999</c:v>
                      </c:pt>
                      <c:pt idx="6002">
                        <c:v>0.14286199999999999</c:v>
                      </c:pt>
                      <c:pt idx="6003">
                        <c:v>-8.7433999999999998E-2</c:v>
                      </c:pt>
                      <c:pt idx="6004">
                        <c:v>-8.7433999999999998E-2</c:v>
                      </c:pt>
                      <c:pt idx="6005">
                        <c:v>-8.6822999999999997E-2</c:v>
                      </c:pt>
                      <c:pt idx="6006">
                        <c:v>-8.6822999999999997E-2</c:v>
                      </c:pt>
                      <c:pt idx="6007">
                        <c:v>-8.6822999999999997E-2</c:v>
                      </c:pt>
                      <c:pt idx="6008">
                        <c:v>-0.168069</c:v>
                      </c:pt>
                      <c:pt idx="6009">
                        <c:v>-0.168069</c:v>
                      </c:pt>
                      <c:pt idx="6010">
                        <c:v>0.62849999999999995</c:v>
                      </c:pt>
                      <c:pt idx="6011">
                        <c:v>0.62849999999999995</c:v>
                      </c:pt>
                      <c:pt idx="6012">
                        <c:v>-7.2163000000000005E-2</c:v>
                      </c:pt>
                      <c:pt idx="6013">
                        <c:v>-7.2163000000000005E-2</c:v>
                      </c:pt>
                      <c:pt idx="6014">
                        <c:v>-7.2163000000000005E-2</c:v>
                      </c:pt>
                      <c:pt idx="6015">
                        <c:v>0.28641499999999998</c:v>
                      </c:pt>
                      <c:pt idx="6016">
                        <c:v>0.28641499999999998</c:v>
                      </c:pt>
                      <c:pt idx="6017">
                        <c:v>0.26075900000000002</c:v>
                      </c:pt>
                      <c:pt idx="6018">
                        <c:v>0.26075900000000002</c:v>
                      </c:pt>
                      <c:pt idx="6019">
                        <c:v>0.26075900000000002</c:v>
                      </c:pt>
                      <c:pt idx="6020">
                        <c:v>-0.19128100000000001</c:v>
                      </c:pt>
                      <c:pt idx="6021">
                        <c:v>-0.19128100000000001</c:v>
                      </c:pt>
                      <c:pt idx="6022">
                        <c:v>2.337701</c:v>
                      </c:pt>
                      <c:pt idx="6023">
                        <c:v>2.337701</c:v>
                      </c:pt>
                      <c:pt idx="6024">
                        <c:v>8.4709999999999994E-3</c:v>
                      </c:pt>
                      <c:pt idx="6025">
                        <c:v>8.4709999999999994E-3</c:v>
                      </c:pt>
                      <c:pt idx="6026">
                        <c:v>8.4709999999999994E-3</c:v>
                      </c:pt>
                      <c:pt idx="6027">
                        <c:v>0.73723399999999994</c:v>
                      </c:pt>
                      <c:pt idx="6028">
                        <c:v>0.73723399999999994</c:v>
                      </c:pt>
                      <c:pt idx="6029">
                        <c:v>-0.14729900000000001</c:v>
                      </c:pt>
                      <c:pt idx="6030">
                        <c:v>-0.14729900000000001</c:v>
                      </c:pt>
                      <c:pt idx="6031">
                        <c:v>-0.14729900000000001</c:v>
                      </c:pt>
                      <c:pt idx="6032">
                        <c:v>-0.36598900000000001</c:v>
                      </c:pt>
                      <c:pt idx="6033">
                        <c:v>-0.36598900000000001</c:v>
                      </c:pt>
                      <c:pt idx="6034">
                        <c:v>-1.3720840000000001</c:v>
                      </c:pt>
                      <c:pt idx="6035">
                        <c:v>-1.3720840000000001</c:v>
                      </c:pt>
                      <c:pt idx="6036">
                        <c:v>0.34505799999999998</c:v>
                      </c:pt>
                      <c:pt idx="6037">
                        <c:v>0.34505799999999998</c:v>
                      </c:pt>
                      <c:pt idx="6038">
                        <c:v>0.34505799999999998</c:v>
                      </c:pt>
                      <c:pt idx="6039">
                        <c:v>-5.4448000000000003E-2</c:v>
                      </c:pt>
                      <c:pt idx="6040">
                        <c:v>-5.4448000000000003E-2</c:v>
                      </c:pt>
                      <c:pt idx="6041">
                        <c:v>0.167296</c:v>
                      </c:pt>
                      <c:pt idx="6042">
                        <c:v>0.167296</c:v>
                      </c:pt>
                      <c:pt idx="6043">
                        <c:v>0.167296</c:v>
                      </c:pt>
                      <c:pt idx="6044">
                        <c:v>5.3065000000000001E-2</c:v>
                      </c:pt>
                      <c:pt idx="6045">
                        <c:v>5.3065000000000001E-2</c:v>
                      </c:pt>
                      <c:pt idx="6046">
                        <c:v>0.33467400000000003</c:v>
                      </c:pt>
                      <c:pt idx="6047">
                        <c:v>0.33467400000000003</c:v>
                      </c:pt>
                      <c:pt idx="6048">
                        <c:v>-0.21999199999999999</c:v>
                      </c:pt>
                      <c:pt idx="6049">
                        <c:v>-0.21999199999999999</c:v>
                      </c:pt>
                      <c:pt idx="6050">
                        <c:v>-0.21999199999999999</c:v>
                      </c:pt>
                      <c:pt idx="6051">
                        <c:v>-1.9628E-2</c:v>
                      </c:pt>
                      <c:pt idx="6052">
                        <c:v>-1.9628E-2</c:v>
                      </c:pt>
                      <c:pt idx="6053">
                        <c:v>-0.15340799999999999</c:v>
                      </c:pt>
                      <c:pt idx="6054">
                        <c:v>-0.15340799999999999</c:v>
                      </c:pt>
                      <c:pt idx="6055">
                        <c:v>-0.15340799999999999</c:v>
                      </c:pt>
                      <c:pt idx="6056">
                        <c:v>-0.108815</c:v>
                      </c:pt>
                      <c:pt idx="6057">
                        <c:v>-0.108815</c:v>
                      </c:pt>
                      <c:pt idx="6058">
                        <c:v>0.62849999999999995</c:v>
                      </c:pt>
                      <c:pt idx="6059">
                        <c:v>0.62849999999999995</c:v>
                      </c:pt>
                      <c:pt idx="6060">
                        <c:v>5.4169999999999999E-3</c:v>
                      </c:pt>
                      <c:pt idx="6061">
                        <c:v>5.4169999999999999E-3</c:v>
                      </c:pt>
                      <c:pt idx="6062">
                        <c:v>5.4169999999999999E-3</c:v>
                      </c:pt>
                      <c:pt idx="6063">
                        <c:v>6.7724999999999994E-2</c:v>
                      </c:pt>
                      <c:pt idx="6064">
                        <c:v>6.7724999999999994E-2</c:v>
                      </c:pt>
                      <c:pt idx="6065">
                        <c:v>4.4512999999999997E-2</c:v>
                      </c:pt>
                      <c:pt idx="6066">
                        <c:v>4.4512999999999997E-2</c:v>
                      </c:pt>
                      <c:pt idx="6067">
                        <c:v>4.4512999999999997E-2</c:v>
                      </c:pt>
                      <c:pt idx="6068">
                        <c:v>-0.13752500000000001</c:v>
                      </c:pt>
                      <c:pt idx="6069">
                        <c:v>-0.13752500000000001</c:v>
                      </c:pt>
                      <c:pt idx="6070">
                        <c:v>-0.20227700000000001</c:v>
                      </c:pt>
                      <c:pt idx="6071">
                        <c:v>-0.20227700000000001</c:v>
                      </c:pt>
                      <c:pt idx="6072">
                        <c:v>9.8879999999999996E-2</c:v>
                      </c:pt>
                      <c:pt idx="6073">
                        <c:v>9.8879999999999996E-2</c:v>
                      </c:pt>
                      <c:pt idx="6074">
                        <c:v>9.8879999999999996E-2</c:v>
                      </c:pt>
                      <c:pt idx="6075">
                        <c:v>-3.1234999999999999E-2</c:v>
                      </c:pt>
                      <c:pt idx="6076">
                        <c:v>-3.1234999999999999E-2</c:v>
                      </c:pt>
                      <c:pt idx="6077">
                        <c:v>-4.0398000000000003E-2</c:v>
                      </c:pt>
                      <c:pt idx="6078">
                        <c:v>-4.0398000000000003E-2</c:v>
                      </c:pt>
                      <c:pt idx="6079">
                        <c:v>-4.0398000000000003E-2</c:v>
                      </c:pt>
                      <c:pt idx="6080">
                        <c:v>0.390262</c:v>
                      </c:pt>
                      <c:pt idx="6081">
                        <c:v>0.390262</c:v>
                      </c:pt>
                      <c:pt idx="6082">
                        <c:v>0.23693500000000001</c:v>
                      </c:pt>
                      <c:pt idx="6083">
                        <c:v>0.23693500000000001</c:v>
                      </c:pt>
                      <c:pt idx="6084">
                        <c:v>-0.21571599999999999</c:v>
                      </c:pt>
                      <c:pt idx="6085">
                        <c:v>-0.21571599999999999</c:v>
                      </c:pt>
                      <c:pt idx="6086">
                        <c:v>-0.21571599999999999</c:v>
                      </c:pt>
                      <c:pt idx="6087">
                        <c:v>3.9015000000000001E-2</c:v>
                      </c:pt>
                      <c:pt idx="6088">
                        <c:v>3.9015000000000001E-2</c:v>
                      </c:pt>
                      <c:pt idx="6089">
                        <c:v>0.13614200000000001</c:v>
                      </c:pt>
                      <c:pt idx="6090">
                        <c:v>0.13614200000000001</c:v>
                      </c:pt>
                      <c:pt idx="6091">
                        <c:v>0.13614200000000001</c:v>
                      </c:pt>
                      <c:pt idx="6092">
                        <c:v>-0.2823</c:v>
                      </c:pt>
                      <c:pt idx="6093">
                        <c:v>-0.2823</c:v>
                      </c:pt>
                      <c:pt idx="6094">
                        <c:v>-0.73006499999999996</c:v>
                      </c:pt>
                      <c:pt idx="6095">
                        <c:v>-0.73006499999999996</c:v>
                      </c:pt>
                      <c:pt idx="6096">
                        <c:v>-8.0103999999999995E-2</c:v>
                      </c:pt>
                      <c:pt idx="6097">
                        <c:v>-8.0103999999999995E-2</c:v>
                      </c:pt>
                      <c:pt idx="6098">
                        <c:v>-8.0103999999999995E-2</c:v>
                      </c:pt>
                      <c:pt idx="6099">
                        <c:v>-0.27374799999999999</c:v>
                      </c:pt>
                      <c:pt idx="6100">
                        <c:v>-0.27374799999999999</c:v>
                      </c:pt>
                      <c:pt idx="6101">
                        <c:v>-0.340943</c:v>
                      </c:pt>
                      <c:pt idx="6102">
                        <c:v>-0.340943</c:v>
                      </c:pt>
                      <c:pt idx="6103">
                        <c:v>-0.340943</c:v>
                      </c:pt>
                      <c:pt idx="6104">
                        <c:v>-0.21999199999999999</c:v>
                      </c:pt>
                      <c:pt idx="6105">
                        <c:v>-0.21999199999999999</c:v>
                      </c:pt>
                      <c:pt idx="6106">
                        <c:v>-6.1890000000000001E-3</c:v>
                      </c:pt>
                      <c:pt idx="6107">
                        <c:v>-6.1890000000000001E-3</c:v>
                      </c:pt>
                      <c:pt idx="6108">
                        <c:v>-0.16562499999999999</c:v>
                      </c:pt>
                      <c:pt idx="6109">
                        <c:v>-0.16562499999999999</c:v>
                      </c:pt>
                      <c:pt idx="6110">
                        <c:v>-0.16562499999999999</c:v>
                      </c:pt>
                      <c:pt idx="6111">
                        <c:v>-4.1008999999999997E-2</c:v>
                      </c:pt>
                      <c:pt idx="6112">
                        <c:v>-4.1008999999999997E-2</c:v>
                      </c:pt>
                      <c:pt idx="6113">
                        <c:v>-1.7795999999999999E-2</c:v>
                      </c:pt>
                      <c:pt idx="6114">
                        <c:v>-1.7795999999999999E-2</c:v>
                      </c:pt>
                      <c:pt idx="6115">
                        <c:v>-1.7795999999999999E-2</c:v>
                      </c:pt>
                      <c:pt idx="6116">
                        <c:v>4.8060000000000004E-3</c:v>
                      </c:pt>
                      <c:pt idx="6117">
                        <c:v>4.8060000000000004E-3</c:v>
                      </c:pt>
                      <c:pt idx="6118">
                        <c:v>4.4512999999999997E-2</c:v>
                      </c:pt>
                      <c:pt idx="6119">
                        <c:v>4.4512999999999997E-2</c:v>
                      </c:pt>
                      <c:pt idx="6120">
                        <c:v>1.3358E-2</c:v>
                      </c:pt>
                      <c:pt idx="6121">
                        <c:v>1.3358E-2</c:v>
                      </c:pt>
                      <c:pt idx="6122">
                        <c:v>1.3358E-2</c:v>
                      </c:pt>
                      <c:pt idx="6123">
                        <c:v>2.3630000000000001E-3</c:v>
                      </c:pt>
                      <c:pt idx="6124">
                        <c:v>2.3630000000000001E-3</c:v>
                      </c:pt>
                      <c:pt idx="6125">
                        <c:v>5.8562000000000003E-2</c:v>
                      </c:pt>
                      <c:pt idx="6126">
                        <c:v>5.8562000000000003E-2</c:v>
                      </c:pt>
                      <c:pt idx="6127">
                        <c:v>5.8562000000000003E-2</c:v>
                      </c:pt>
                      <c:pt idx="6128">
                        <c:v>0.160577</c:v>
                      </c:pt>
                      <c:pt idx="6129">
                        <c:v>0.160577</c:v>
                      </c:pt>
                      <c:pt idx="6130">
                        <c:v>0.174627</c:v>
                      </c:pt>
                      <c:pt idx="6131">
                        <c:v>0.174627</c:v>
                      </c:pt>
                      <c:pt idx="6132">
                        <c:v>3.1073E-2</c:v>
                      </c:pt>
                      <c:pt idx="6133">
                        <c:v>3.1073E-2</c:v>
                      </c:pt>
                      <c:pt idx="6134">
                        <c:v>3.1073E-2</c:v>
                      </c:pt>
                      <c:pt idx="6135">
                        <c:v>-0.10331700000000001</c:v>
                      </c:pt>
                      <c:pt idx="6136">
                        <c:v>-0.10331700000000001</c:v>
                      </c:pt>
                      <c:pt idx="6137">
                        <c:v>0.100101</c:v>
                      </c:pt>
                      <c:pt idx="6138">
                        <c:v>0.100101</c:v>
                      </c:pt>
                      <c:pt idx="6139">
                        <c:v>0.100101</c:v>
                      </c:pt>
                      <c:pt idx="6140">
                        <c:v>0.115373</c:v>
                      </c:pt>
                      <c:pt idx="6141">
                        <c:v>0.115373</c:v>
                      </c:pt>
                      <c:pt idx="6142">
                        <c:v>0.25159599999999999</c:v>
                      </c:pt>
                      <c:pt idx="6143">
                        <c:v>0.25159599999999999</c:v>
                      </c:pt>
                      <c:pt idx="6144">
                        <c:v>-0.78137699999999999</c:v>
                      </c:pt>
                      <c:pt idx="6145">
                        <c:v>-0.78137699999999999</c:v>
                      </c:pt>
                      <c:pt idx="6146">
                        <c:v>-0.78137699999999999</c:v>
                      </c:pt>
                      <c:pt idx="6147">
                        <c:v>-0.19555700000000001</c:v>
                      </c:pt>
                      <c:pt idx="6148">
                        <c:v>-0.19555700000000001</c:v>
                      </c:pt>
                      <c:pt idx="6149">
                        <c:v>0.18134600000000001</c:v>
                      </c:pt>
                      <c:pt idx="6150">
                        <c:v>0.18134600000000001</c:v>
                      </c:pt>
                      <c:pt idx="6151">
                        <c:v>0.18134600000000001</c:v>
                      </c:pt>
                      <c:pt idx="6152">
                        <c:v>0.51243499999999997</c:v>
                      </c:pt>
                      <c:pt idx="6153">
                        <c:v>0.51243499999999997</c:v>
                      </c:pt>
                      <c:pt idx="6154">
                        <c:v>-0.21938099999999999</c:v>
                      </c:pt>
                      <c:pt idx="6155">
                        <c:v>-0.21938099999999999</c:v>
                      </c:pt>
                      <c:pt idx="6156">
                        <c:v>0.91071899999999995</c:v>
                      </c:pt>
                      <c:pt idx="6157">
                        <c:v>0.91071899999999995</c:v>
                      </c:pt>
                      <c:pt idx="6158">
                        <c:v>0.91071899999999995</c:v>
                      </c:pt>
                      <c:pt idx="6159">
                        <c:v>-0.168069</c:v>
                      </c:pt>
                      <c:pt idx="6160">
                        <c:v>-0.168069</c:v>
                      </c:pt>
                      <c:pt idx="6161">
                        <c:v>-8.1936999999999996E-2</c:v>
                      </c:pt>
                      <c:pt idx="6162">
                        <c:v>-8.1936999999999996E-2</c:v>
                      </c:pt>
                      <c:pt idx="6163">
                        <c:v>-8.1936999999999996E-2</c:v>
                      </c:pt>
                      <c:pt idx="6164">
                        <c:v>-0.13691400000000001</c:v>
                      </c:pt>
                      <c:pt idx="6165">
                        <c:v>-0.13691400000000001</c:v>
                      </c:pt>
                      <c:pt idx="6166">
                        <c:v>-8.4379999999999997E-2</c:v>
                      </c:pt>
                      <c:pt idx="6167">
                        <c:v>-8.4379999999999997E-2</c:v>
                      </c:pt>
                      <c:pt idx="6168">
                        <c:v>-8.4379999999999997E-2</c:v>
                      </c:pt>
                      <c:pt idx="6169">
                        <c:v>9.5213999999999993E-2</c:v>
                      </c:pt>
                      <c:pt idx="6170">
                        <c:v>9.5213999999999993E-2</c:v>
                      </c:pt>
                      <c:pt idx="6171">
                        <c:v>0.228383</c:v>
                      </c:pt>
                      <c:pt idx="6172">
                        <c:v>0.228383</c:v>
                      </c:pt>
                      <c:pt idx="6173">
                        <c:v>1.0914999999999999E-2</c:v>
                      </c:pt>
                      <c:pt idx="6174">
                        <c:v>1.0914999999999999E-2</c:v>
                      </c:pt>
                      <c:pt idx="6175">
                        <c:v>1.0914999999999999E-2</c:v>
                      </c:pt>
                      <c:pt idx="6176">
                        <c:v>2.4354000000000001E-2</c:v>
                      </c:pt>
                      <c:pt idx="6177">
                        <c:v>2.4354000000000001E-2</c:v>
                      </c:pt>
                      <c:pt idx="6178">
                        <c:v>5.9173000000000003E-2</c:v>
                      </c:pt>
                      <c:pt idx="6179">
                        <c:v>5.9173000000000003E-2</c:v>
                      </c:pt>
                      <c:pt idx="6180">
                        <c:v>5.9173000000000003E-2</c:v>
                      </c:pt>
                      <c:pt idx="6181">
                        <c:v>1.1526E-2</c:v>
                      </c:pt>
                      <c:pt idx="6182">
                        <c:v>1.1526E-2</c:v>
                      </c:pt>
                      <c:pt idx="6183">
                        <c:v>1.1410000000000001E-3</c:v>
                      </c:pt>
                      <c:pt idx="6184">
                        <c:v>1.1410000000000001E-3</c:v>
                      </c:pt>
                      <c:pt idx="6185">
                        <c:v>-1.4741000000000001E-2</c:v>
                      </c:pt>
                      <c:pt idx="6186">
                        <c:v>-1.4741000000000001E-2</c:v>
                      </c:pt>
                      <c:pt idx="6187">
                        <c:v>-1.4741000000000001E-2</c:v>
                      </c:pt>
                      <c:pt idx="6188">
                        <c:v>1.5802E-2</c:v>
                      </c:pt>
                      <c:pt idx="6189">
                        <c:v>1.5802E-2</c:v>
                      </c:pt>
                      <c:pt idx="6190">
                        <c:v>3.5349999999999999E-2</c:v>
                      </c:pt>
                      <c:pt idx="6191">
                        <c:v>3.5349999999999999E-2</c:v>
                      </c:pt>
                      <c:pt idx="6192">
                        <c:v>3.5349999999999999E-2</c:v>
                      </c:pt>
                      <c:pt idx="6193">
                        <c:v>2.9852E-2</c:v>
                      </c:pt>
                      <c:pt idx="6194">
                        <c:v>2.9852E-2</c:v>
                      </c:pt>
                      <c:pt idx="6195">
                        <c:v>2.3743E-2</c:v>
                      </c:pt>
                      <c:pt idx="6196">
                        <c:v>2.3743E-2</c:v>
                      </c:pt>
                      <c:pt idx="6197">
                        <c:v>1.3358E-2</c:v>
                      </c:pt>
                      <c:pt idx="6198">
                        <c:v>1.3358E-2</c:v>
                      </c:pt>
                      <c:pt idx="6199">
                        <c:v>1.3358E-2</c:v>
                      </c:pt>
                      <c:pt idx="6200">
                        <c:v>3.5850000000000001E-3</c:v>
                      </c:pt>
                      <c:pt idx="6201">
                        <c:v>3.5850000000000001E-3</c:v>
                      </c:pt>
                      <c:pt idx="6202">
                        <c:v>7.8609999999999999E-3</c:v>
                      </c:pt>
                      <c:pt idx="6203">
                        <c:v>7.8609999999999999E-3</c:v>
                      </c:pt>
                      <c:pt idx="6204">
                        <c:v>7.8609999999999999E-3</c:v>
                      </c:pt>
                      <c:pt idx="6205">
                        <c:v>2.1911E-2</c:v>
                      </c:pt>
                      <c:pt idx="6206">
                        <c:v>2.1911E-2</c:v>
                      </c:pt>
                      <c:pt idx="6207">
                        <c:v>2.2520999999999999E-2</c:v>
                      </c:pt>
                      <c:pt idx="6208">
                        <c:v>2.2520999999999999E-2</c:v>
                      </c:pt>
                      <c:pt idx="6209">
                        <c:v>1.0914999999999999E-2</c:v>
                      </c:pt>
                      <c:pt idx="6210">
                        <c:v>1.0914999999999999E-2</c:v>
                      </c:pt>
                      <c:pt idx="6211">
                        <c:v>1.0914999999999999E-2</c:v>
                      </c:pt>
                      <c:pt idx="6212">
                        <c:v>-5.5779999999999996E-3</c:v>
                      </c:pt>
                      <c:pt idx="6213">
                        <c:v>-5.5779999999999996E-3</c:v>
                      </c:pt>
                      <c:pt idx="6214">
                        <c:v>1.0304000000000001E-2</c:v>
                      </c:pt>
                      <c:pt idx="6215">
                        <c:v>1.0304000000000001E-2</c:v>
                      </c:pt>
                      <c:pt idx="6216">
                        <c:v>1.0304000000000001E-2</c:v>
                      </c:pt>
                      <c:pt idx="6217" formatCode="0.00E+00">
                        <c:v>5.2999999999999998E-4</c:v>
                      </c:pt>
                      <c:pt idx="6218" formatCode="0.00E+00">
                        <c:v>5.2999999999999998E-4</c:v>
                      </c:pt>
                      <c:pt idx="6219">
                        <c:v>2.4354000000000001E-2</c:v>
                      </c:pt>
                      <c:pt idx="6220">
                        <c:v>2.4354000000000001E-2</c:v>
                      </c:pt>
                      <c:pt idx="6221">
                        <c:v>2.3132E-2</c:v>
                      </c:pt>
                      <c:pt idx="6222">
                        <c:v>2.3132E-2</c:v>
                      </c:pt>
                      <c:pt idx="6223">
                        <c:v>2.3132E-2</c:v>
                      </c:pt>
                      <c:pt idx="6224">
                        <c:v>2.4354000000000001E-2</c:v>
                      </c:pt>
                      <c:pt idx="6225">
                        <c:v>2.4354000000000001E-2</c:v>
                      </c:pt>
                      <c:pt idx="6226">
                        <c:v>1.2137E-2</c:v>
                      </c:pt>
                      <c:pt idx="6227">
                        <c:v>1.2137E-2</c:v>
                      </c:pt>
                      <c:pt idx="6228">
                        <c:v>1.2137E-2</c:v>
                      </c:pt>
                      <c:pt idx="6229">
                        <c:v>-1.6573999999999998E-2</c:v>
                      </c:pt>
                      <c:pt idx="6230">
                        <c:v>-1.6573999999999998E-2</c:v>
                      </c:pt>
                      <c:pt idx="6231">
                        <c:v>-2.0239E-2</c:v>
                      </c:pt>
                      <c:pt idx="6232">
                        <c:v>-2.0239E-2</c:v>
                      </c:pt>
                      <c:pt idx="6233">
                        <c:v>-4.3569999999999998E-3</c:v>
                      </c:pt>
                      <c:pt idx="6234">
                        <c:v>-4.3569999999999998E-3</c:v>
                      </c:pt>
                      <c:pt idx="6235">
                        <c:v>-4.3569999999999998E-3</c:v>
                      </c:pt>
                      <c:pt idx="6236">
                        <c:v>1.7520000000000001E-3</c:v>
                      </c:pt>
                      <c:pt idx="6237">
                        <c:v>1.7520000000000001E-3</c:v>
                      </c:pt>
                      <c:pt idx="6238">
                        <c:v>8.4709999999999994E-3</c:v>
                      </c:pt>
                      <c:pt idx="6239">
                        <c:v>8.4709999999999994E-3</c:v>
                      </c:pt>
                      <c:pt idx="6240">
                        <c:v>8.4709999999999994E-3</c:v>
                      </c:pt>
                      <c:pt idx="6241">
                        <c:v>9.6930000000000002E-3</c:v>
                      </c:pt>
                      <c:pt idx="6242">
                        <c:v>9.6930000000000002E-3</c:v>
                      </c:pt>
                      <c:pt idx="6243">
                        <c:v>-9.8539999999999999E-3</c:v>
                      </c:pt>
                      <c:pt idx="6244">
                        <c:v>-9.8539999999999999E-3</c:v>
                      </c:pt>
                      <c:pt idx="6245">
                        <c:v>-3.1350000000000002E-3</c:v>
                      </c:pt>
                      <c:pt idx="6246">
                        <c:v>-3.1350000000000002E-3</c:v>
                      </c:pt>
                      <c:pt idx="6247">
                        <c:v>-3.1350000000000002E-3</c:v>
                      </c:pt>
                      <c:pt idx="6248">
                        <c:v>-2.3904000000000002E-2</c:v>
                      </c:pt>
                      <c:pt idx="6249">
                        <c:v>-2.3904000000000002E-2</c:v>
                      </c:pt>
                      <c:pt idx="6250">
                        <c:v>-2.9402000000000001E-2</c:v>
                      </c:pt>
                      <c:pt idx="6251">
                        <c:v>-2.9402000000000001E-2</c:v>
                      </c:pt>
                      <c:pt idx="6252">
                        <c:v>-2.9402000000000001E-2</c:v>
                      </c:pt>
                      <c:pt idx="6253">
                        <c:v>-1.1686999999999999E-2</c:v>
                      </c:pt>
                      <c:pt idx="6254">
                        <c:v>-1.1686999999999999E-2</c:v>
                      </c:pt>
                      <c:pt idx="6255">
                        <c:v>-1.913E-3</c:v>
                      </c:pt>
                      <c:pt idx="6256">
                        <c:v>-1.913E-3</c:v>
                      </c:pt>
                      <c:pt idx="6257">
                        <c:v>4.8060000000000004E-3</c:v>
                      </c:pt>
                      <c:pt idx="6258">
                        <c:v>4.8060000000000004E-3</c:v>
                      </c:pt>
                      <c:pt idx="6259">
                        <c:v>4.8060000000000004E-3</c:v>
                      </c:pt>
                      <c:pt idx="6260">
                        <c:v>-1.4741000000000001E-2</c:v>
                      </c:pt>
                      <c:pt idx="6261">
                        <c:v>-1.4741000000000001E-2</c:v>
                      </c:pt>
                      <c:pt idx="6262">
                        <c:v>-3.6733000000000002E-2</c:v>
                      </c:pt>
                      <c:pt idx="6263">
                        <c:v>-3.6733000000000002E-2</c:v>
                      </c:pt>
                      <c:pt idx="6264">
                        <c:v>-3.6733000000000002E-2</c:v>
                      </c:pt>
                      <c:pt idx="6265">
                        <c:v>-2.2682999999999998E-2</c:v>
                      </c:pt>
                      <c:pt idx="6266">
                        <c:v>-2.2682999999999998E-2</c:v>
                      </c:pt>
                      <c:pt idx="6267">
                        <c:v>-1.1686999999999999E-2</c:v>
                      </c:pt>
                      <c:pt idx="6268">
                        <c:v>-1.1686999999999999E-2</c:v>
                      </c:pt>
                      <c:pt idx="6269">
                        <c:v>2.3630000000000001E-3</c:v>
                      </c:pt>
                      <c:pt idx="6270">
                        <c:v>2.3630000000000001E-3</c:v>
                      </c:pt>
                      <c:pt idx="6271">
                        <c:v>2.3630000000000001E-3</c:v>
                      </c:pt>
                      <c:pt idx="6272">
                        <c:v>-1.4130999999999999E-2</c:v>
                      </c:pt>
                      <c:pt idx="6273">
                        <c:v>-1.4130999999999999E-2</c:v>
                      </c:pt>
                      <c:pt idx="6274">
                        <c:v>-2.4514999999999999E-2</c:v>
                      </c:pt>
                      <c:pt idx="6275">
                        <c:v>-2.4514999999999999E-2</c:v>
                      </c:pt>
                      <c:pt idx="6276">
                        <c:v>-2.4514999999999999E-2</c:v>
                      </c:pt>
                      <c:pt idx="6277">
                        <c:v>-4.1619000000000003E-2</c:v>
                      </c:pt>
                      <c:pt idx="6278">
                        <c:v>-4.1619000000000003E-2</c:v>
                      </c:pt>
                      <c:pt idx="6279">
                        <c:v>-3.1234999999999999E-2</c:v>
                      </c:pt>
                      <c:pt idx="6280">
                        <c:v>-3.1234999999999999E-2</c:v>
                      </c:pt>
                      <c:pt idx="6281">
                        <c:v>-3.1234999999999999E-2</c:v>
                      </c:pt>
                      <c:pt idx="6282">
                        <c:v>-3.1234999999999999E-2</c:v>
                      </c:pt>
                      <c:pt idx="6283">
                        <c:v>-0.100263</c:v>
                      </c:pt>
                      <c:pt idx="6284">
                        <c:v>-0.100263</c:v>
                      </c:pt>
                      <c:pt idx="6285">
                        <c:v>-0.110647</c:v>
                      </c:pt>
                      <c:pt idx="6286">
                        <c:v>-0.110647</c:v>
                      </c:pt>
                      <c:pt idx="6287">
                        <c:v>-7.3384000000000005E-2</c:v>
                      </c:pt>
                      <c:pt idx="6288">
                        <c:v>-7.3384000000000005E-2</c:v>
                      </c:pt>
                      <c:pt idx="6289">
                        <c:v>-7.3384000000000005E-2</c:v>
                      </c:pt>
                      <c:pt idx="6290">
                        <c:v>-2.3904000000000002E-2</c:v>
                      </c:pt>
                      <c:pt idx="6291">
                        <c:v>-2.3904000000000002E-2</c:v>
                      </c:pt>
                      <c:pt idx="6292">
                        <c:v>-6.1778E-2</c:v>
                      </c:pt>
                      <c:pt idx="6293">
                        <c:v>-6.1778E-2</c:v>
                      </c:pt>
                      <c:pt idx="6294">
                        <c:v>-6.1778E-2</c:v>
                      </c:pt>
                      <c:pt idx="6295">
                        <c:v>-3.9787000000000003E-2</c:v>
                      </c:pt>
                      <c:pt idx="6296">
                        <c:v>-3.9787000000000003E-2</c:v>
                      </c:pt>
                      <c:pt idx="6297">
                        <c:v>-3.7460000000000002E-3</c:v>
                      </c:pt>
                      <c:pt idx="6298">
                        <c:v>-3.7460000000000002E-3</c:v>
                      </c:pt>
                      <c:pt idx="6299">
                        <c:v>-3.0013000000000001E-2</c:v>
                      </c:pt>
                      <c:pt idx="6300">
                        <c:v>-3.0013000000000001E-2</c:v>
                      </c:pt>
                      <c:pt idx="6301">
                        <c:v>-3.0013000000000001E-2</c:v>
                      </c:pt>
                      <c:pt idx="6302">
                        <c:v>-5.5779999999999996E-3</c:v>
                      </c:pt>
                      <c:pt idx="6303">
                        <c:v>-5.5779999999999996E-3</c:v>
                      </c:pt>
                      <c:pt idx="6304">
                        <c:v>-7.3384000000000005E-2</c:v>
                      </c:pt>
                      <c:pt idx="6305">
                        <c:v>-7.3384000000000005E-2</c:v>
                      </c:pt>
                      <c:pt idx="6306">
                        <c:v>-7.3384000000000005E-2</c:v>
                      </c:pt>
                      <c:pt idx="6307">
                        <c:v>-0.177842</c:v>
                      </c:pt>
                      <c:pt idx="6308">
                        <c:v>-0.177842</c:v>
                      </c:pt>
                      <c:pt idx="6309">
                        <c:v>-0.16440299999999999</c:v>
                      </c:pt>
                      <c:pt idx="6310">
                        <c:v>-0.16440299999999999</c:v>
                      </c:pt>
                      <c:pt idx="6311">
                        <c:v>-0.23954</c:v>
                      </c:pt>
                      <c:pt idx="6312">
                        <c:v>-0.23954</c:v>
                      </c:pt>
                      <c:pt idx="6313">
                        <c:v>-0.23954</c:v>
                      </c:pt>
                      <c:pt idx="6314">
                        <c:v>-0.169901</c:v>
                      </c:pt>
                      <c:pt idx="6315">
                        <c:v>-0.169901</c:v>
                      </c:pt>
                      <c:pt idx="6316">
                        <c:v>-0.19922300000000001</c:v>
                      </c:pt>
                      <c:pt idx="6317">
                        <c:v>-0.19922300000000001</c:v>
                      </c:pt>
                      <c:pt idx="6318">
                        <c:v>-0.19922300000000001</c:v>
                      </c:pt>
                      <c:pt idx="6319">
                        <c:v>-0.20472000000000001</c:v>
                      </c:pt>
                      <c:pt idx="6320">
                        <c:v>-0.20472000000000001</c:v>
                      </c:pt>
                      <c:pt idx="6321">
                        <c:v>-8.9266999999999999E-2</c:v>
                      </c:pt>
                      <c:pt idx="6322">
                        <c:v>-8.9266999999999999E-2</c:v>
                      </c:pt>
                      <c:pt idx="6323">
                        <c:v>-8.9266999999999999E-2</c:v>
                      </c:pt>
                      <c:pt idx="6324">
                        <c:v>-5.8723999999999998E-2</c:v>
                      </c:pt>
                      <c:pt idx="6325">
                        <c:v>-5.8723999999999998E-2</c:v>
                      </c:pt>
                      <c:pt idx="6326">
                        <c:v>-0.242594</c:v>
                      </c:pt>
                      <c:pt idx="6327">
                        <c:v>-0.242594</c:v>
                      </c:pt>
                      <c:pt idx="6328">
                        <c:v>-0.20227700000000001</c:v>
                      </c:pt>
                      <c:pt idx="6329">
                        <c:v>-0.20227700000000001</c:v>
                      </c:pt>
                      <c:pt idx="6330">
                        <c:v>-0.20227700000000001</c:v>
                      </c:pt>
                      <c:pt idx="6331">
                        <c:v>-0.19555700000000001</c:v>
                      </c:pt>
                      <c:pt idx="6332">
                        <c:v>-0.19555700000000001</c:v>
                      </c:pt>
                      <c:pt idx="6333">
                        <c:v>-9.7208000000000003E-2</c:v>
                      </c:pt>
                      <c:pt idx="6334">
                        <c:v>-9.7208000000000003E-2</c:v>
                      </c:pt>
                      <c:pt idx="6335">
                        <c:v>-0.10576000000000001</c:v>
                      </c:pt>
                      <c:pt idx="6336">
                        <c:v>-0.10576000000000001</c:v>
                      </c:pt>
                      <c:pt idx="6337">
                        <c:v>-0.10576000000000001</c:v>
                      </c:pt>
                      <c:pt idx="6338">
                        <c:v>-0.108815</c:v>
                      </c:pt>
                      <c:pt idx="6339">
                        <c:v>-0.108815</c:v>
                      </c:pt>
                      <c:pt idx="6340">
                        <c:v>2.7407999999999998E-2</c:v>
                      </c:pt>
                      <c:pt idx="6341">
                        <c:v>2.7407999999999998E-2</c:v>
                      </c:pt>
                      <c:pt idx="6342">
                        <c:v>2.7407999999999998E-2</c:v>
                      </c:pt>
                      <c:pt idx="6343">
                        <c:v>6.2227999999999999E-2</c:v>
                      </c:pt>
                      <c:pt idx="6344">
                        <c:v>6.2227999999999999E-2</c:v>
                      </c:pt>
                      <c:pt idx="6345">
                        <c:v>-2.8791000000000001E-2</c:v>
                      </c:pt>
                      <c:pt idx="6346">
                        <c:v>-2.8791000000000001E-2</c:v>
                      </c:pt>
                      <c:pt idx="6347">
                        <c:v>-6.3611000000000001E-2</c:v>
                      </c:pt>
                      <c:pt idx="6348">
                        <c:v>-6.3611000000000001E-2</c:v>
                      </c:pt>
                      <c:pt idx="6349">
                        <c:v>-6.3611000000000001E-2</c:v>
                      </c:pt>
                      <c:pt idx="6350">
                        <c:v>8.4709999999999994E-3</c:v>
                      </c:pt>
                      <c:pt idx="6351">
                        <c:v>8.4709999999999994E-3</c:v>
                      </c:pt>
                      <c:pt idx="6352">
                        <c:v>-0.13141700000000001</c:v>
                      </c:pt>
                      <c:pt idx="6353">
                        <c:v>-0.13141700000000001</c:v>
                      </c:pt>
                      <c:pt idx="6354">
                        <c:v>-0.13141700000000001</c:v>
                      </c:pt>
                      <c:pt idx="6355">
                        <c:v>-0.22365699999999999</c:v>
                      </c:pt>
                      <c:pt idx="6356">
                        <c:v>-0.22365699999999999</c:v>
                      </c:pt>
                      <c:pt idx="6357">
                        <c:v>-0.284744</c:v>
                      </c:pt>
                      <c:pt idx="6358">
                        <c:v>-0.284744</c:v>
                      </c:pt>
                      <c:pt idx="6359">
                        <c:v>-0.284744</c:v>
                      </c:pt>
                      <c:pt idx="6360">
                        <c:v>-0.16440299999999999</c:v>
                      </c:pt>
                      <c:pt idx="6361">
                        <c:v>-0.16440299999999999</c:v>
                      </c:pt>
                      <c:pt idx="6362">
                        <c:v>-0.340943</c:v>
                      </c:pt>
                      <c:pt idx="6363">
                        <c:v>-0.340943</c:v>
                      </c:pt>
                      <c:pt idx="6364">
                        <c:v>-0.20655299999999999</c:v>
                      </c:pt>
                      <c:pt idx="6365">
                        <c:v>-0.20655299999999999</c:v>
                      </c:pt>
                      <c:pt idx="6366">
                        <c:v>-0.20655299999999999</c:v>
                      </c:pt>
                      <c:pt idx="6367">
                        <c:v>-0.16073799999999999</c:v>
                      </c:pt>
                      <c:pt idx="6368">
                        <c:v>-0.16073799999999999</c:v>
                      </c:pt>
                      <c:pt idx="6369">
                        <c:v>-0.27313700000000002</c:v>
                      </c:pt>
                      <c:pt idx="6370">
                        <c:v>-0.27313700000000002</c:v>
                      </c:pt>
                      <c:pt idx="6371">
                        <c:v>-0.32872600000000002</c:v>
                      </c:pt>
                      <c:pt idx="6372">
                        <c:v>-0.32872600000000002</c:v>
                      </c:pt>
                      <c:pt idx="6373">
                        <c:v>-0.32872600000000002</c:v>
                      </c:pt>
                      <c:pt idx="6374">
                        <c:v>-0.55169199999999996</c:v>
                      </c:pt>
                      <c:pt idx="6375">
                        <c:v>-0.55169199999999996</c:v>
                      </c:pt>
                      <c:pt idx="6376">
                        <c:v>-0.98846100000000003</c:v>
                      </c:pt>
                      <c:pt idx="6377">
                        <c:v>-0.98846100000000003</c:v>
                      </c:pt>
                      <c:pt idx="6378">
                        <c:v>-0.98846100000000003</c:v>
                      </c:pt>
                      <c:pt idx="6379">
                        <c:v>-0.572461</c:v>
                      </c:pt>
                      <c:pt idx="6380">
                        <c:v>-0.572461</c:v>
                      </c:pt>
                      <c:pt idx="6381">
                        <c:v>-0.87361800000000001</c:v>
                      </c:pt>
                      <c:pt idx="6382">
                        <c:v>-0.87361800000000001</c:v>
                      </c:pt>
                      <c:pt idx="6383">
                        <c:v>-0.87361800000000001</c:v>
                      </c:pt>
                      <c:pt idx="6384">
                        <c:v>-1.3012239999999999</c:v>
                      </c:pt>
                      <c:pt idx="6385">
                        <c:v>-1.3012239999999999</c:v>
                      </c:pt>
                      <c:pt idx="6386">
                        <c:v>-1.05871</c:v>
                      </c:pt>
                      <c:pt idx="6387">
                        <c:v>-1.05871</c:v>
                      </c:pt>
                      <c:pt idx="6388">
                        <c:v>-1.037941</c:v>
                      </c:pt>
                      <c:pt idx="6389">
                        <c:v>-1.037941</c:v>
                      </c:pt>
                      <c:pt idx="6390">
                        <c:v>-1.037941</c:v>
                      </c:pt>
                      <c:pt idx="6391">
                        <c:v>-0.85712500000000003</c:v>
                      </c:pt>
                      <c:pt idx="6392">
                        <c:v>-0.85712500000000003</c:v>
                      </c:pt>
                      <c:pt idx="6393">
                        <c:v>-0.87483999999999995</c:v>
                      </c:pt>
                      <c:pt idx="6394">
                        <c:v>-0.87483999999999995</c:v>
                      </c:pt>
                      <c:pt idx="6395">
                        <c:v>-0.87483999999999995</c:v>
                      </c:pt>
                      <c:pt idx="6396">
                        <c:v>-0.20594199999999999</c:v>
                      </c:pt>
                      <c:pt idx="6397">
                        <c:v>-0.20594199999999999</c:v>
                      </c:pt>
                      <c:pt idx="6398">
                        <c:v>-0.21938099999999999</c:v>
                      </c:pt>
                      <c:pt idx="6399">
                        <c:v>-0.21938099999999999</c:v>
                      </c:pt>
                      <c:pt idx="6400">
                        <c:v>-3.1234999999999999E-2</c:v>
                      </c:pt>
                      <c:pt idx="6401">
                        <c:v>-3.1234999999999999E-2</c:v>
                      </c:pt>
                      <c:pt idx="6402">
                        <c:v>-3.1234999999999999E-2</c:v>
                      </c:pt>
                      <c:pt idx="6403">
                        <c:v>0.14774899999999999</c:v>
                      </c:pt>
                      <c:pt idx="6404">
                        <c:v>0.14774899999999999</c:v>
                      </c:pt>
                      <c:pt idx="6405">
                        <c:v>4.8177999999999999E-2</c:v>
                      </c:pt>
                      <c:pt idx="6406">
                        <c:v>4.8177999999999999E-2</c:v>
                      </c:pt>
                      <c:pt idx="6407">
                        <c:v>4.8177999999999999E-2</c:v>
                      </c:pt>
                      <c:pt idx="6408">
                        <c:v>-1.4741000000000001E-2</c:v>
                      </c:pt>
                      <c:pt idx="6409">
                        <c:v>-1.4741000000000001E-2</c:v>
                      </c:pt>
                      <c:pt idx="6410">
                        <c:v>-0.185784</c:v>
                      </c:pt>
                      <c:pt idx="6411">
                        <c:v>-0.185784</c:v>
                      </c:pt>
                      <c:pt idx="6412">
                        <c:v>-0.31101099999999998</c:v>
                      </c:pt>
                      <c:pt idx="6413">
                        <c:v>-0.31101099999999998</c:v>
                      </c:pt>
                      <c:pt idx="6414">
                        <c:v>-0.31101099999999998</c:v>
                      </c:pt>
                      <c:pt idx="6415">
                        <c:v>-0.44845600000000002</c:v>
                      </c:pt>
                      <c:pt idx="6416">
                        <c:v>-0.44845600000000002</c:v>
                      </c:pt>
                      <c:pt idx="6417">
                        <c:v>-0.58956600000000003</c:v>
                      </c:pt>
                      <c:pt idx="6418">
                        <c:v>-0.58956600000000003</c:v>
                      </c:pt>
                      <c:pt idx="6419">
                        <c:v>-0.58956600000000003</c:v>
                      </c:pt>
                      <c:pt idx="6420">
                        <c:v>-0.51504000000000005</c:v>
                      </c:pt>
                      <c:pt idx="6421">
                        <c:v>-0.51504000000000005</c:v>
                      </c:pt>
                      <c:pt idx="6422">
                        <c:v>-0.41608000000000001</c:v>
                      </c:pt>
                      <c:pt idx="6423">
                        <c:v>-0.41608000000000001</c:v>
                      </c:pt>
                      <c:pt idx="6424">
                        <c:v>-0.47411199999999998</c:v>
                      </c:pt>
                      <c:pt idx="6425">
                        <c:v>-0.47411199999999998</c:v>
                      </c:pt>
                      <c:pt idx="6426">
                        <c:v>-0.47411199999999998</c:v>
                      </c:pt>
                      <c:pt idx="6427">
                        <c:v>-0.40386300000000003</c:v>
                      </c:pt>
                      <c:pt idx="6428">
                        <c:v>-0.40386300000000003</c:v>
                      </c:pt>
                      <c:pt idx="6429">
                        <c:v>-0.46861399999999998</c:v>
                      </c:pt>
                      <c:pt idx="6430">
                        <c:v>-0.46861399999999998</c:v>
                      </c:pt>
                      <c:pt idx="6431">
                        <c:v>-0.46861399999999998</c:v>
                      </c:pt>
                      <c:pt idx="6432">
                        <c:v>-0.56818500000000005</c:v>
                      </c:pt>
                      <c:pt idx="6433">
                        <c:v>-0.56818500000000005</c:v>
                      </c:pt>
                      <c:pt idx="6434">
                        <c:v>-0.44540099999999999</c:v>
                      </c:pt>
                      <c:pt idx="6435">
                        <c:v>-0.44540099999999999</c:v>
                      </c:pt>
                      <c:pt idx="6436">
                        <c:v>-0.49671399999999999</c:v>
                      </c:pt>
                      <c:pt idx="6437">
                        <c:v>-0.49671399999999999</c:v>
                      </c:pt>
                      <c:pt idx="6438">
                        <c:v>-0.49671399999999999</c:v>
                      </c:pt>
                      <c:pt idx="6439">
                        <c:v>-0.630494</c:v>
                      </c:pt>
                      <c:pt idx="6440">
                        <c:v>-0.630494</c:v>
                      </c:pt>
                      <c:pt idx="6441">
                        <c:v>-0.54802700000000004</c:v>
                      </c:pt>
                      <c:pt idx="6442">
                        <c:v>-0.54802700000000004</c:v>
                      </c:pt>
                      <c:pt idx="6443">
                        <c:v>-0.54802700000000004</c:v>
                      </c:pt>
                      <c:pt idx="6444">
                        <c:v>-0.72639900000000002</c:v>
                      </c:pt>
                      <c:pt idx="6445">
                        <c:v>-0.72639900000000002</c:v>
                      </c:pt>
                      <c:pt idx="6446">
                        <c:v>-0.62133099999999997</c:v>
                      </c:pt>
                      <c:pt idx="6447">
                        <c:v>-0.62133099999999997</c:v>
                      </c:pt>
                      <c:pt idx="6448">
                        <c:v>-0.54558300000000004</c:v>
                      </c:pt>
                      <c:pt idx="6449">
                        <c:v>-0.54558300000000004</c:v>
                      </c:pt>
                      <c:pt idx="6450">
                        <c:v>-0.54558300000000004</c:v>
                      </c:pt>
                      <c:pt idx="6451">
                        <c:v>-0.55108100000000004</c:v>
                      </c:pt>
                      <c:pt idx="6452">
                        <c:v>-0.55108100000000004</c:v>
                      </c:pt>
                      <c:pt idx="6453">
                        <c:v>-0.55596800000000002</c:v>
                      </c:pt>
                      <c:pt idx="6454">
                        <c:v>-0.55596800000000002</c:v>
                      </c:pt>
                      <c:pt idx="6455">
                        <c:v>-0.55596800000000002</c:v>
                      </c:pt>
                      <c:pt idx="6456">
                        <c:v>-0.38675799999999999</c:v>
                      </c:pt>
                      <c:pt idx="6457">
                        <c:v>-0.38675799999999999</c:v>
                      </c:pt>
                      <c:pt idx="6458">
                        <c:v>-0.170512</c:v>
                      </c:pt>
                      <c:pt idx="6459">
                        <c:v>-0.170512</c:v>
                      </c:pt>
                      <c:pt idx="6460">
                        <c:v>-6.5443000000000001E-2</c:v>
                      </c:pt>
                      <c:pt idx="6461">
                        <c:v>-6.5443000000000001E-2</c:v>
                      </c:pt>
                      <c:pt idx="6462">
                        <c:v>-6.5443000000000001E-2</c:v>
                      </c:pt>
                      <c:pt idx="6463">
                        <c:v>-0.171123</c:v>
                      </c:pt>
                      <c:pt idx="6464">
                        <c:v>-0.171123</c:v>
                      </c:pt>
                      <c:pt idx="6465">
                        <c:v>-0.182729</c:v>
                      </c:pt>
                      <c:pt idx="6466">
                        <c:v>-0.182729</c:v>
                      </c:pt>
                      <c:pt idx="6467">
                        <c:v>-0.182729</c:v>
                      </c:pt>
                      <c:pt idx="6468">
                        <c:v>-5.9944999999999998E-2</c:v>
                      </c:pt>
                      <c:pt idx="6469">
                        <c:v>-5.9944999999999998E-2</c:v>
                      </c:pt>
                      <c:pt idx="6470">
                        <c:v>-0.20533100000000001</c:v>
                      </c:pt>
                      <c:pt idx="6471">
                        <c:v>-0.20533100000000001</c:v>
                      </c:pt>
                      <c:pt idx="6472">
                        <c:v>-0.116756</c:v>
                      </c:pt>
                      <c:pt idx="6473">
                        <c:v>-0.116756</c:v>
                      </c:pt>
                      <c:pt idx="6474">
                        <c:v>-0.116756</c:v>
                      </c:pt>
                      <c:pt idx="6475">
                        <c:v>-8.4379999999999997E-2</c:v>
                      </c:pt>
                      <c:pt idx="6476">
                        <c:v>-8.4379999999999997E-2</c:v>
                      </c:pt>
                      <c:pt idx="6477">
                        <c:v>-8.3157999999999996E-2</c:v>
                      </c:pt>
                      <c:pt idx="6478">
                        <c:v>-8.3157999999999996E-2</c:v>
                      </c:pt>
                      <c:pt idx="6479">
                        <c:v>-8.3157999999999996E-2</c:v>
                      </c:pt>
                      <c:pt idx="6480">
                        <c:v>-8.5601999999999998E-2</c:v>
                      </c:pt>
                      <c:pt idx="6481">
                        <c:v>-8.5601999999999998E-2</c:v>
                      </c:pt>
                      <c:pt idx="6482">
                        <c:v>-0.185784</c:v>
                      </c:pt>
                      <c:pt idx="6483">
                        <c:v>-0.185784</c:v>
                      </c:pt>
                      <c:pt idx="6484">
                        <c:v>-0.19311400000000001</c:v>
                      </c:pt>
                      <c:pt idx="6485">
                        <c:v>-0.19311400000000001</c:v>
                      </c:pt>
                      <c:pt idx="6486">
                        <c:v>-0.19311400000000001</c:v>
                      </c:pt>
                      <c:pt idx="6487">
                        <c:v>-0.23954</c:v>
                      </c:pt>
                      <c:pt idx="6488">
                        <c:v>-0.23954</c:v>
                      </c:pt>
                      <c:pt idx="6489">
                        <c:v>-0.354993</c:v>
                      </c:pt>
                      <c:pt idx="6490">
                        <c:v>-0.354993</c:v>
                      </c:pt>
                      <c:pt idx="6491">
                        <c:v>-0.354993</c:v>
                      </c:pt>
                      <c:pt idx="6492">
                        <c:v>-0.21876999999999999</c:v>
                      </c:pt>
                      <c:pt idx="6493">
                        <c:v>-0.21876999999999999</c:v>
                      </c:pt>
                      <c:pt idx="6494">
                        <c:v>-0.14241200000000001</c:v>
                      </c:pt>
                      <c:pt idx="6495">
                        <c:v>-0.14241200000000001</c:v>
                      </c:pt>
                      <c:pt idx="6496">
                        <c:v>2.7407999999999998E-2</c:v>
                      </c:pt>
                      <c:pt idx="6497">
                        <c:v>2.7407999999999998E-2</c:v>
                      </c:pt>
                      <c:pt idx="6498">
                        <c:v>2.7407999999999998E-2</c:v>
                      </c:pt>
                      <c:pt idx="6499">
                        <c:v>0.217387</c:v>
                      </c:pt>
                      <c:pt idx="6500">
                        <c:v>0.217387</c:v>
                      </c:pt>
                      <c:pt idx="6501">
                        <c:v>0.217387</c:v>
                      </c:pt>
                      <c:pt idx="6502">
                        <c:v>-4.2840999999999997E-2</c:v>
                      </c:pt>
                      <c:pt idx="6503">
                        <c:v>-4.2840999999999997E-2</c:v>
                      </c:pt>
                      <c:pt idx="6504">
                        <c:v>-4.2840999999999997E-2</c:v>
                      </c:pt>
                      <c:pt idx="6505">
                        <c:v>1.5191E-2</c:v>
                      </c:pt>
                      <c:pt idx="6506">
                        <c:v>1.5191E-2</c:v>
                      </c:pt>
                      <c:pt idx="6507">
                        <c:v>4.5733999999999997E-2</c:v>
                      </c:pt>
                      <c:pt idx="6508">
                        <c:v>4.5733999999999997E-2</c:v>
                      </c:pt>
                      <c:pt idx="6509">
                        <c:v>4.5733999999999997E-2</c:v>
                      </c:pt>
                      <c:pt idx="6510">
                        <c:v>-8.0219999999999996E-3</c:v>
                      </c:pt>
                      <c:pt idx="6511">
                        <c:v>-8.0219999999999996E-3</c:v>
                      </c:pt>
                      <c:pt idx="6512">
                        <c:v>-2.2682999999999998E-2</c:v>
                      </c:pt>
                      <c:pt idx="6513">
                        <c:v>-2.2682999999999998E-2</c:v>
                      </c:pt>
                      <c:pt idx="6514">
                        <c:v>3.1073E-2</c:v>
                      </c:pt>
                      <c:pt idx="6515">
                        <c:v>3.1073E-2</c:v>
                      </c:pt>
                      <c:pt idx="6516">
                        <c:v>3.1073E-2</c:v>
                      </c:pt>
                      <c:pt idx="6517">
                        <c:v>1.5191E-2</c:v>
                      </c:pt>
                      <c:pt idx="6518">
                        <c:v>1.5191E-2</c:v>
                      </c:pt>
                      <c:pt idx="6519">
                        <c:v>-0.117367</c:v>
                      </c:pt>
                      <c:pt idx="6520">
                        <c:v>-0.117367</c:v>
                      </c:pt>
                      <c:pt idx="6521">
                        <c:v>-0.117367</c:v>
                      </c:pt>
                      <c:pt idx="6522">
                        <c:v>-0.13019500000000001</c:v>
                      </c:pt>
                      <c:pt idx="6523">
                        <c:v>-0.13019500000000001</c:v>
                      </c:pt>
                      <c:pt idx="6524">
                        <c:v>-7.6439000000000007E-2</c:v>
                      </c:pt>
                      <c:pt idx="6525">
                        <c:v>-7.6439000000000007E-2</c:v>
                      </c:pt>
                      <c:pt idx="6526">
                        <c:v>0.14102899999999999</c:v>
                      </c:pt>
                      <c:pt idx="6527">
                        <c:v>0.14102899999999999</c:v>
                      </c:pt>
                      <c:pt idx="6528">
                        <c:v>0.14102899999999999</c:v>
                      </c:pt>
                      <c:pt idx="6529">
                        <c:v>-0.179064</c:v>
                      </c:pt>
                      <c:pt idx="6530">
                        <c:v>-0.179064</c:v>
                      </c:pt>
                      <c:pt idx="6531">
                        <c:v>-0.166847</c:v>
                      </c:pt>
                      <c:pt idx="6532">
                        <c:v>-0.166847</c:v>
                      </c:pt>
                      <c:pt idx="6533">
                        <c:v>-0.166847</c:v>
                      </c:pt>
                      <c:pt idx="6534">
                        <c:v>-0.20227700000000001</c:v>
                      </c:pt>
                      <c:pt idx="6535">
                        <c:v>-0.20227700000000001</c:v>
                      </c:pt>
                      <c:pt idx="6536">
                        <c:v>-2.818E-2</c:v>
                      </c:pt>
                      <c:pt idx="6537">
                        <c:v>-2.818E-2</c:v>
                      </c:pt>
                      <c:pt idx="6538">
                        <c:v>5.6119000000000002E-2</c:v>
                      </c:pt>
                      <c:pt idx="6539">
                        <c:v>5.6119000000000002E-2</c:v>
                      </c:pt>
                      <c:pt idx="6540">
                        <c:v>5.6119000000000002E-2</c:v>
                      </c:pt>
                      <c:pt idx="6541">
                        <c:v>1.0304000000000001E-2</c:v>
                      </c:pt>
                      <c:pt idx="6542">
                        <c:v>1.0304000000000001E-2</c:v>
                      </c:pt>
                      <c:pt idx="6543">
                        <c:v>-1.302E-3</c:v>
                      </c:pt>
                      <c:pt idx="6544">
                        <c:v>-1.302E-3</c:v>
                      </c:pt>
                      <c:pt idx="6545">
                        <c:v>-1.302E-3</c:v>
                      </c:pt>
                      <c:pt idx="6546">
                        <c:v>-1.8407E-2</c:v>
                      </c:pt>
                      <c:pt idx="6547">
                        <c:v>-1.8407E-2</c:v>
                      </c:pt>
                      <c:pt idx="6548">
                        <c:v>-2.3293999999999999E-2</c:v>
                      </c:pt>
                      <c:pt idx="6549">
                        <c:v>-2.3293999999999999E-2</c:v>
                      </c:pt>
                      <c:pt idx="6550">
                        <c:v>-3.7460000000000002E-3</c:v>
                      </c:pt>
                      <c:pt idx="6551">
                        <c:v>-3.7460000000000002E-3</c:v>
                      </c:pt>
                      <c:pt idx="6552">
                        <c:v>-3.7460000000000002E-3</c:v>
                      </c:pt>
                      <c:pt idx="6553">
                        <c:v>9.6930000000000002E-3</c:v>
                      </c:pt>
                      <c:pt idx="6554">
                        <c:v>9.6930000000000002E-3</c:v>
                      </c:pt>
                      <c:pt idx="6555">
                        <c:v>2.9740000000000001E-3</c:v>
                      </c:pt>
                      <c:pt idx="6556">
                        <c:v>2.9740000000000001E-3</c:v>
                      </c:pt>
                      <c:pt idx="6557">
                        <c:v>2.9740000000000001E-3</c:v>
                      </c:pt>
                      <c:pt idx="6558">
                        <c:v>-4.9680000000000002E-3</c:v>
                      </c:pt>
                      <c:pt idx="6559">
                        <c:v>-4.9680000000000002E-3</c:v>
                      </c:pt>
                      <c:pt idx="6560">
                        <c:v>-3.1350000000000002E-3</c:v>
                      </c:pt>
                      <c:pt idx="6561">
                        <c:v>-3.1350000000000002E-3</c:v>
                      </c:pt>
                      <c:pt idx="6562">
                        <c:v>6.0280000000000004E-3</c:v>
                      </c:pt>
                      <c:pt idx="6563">
                        <c:v>6.0280000000000004E-3</c:v>
                      </c:pt>
                      <c:pt idx="6564">
                        <c:v>6.0280000000000004E-3</c:v>
                      </c:pt>
                      <c:pt idx="6565">
                        <c:v>-9.171E-2</c:v>
                      </c:pt>
                      <c:pt idx="6566">
                        <c:v>-9.171E-2</c:v>
                      </c:pt>
                      <c:pt idx="6567">
                        <c:v>-9.8539999999999999E-3</c:v>
                      </c:pt>
                      <c:pt idx="6568">
                        <c:v>-9.8539999999999999E-3</c:v>
                      </c:pt>
                      <c:pt idx="6569">
                        <c:v>-9.8539999999999999E-3</c:v>
                      </c:pt>
                      <c:pt idx="6570">
                        <c:v>6.2838000000000005E-2</c:v>
                      </c:pt>
                      <c:pt idx="6571">
                        <c:v>6.2838000000000005E-2</c:v>
                      </c:pt>
                      <c:pt idx="6572">
                        <c:v>-9.8539999999999999E-3</c:v>
                      </c:pt>
                      <c:pt idx="6573">
                        <c:v>-9.8539999999999999E-3</c:v>
                      </c:pt>
                      <c:pt idx="6574">
                        <c:v>6.1005999999999998E-2</c:v>
                      </c:pt>
                      <c:pt idx="6575">
                        <c:v>6.1005999999999998E-2</c:v>
                      </c:pt>
                      <c:pt idx="6576">
                        <c:v>6.1005999999999998E-2</c:v>
                      </c:pt>
                      <c:pt idx="6577">
                        <c:v>7.6887999999999998E-2</c:v>
                      </c:pt>
                      <c:pt idx="6578">
                        <c:v>7.6887999999999998E-2</c:v>
                      </c:pt>
                      <c:pt idx="6579">
                        <c:v>3.9015000000000001E-2</c:v>
                      </c:pt>
                      <c:pt idx="6580">
                        <c:v>3.9015000000000001E-2</c:v>
                      </c:pt>
                      <c:pt idx="6581">
                        <c:v>3.9015000000000001E-2</c:v>
                      </c:pt>
                      <c:pt idx="6582">
                        <c:v>0.14041799999999999</c:v>
                      </c:pt>
                      <c:pt idx="6583">
                        <c:v>0.14041799999999999</c:v>
                      </c:pt>
                      <c:pt idx="6584">
                        <c:v>-3.9176000000000002E-2</c:v>
                      </c:pt>
                      <c:pt idx="6585">
                        <c:v>-3.9176000000000002E-2</c:v>
                      </c:pt>
                      <c:pt idx="6586">
                        <c:v>-6.6665000000000002E-2</c:v>
                      </c:pt>
                      <c:pt idx="6587">
                        <c:v>-6.6665000000000002E-2</c:v>
                      </c:pt>
                      <c:pt idx="6588">
                        <c:v>-6.6665000000000002E-2</c:v>
                      </c:pt>
                      <c:pt idx="6589">
                        <c:v>6.6389999999999999E-3</c:v>
                      </c:pt>
                      <c:pt idx="6590">
                        <c:v>6.6389999999999999E-3</c:v>
                      </c:pt>
                      <c:pt idx="6591">
                        <c:v>-7.4110000000000001E-3</c:v>
                      </c:pt>
                      <c:pt idx="6592">
                        <c:v>-7.4110000000000001E-3</c:v>
                      </c:pt>
                      <c:pt idx="6593">
                        <c:v>-7.4110000000000001E-3</c:v>
                      </c:pt>
                      <c:pt idx="6594">
                        <c:v>-4.9680000000000002E-3</c:v>
                      </c:pt>
                      <c:pt idx="6595">
                        <c:v>-4.9680000000000002E-3</c:v>
                      </c:pt>
                      <c:pt idx="6596">
                        <c:v>3.5850000000000001E-3</c:v>
                      </c:pt>
                      <c:pt idx="6597">
                        <c:v>3.5850000000000001E-3</c:v>
                      </c:pt>
                      <c:pt idx="6598">
                        <c:v>-5.3226000000000002E-2</c:v>
                      </c:pt>
                      <c:pt idx="6599">
                        <c:v>-5.3226000000000002E-2</c:v>
                      </c:pt>
                      <c:pt idx="6600">
                        <c:v>-5.3226000000000002E-2</c:v>
                      </c:pt>
                      <c:pt idx="6601">
                        <c:v>0.101934</c:v>
                      </c:pt>
                      <c:pt idx="6602">
                        <c:v>0.101934</c:v>
                      </c:pt>
                      <c:pt idx="6603">
                        <c:v>9.3992999999999993E-2</c:v>
                      </c:pt>
                      <c:pt idx="6604">
                        <c:v>9.3992999999999993E-2</c:v>
                      </c:pt>
                      <c:pt idx="6605">
                        <c:v>9.3992999999999993E-2</c:v>
                      </c:pt>
                      <c:pt idx="6606">
                        <c:v>-2.1461000000000001E-2</c:v>
                      </c:pt>
                      <c:pt idx="6607">
                        <c:v>-2.1461000000000001E-2</c:v>
                      </c:pt>
                      <c:pt idx="6608">
                        <c:v>-7.2774000000000005E-2</c:v>
                      </c:pt>
                      <c:pt idx="6609">
                        <c:v>-7.2774000000000005E-2</c:v>
                      </c:pt>
                      <c:pt idx="6610">
                        <c:v>1.6413000000000001E-2</c:v>
                      </c:pt>
                      <c:pt idx="6611">
                        <c:v>1.6413000000000001E-2</c:v>
                      </c:pt>
                      <c:pt idx="6612">
                        <c:v>1.6413000000000001E-2</c:v>
                      </c:pt>
                      <c:pt idx="6613">
                        <c:v>-0.41974499999999998</c:v>
                      </c:pt>
                      <c:pt idx="6614">
                        <c:v>-0.41974499999999998</c:v>
                      </c:pt>
                      <c:pt idx="6615">
                        <c:v>-1.4130999999999999E-2</c:v>
                      </c:pt>
                      <c:pt idx="6616">
                        <c:v>-1.4130999999999999E-2</c:v>
                      </c:pt>
                      <c:pt idx="6617">
                        <c:v>-1.4130999999999999E-2</c:v>
                      </c:pt>
                      <c:pt idx="6618">
                        <c:v>-4.2229999999999997E-2</c:v>
                      </c:pt>
                      <c:pt idx="6619">
                        <c:v>-4.2229999999999997E-2</c:v>
                      </c:pt>
                      <c:pt idx="6620">
                        <c:v>-0.20533100000000001</c:v>
                      </c:pt>
                      <c:pt idx="6621">
                        <c:v>-0.20533100000000001</c:v>
                      </c:pt>
                      <c:pt idx="6622">
                        <c:v>4.0847000000000001E-2</c:v>
                      </c:pt>
                      <c:pt idx="6623">
                        <c:v>4.0847000000000001E-2</c:v>
                      </c:pt>
                      <c:pt idx="6624">
                        <c:v>4.0847000000000001E-2</c:v>
                      </c:pt>
                      <c:pt idx="6625">
                        <c:v>3.7793E-2</c:v>
                      </c:pt>
                      <c:pt idx="6626">
                        <c:v>3.7793E-2</c:v>
                      </c:pt>
                      <c:pt idx="6627">
                        <c:v>-0.38920199999999999</c:v>
                      </c:pt>
                      <c:pt idx="6628">
                        <c:v>-0.38920199999999999</c:v>
                      </c:pt>
                      <c:pt idx="6629">
                        <c:v>-0.38920199999999999</c:v>
                      </c:pt>
                      <c:pt idx="6630">
                        <c:v>-2.818E-2</c:v>
                      </c:pt>
                      <c:pt idx="6631">
                        <c:v>-2.818E-2</c:v>
                      </c:pt>
                      <c:pt idx="6632">
                        <c:v>-0.118588</c:v>
                      </c:pt>
                      <c:pt idx="6633">
                        <c:v>-0.118588</c:v>
                      </c:pt>
                      <c:pt idx="6634">
                        <c:v>1.6413000000000001E-2</c:v>
                      </c:pt>
                      <c:pt idx="6635">
                        <c:v>1.6413000000000001E-2</c:v>
                      </c:pt>
                      <c:pt idx="6636">
                        <c:v>1.6413000000000001E-2</c:v>
                      </c:pt>
                      <c:pt idx="6637">
                        <c:v>-0.122254</c:v>
                      </c:pt>
                      <c:pt idx="6638">
                        <c:v>-0.122254</c:v>
                      </c:pt>
                      <c:pt idx="6639">
                        <c:v>-5.9944999999999998E-2</c:v>
                      </c:pt>
                      <c:pt idx="6640">
                        <c:v>-5.9944999999999998E-2</c:v>
                      </c:pt>
                      <c:pt idx="6641">
                        <c:v>-5.9944999999999998E-2</c:v>
                      </c:pt>
                      <c:pt idx="6642">
                        <c:v>5.4286000000000001E-2</c:v>
                      </c:pt>
                      <c:pt idx="6643">
                        <c:v>5.4286000000000001E-2</c:v>
                      </c:pt>
                      <c:pt idx="6644">
                        <c:v>3.7182E-2</c:v>
                      </c:pt>
                      <c:pt idx="6645">
                        <c:v>3.7182E-2</c:v>
                      </c:pt>
                      <c:pt idx="6646">
                        <c:v>2.0688999999999999E-2</c:v>
                      </c:pt>
                      <c:pt idx="6647">
                        <c:v>2.0688999999999999E-2</c:v>
                      </c:pt>
                      <c:pt idx="6648">
                        <c:v>2.0688999999999999E-2</c:v>
                      </c:pt>
                      <c:pt idx="6649">
                        <c:v>3.2294999999999997E-2</c:v>
                      </c:pt>
                      <c:pt idx="6650">
                        <c:v>3.2294999999999997E-2</c:v>
                      </c:pt>
                      <c:pt idx="6651">
                        <c:v>1.2137E-2</c:v>
                      </c:pt>
                      <c:pt idx="6652">
                        <c:v>1.2137E-2</c:v>
                      </c:pt>
                      <c:pt idx="6653">
                        <c:v>1.2137E-2</c:v>
                      </c:pt>
                      <c:pt idx="6654">
                        <c:v>-6.1890000000000001E-3</c:v>
                      </c:pt>
                      <c:pt idx="6655">
                        <c:v>-6.1890000000000001E-3</c:v>
                      </c:pt>
                      <c:pt idx="6656">
                        <c:v>2.9740000000000001E-3</c:v>
                      </c:pt>
                      <c:pt idx="6657">
                        <c:v>2.9740000000000001E-3</c:v>
                      </c:pt>
                      <c:pt idx="6658" formatCode="0.00E+00">
                        <c:v>-6.9099999999999999E-4</c:v>
                      </c:pt>
                      <c:pt idx="6659" formatCode="0.00E+00">
                        <c:v>-6.9099999999999999E-4</c:v>
                      </c:pt>
                      <c:pt idx="6660" formatCode="0.00E+00">
                        <c:v>-6.9099999999999999E-4</c:v>
                      </c:pt>
                      <c:pt idx="6661" formatCode="0.00E+00">
                        <c:v>5.2999999999999998E-4</c:v>
                      </c:pt>
                      <c:pt idx="6662" formatCode="0.00E+00">
                        <c:v>5.2999999999999998E-4</c:v>
                      </c:pt>
                      <c:pt idx="6663" formatCode="0.00E+00">
                        <c:v>5.2999999999999998E-4</c:v>
                      </c:pt>
                      <c:pt idx="6664" formatCode="0.00E+00">
                        <c:v>5.2999999999999998E-4</c:v>
                      </c:pt>
                      <c:pt idx="6665" formatCode="0.00E+00">
                        <c:v>5.2999999999999998E-4</c:v>
                      </c:pt>
                      <c:pt idx="6666">
                        <c:v>1.7520000000000001E-3</c:v>
                      </c:pt>
                      <c:pt idx="6667">
                        <c:v>1.7520000000000001E-3</c:v>
                      </c:pt>
                      <c:pt idx="6668">
                        <c:v>-5.5779999999999996E-3</c:v>
                      </c:pt>
                      <c:pt idx="6669">
                        <c:v>-5.5779999999999996E-3</c:v>
                      </c:pt>
                      <c:pt idx="6670">
                        <c:v>-5.5779999999999996E-3</c:v>
                      </c:pt>
                      <c:pt idx="6671" formatCode="0.00E+00">
                        <c:v>5.2999999999999998E-4</c:v>
                      </c:pt>
                      <c:pt idx="6672" formatCode="0.00E+00">
                        <c:v>5.2999999999999998E-4</c:v>
                      </c:pt>
                      <c:pt idx="6673">
                        <c:v>-2.5240000000000002E-3</c:v>
                      </c:pt>
                      <c:pt idx="6674">
                        <c:v>-2.5240000000000002E-3</c:v>
                      </c:pt>
                      <c:pt idx="6675">
                        <c:v>-1.302E-3</c:v>
                      </c:pt>
                      <c:pt idx="6676">
                        <c:v>-1.302E-3</c:v>
                      </c:pt>
                      <c:pt idx="6677">
                        <c:v>-1.302E-3</c:v>
                      </c:pt>
                      <c:pt idx="6678">
                        <c:v>1.0304000000000001E-2</c:v>
                      </c:pt>
                      <c:pt idx="6679">
                        <c:v>1.0304000000000001E-2</c:v>
                      </c:pt>
                      <c:pt idx="6680">
                        <c:v>6.4671000000000006E-2</c:v>
                      </c:pt>
                      <c:pt idx="6681">
                        <c:v>6.4671000000000006E-2</c:v>
                      </c:pt>
                      <c:pt idx="6682">
                        <c:v>6.4671000000000006E-2</c:v>
                      </c:pt>
                      <c:pt idx="6683">
                        <c:v>-1.5351999999999999E-2</c:v>
                      </c:pt>
                      <c:pt idx="6684">
                        <c:v>-1.5351999999999999E-2</c:v>
                      </c:pt>
                      <c:pt idx="6685">
                        <c:v>9.1549000000000005E-2</c:v>
                      </c:pt>
                      <c:pt idx="6686">
                        <c:v>9.1549000000000005E-2</c:v>
                      </c:pt>
                      <c:pt idx="6687">
                        <c:v>-0.21938099999999999</c:v>
                      </c:pt>
                      <c:pt idx="6688">
                        <c:v>-0.21938099999999999</c:v>
                      </c:pt>
                      <c:pt idx="6689">
                        <c:v>-0.21938099999999999</c:v>
                      </c:pt>
                      <c:pt idx="6690">
                        <c:v>0.222885</c:v>
                      </c:pt>
                      <c:pt idx="6691">
                        <c:v>0.222885</c:v>
                      </c:pt>
                      <c:pt idx="6692">
                        <c:v>9.6435999999999994E-2</c:v>
                      </c:pt>
                      <c:pt idx="6693">
                        <c:v>9.6435999999999994E-2</c:v>
                      </c:pt>
                      <c:pt idx="6694">
                        <c:v>-8.633E-3</c:v>
                      </c:pt>
                      <c:pt idx="6695">
                        <c:v>-8.633E-3</c:v>
                      </c:pt>
                      <c:pt idx="6696">
                        <c:v>-8.633E-3</c:v>
                      </c:pt>
                      <c:pt idx="6697">
                        <c:v>-0.29696099999999997</c:v>
                      </c:pt>
                      <c:pt idx="6698">
                        <c:v>-0.29696099999999997</c:v>
                      </c:pt>
                      <c:pt idx="6699">
                        <c:v>-0.121643</c:v>
                      </c:pt>
                      <c:pt idx="6700">
                        <c:v>-0.121643</c:v>
                      </c:pt>
                      <c:pt idx="6701">
                        <c:v>-0.121643</c:v>
                      </c:pt>
                      <c:pt idx="6702">
                        <c:v>-0.36843199999999998</c:v>
                      </c:pt>
                      <c:pt idx="6703">
                        <c:v>-0.36843199999999998</c:v>
                      </c:pt>
                      <c:pt idx="6704">
                        <c:v>-1.2909E-2</c:v>
                      </c:pt>
                      <c:pt idx="6705">
                        <c:v>-1.2909E-2</c:v>
                      </c:pt>
                      <c:pt idx="6706">
                        <c:v>-1.2909E-2</c:v>
                      </c:pt>
                      <c:pt idx="6707">
                        <c:v>-1.1076000000000001E-2</c:v>
                      </c:pt>
                      <c:pt idx="6708">
                        <c:v>-1.1076000000000001E-2</c:v>
                      </c:pt>
                      <c:pt idx="6709">
                        <c:v>-0.75938600000000001</c:v>
                      </c:pt>
                      <c:pt idx="6710">
                        <c:v>-0.75938600000000001</c:v>
                      </c:pt>
                      <c:pt idx="6711">
                        <c:v>3.9015000000000001E-2</c:v>
                      </c:pt>
                      <c:pt idx="6712">
                        <c:v>3.9015000000000001E-2</c:v>
                      </c:pt>
                      <c:pt idx="6713">
                        <c:v>3.9015000000000001E-2</c:v>
                      </c:pt>
                      <c:pt idx="6714">
                        <c:v>0.28641499999999998</c:v>
                      </c:pt>
                      <c:pt idx="6715">
                        <c:v>0.28641499999999998</c:v>
                      </c:pt>
                      <c:pt idx="6716">
                        <c:v>-8.0103999999999995E-2</c:v>
                      </c:pt>
                      <c:pt idx="6717">
                        <c:v>-8.0103999999999995E-2</c:v>
                      </c:pt>
                      <c:pt idx="6718">
                        <c:v>-8.0103999999999995E-2</c:v>
                      </c:pt>
                      <c:pt idx="6719">
                        <c:v>0.13186600000000001</c:v>
                      </c:pt>
                      <c:pt idx="6720">
                        <c:v>0.13186600000000001</c:v>
                      </c:pt>
                      <c:pt idx="6721">
                        <c:v>0.42813600000000002</c:v>
                      </c:pt>
                      <c:pt idx="6722">
                        <c:v>0.42813600000000002</c:v>
                      </c:pt>
                      <c:pt idx="6723">
                        <c:v>-0.46311600000000003</c:v>
                      </c:pt>
                      <c:pt idx="6724">
                        <c:v>-0.46311600000000003</c:v>
                      </c:pt>
                      <c:pt idx="6725">
                        <c:v>-0.46311600000000003</c:v>
                      </c:pt>
                      <c:pt idx="6726">
                        <c:v>2.4873630000000002</c:v>
                      </c:pt>
                      <c:pt idx="6727">
                        <c:v>2.4873630000000002</c:v>
                      </c:pt>
                      <c:pt idx="6728">
                        <c:v>1.550295</c:v>
                      </c:pt>
                      <c:pt idx="6729">
                        <c:v>1.550295</c:v>
                      </c:pt>
                      <c:pt idx="6730">
                        <c:v>1.550295</c:v>
                      </c:pt>
                      <c:pt idx="6731">
                        <c:v>-0.14607700000000001</c:v>
                      </c:pt>
                      <c:pt idx="6732">
                        <c:v>-0.14607700000000001</c:v>
                      </c:pt>
                      <c:pt idx="6733">
                        <c:v>0.54664400000000002</c:v>
                      </c:pt>
                      <c:pt idx="6734">
                        <c:v>0.54664400000000002</c:v>
                      </c:pt>
                      <c:pt idx="6735">
                        <c:v>-2.270667</c:v>
                      </c:pt>
                      <c:pt idx="6736">
                        <c:v>-2.270667</c:v>
                      </c:pt>
                      <c:pt idx="6737">
                        <c:v>-2.270667</c:v>
                      </c:pt>
                      <c:pt idx="6738">
                        <c:v>1.0609919999999999</c:v>
                      </c:pt>
                      <c:pt idx="6739">
                        <c:v>1.0609919999999999</c:v>
                      </c:pt>
                      <c:pt idx="6740">
                        <c:v>1.0444990000000001</c:v>
                      </c:pt>
                      <c:pt idx="6741">
                        <c:v>1.0444990000000001</c:v>
                      </c:pt>
                      <c:pt idx="6742">
                        <c:v>1.0444990000000001</c:v>
                      </c:pt>
                      <c:pt idx="6743">
                        <c:v>0.41286400000000001</c:v>
                      </c:pt>
                      <c:pt idx="6744">
                        <c:v>0.41286400000000001</c:v>
                      </c:pt>
                      <c:pt idx="6745">
                        <c:v>0.616282</c:v>
                      </c:pt>
                      <c:pt idx="6746">
                        <c:v>0.616282</c:v>
                      </c:pt>
                      <c:pt idx="6747">
                        <c:v>-1.832676</c:v>
                      </c:pt>
                      <c:pt idx="6748">
                        <c:v>-1.832676</c:v>
                      </c:pt>
                      <c:pt idx="6749">
                        <c:v>-1.832676</c:v>
                      </c:pt>
                      <c:pt idx="6750">
                        <c:v>-2.372681</c:v>
                      </c:pt>
                      <c:pt idx="6751">
                        <c:v>-2.372681</c:v>
                      </c:pt>
                      <c:pt idx="6752">
                        <c:v>-3.3518979999999998</c:v>
                      </c:pt>
                      <c:pt idx="6753">
                        <c:v>-3.3518979999999998</c:v>
                      </c:pt>
                      <c:pt idx="6754">
                        <c:v>-3.3518979999999998</c:v>
                      </c:pt>
                      <c:pt idx="6755">
                        <c:v>0.90949800000000003</c:v>
                      </c:pt>
                      <c:pt idx="6756">
                        <c:v>0.90949800000000003</c:v>
                      </c:pt>
                      <c:pt idx="6757">
                        <c:v>0.47333999999999998</c:v>
                      </c:pt>
                      <c:pt idx="6758">
                        <c:v>0.47333999999999998</c:v>
                      </c:pt>
                      <c:pt idx="6759">
                        <c:v>0.80870500000000001</c:v>
                      </c:pt>
                      <c:pt idx="6760">
                        <c:v>0.80870500000000001</c:v>
                      </c:pt>
                      <c:pt idx="6761">
                        <c:v>0.80870500000000001</c:v>
                      </c:pt>
                      <c:pt idx="6762">
                        <c:v>0.71402100000000002</c:v>
                      </c:pt>
                      <c:pt idx="6763">
                        <c:v>0.71402100000000002</c:v>
                      </c:pt>
                      <c:pt idx="6764">
                        <c:v>7.1390999999999996E-2</c:v>
                      </c:pt>
                      <c:pt idx="6765">
                        <c:v>7.1390999999999996E-2</c:v>
                      </c:pt>
                      <c:pt idx="6766">
                        <c:v>7.1390999999999996E-2</c:v>
                      </c:pt>
                      <c:pt idx="6767">
                        <c:v>-5.0172000000000001E-2</c:v>
                      </c:pt>
                      <c:pt idx="6768">
                        <c:v>-5.0172000000000001E-2</c:v>
                      </c:pt>
                      <c:pt idx="6769">
                        <c:v>-0.342165</c:v>
                      </c:pt>
                      <c:pt idx="6770">
                        <c:v>-0.342165</c:v>
                      </c:pt>
                      <c:pt idx="6771">
                        <c:v>-2.4514999999999999E-2</c:v>
                      </c:pt>
                      <c:pt idx="6772">
                        <c:v>-2.4514999999999999E-2</c:v>
                      </c:pt>
                      <c:pt idx="6773">
                        <c:v>-2.4514999999999999E-2</c:v>
                      </c:pt>
                    </c:numCache>
                  </c:numRef>
                </c:val>
                <c:smooth val="0"/>
                <c:extLst>
                  <c:ext xmlns:c16="http://schemas.microsoft.com/office/drawing/2014/chart" uri="{C3380CC4-5D6E-409C-BE32-E72D297353CC}">
                    <c16:uniqueId val="{00000006-43EC-46CB-B0D5-EC04BFD7EDA6}"/>
                  </c:ext>
                </c:extLst>
              </c15:ser>
            </c15:filteredLineSeries>
          </c:ext>
        </c:extLst>
      </c:lineChart>
      <c:catAx>
        <c:axId val="2071945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132191"/>
        <c:crosses val="autoZero"/>
        <c:auto val="1"/>
        <c:lblAlgn val="ctr"/>
        <c:lblOffset val="100"/>
        <c:noMultiLvlLbl val="0"/>
      </c:catAx>
      <c:valAx>
        <c:axId val="207013219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1945279"/>
        <c:crosses val="autoZero"/>
        <c:crossBetween val="between"/>
      </c:valAx>
      <c:valAx>
        <c:axId val="198334191"/>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825903"/>
        <c:crosses val="max"/>
        <c:crossBetween val="between"/>
      </c:valAx>
      <c:catAx>
        <c:axId val="194825903"/>
        <c:scaling>
          <c:orientation val="minMax"/>
        </c:scaling>
        <c:delete val="1"/>
        <c:axPos val="b"/>
        <c:numFmt formatCode="General" sourceLinked="1"/>
        <c:majorTickMark val="out"/>
        <c:minorTickMark val="none"/>
        <c:tickLblPos val="nextTo"/>
        <c:crossAx val="19833419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baseline="0">
                <a:solidFill>
                  <a:schemeClr val="tx1"/>
                </a:solidFill>
                <a:latin typeface="+mn-lt"/>
                <a:ea typeface="+mn-ea"/>
                <a:cs typeface="+mn-cs"/>
              </a:defRPr>
            </a:pPr>
            <a:r>
              <a:rPr lang="en-US" sz="1400" b="0" i="0" u="none" strike="noStrike" baseline="0">
                <a:solidFill>
                  <a:schemeClr val="tx1"/>
                </a:solidFill>
                <a:latin typeface="Calibri" panose="020F0502020204030204"/>
              </a:rPr>
              <a:t>Event Dist %</a:t>
            </a:r>
          </a:p>
        </c:rich>
      </c:tx>
      <c:overlay val="0"/>
      <c:spPr>
        <a:noFill/>
        <a:ln>
          <a:noFill/>
        </a:ln>
        <a:effectLst/>
      </c:spPr>
      <c:txPr>
        <a:bodyPr rot="0" spcFirstLastPara="1" vertOverflow="ellipsis" vert="horz" wrap="square" anchor="ctr" anchorCtr="1"/>
        <a:lstStyle/>
        <a:p>
          <a:pPr>
            <a:defRPr sz="1400" b="0" i="0" u="none" strike="noStrike" baseline="0">
              <a:solidFill>
                <a:schemeClr val="tx1"/>
              </a:solidFill>
              <a:latin typeface="+mn-lt"/>
              <a:ea typeface="+mn-ea"/>
              <a:cs typeface="+mn-cs"/>
            </a:defRPr>
          </a:pPr>
          <a:endParaRPr lang="en-US"/>
        </a:p>
      </c:txPr>
    </c:title>
    <c:autoTitleDeleted val="0"/>
    <c:plotArea>
      <c:layout/>
      <c:barChart>
        <c:barDir val="col"/>
        <c:grouping val="clustered"/>
        <c:varyColors val="0"/>
        <c:ser>
          <c:idx val="1"/>
          <c:order val="0"/>
          <c:tx>
            <c:strRef>
              <c:f>Sheet1!$D$5</c:f>
              <c:strCache>
                <c:ptCount val="1"/>
                <c:pt idx="0">
                  <c:v>Dist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Sheet1!$C$6:$C$11</c:f>
              <c:numCache>
                <c:formatCode>General</c:formatCode>
                <c:ptCount val="6"/>
                <c:pt idx="0">
                  <c:v>0</c:v>
                </c:pt>
                <c:pt idx="1">
                  <c:v>1</c:v>
                </c:pt>
                <c:pt idx="2">
                  <c:v>2</c:v>
                </c:pt>
                <c:pt idx="3">
                  <c:v>3</c:v>
                </c:pt>
                <c:pt idx="4">
                  <c:v>4</c:v>
                </c:pt>
                <c:pt idx="5">
                  <c:v>9</c:v>
                </c:pt>
              </c:numCache>
            </c:numRef>
          </c:cat>
          <c:val>
            <c:numRef>
              <c:f>Sheet1!$D$6:$D$11</c:f>
              <c:numCache>
                <c:formatCode>0.00%</c:formatCode>
                <c:ptCount val="6"/>
                <c:pt idx="0">
                  <c:v>9.5350000000000004E-2</c:v>
                </c:pt>
                <c:pt idx="1">
                  <c:v>0.11032</c:v>
                </c:pt>
                <c:pt idx="2">
                  <c:v>7.1900000000000006E-2</c:v>
                </c:pt>
                <c:pt idx="3">
                  <c:v>0.60299000000000003</c:v>
                </c:pt>
                <c:pt idx="4">
                  <c:v>2.1455000000000002E-2</c:v>
                </c:pt>
                <c:pt idx="5">
                  <c:v>9.7989999999999994E-2</c:v>
                </c:pt>
              </c:numCache>
            </c:numRef>
          </c:val>
          <c:extLst>
            <c:ext xmlns:c16="http://schemas.microsoft.com/office/drawing/2014/chart" uri="{C3380CC4-5D6E-409C-BE32-E72D297353CC}">
              <c16:uniqueId val="{00000000-42CE-42CF-BBFD-B1B68F6B8B66}"/>
            </c:ext>
          </c:extLst>
        </c:ser>
        <c:dLbls>
          <c:dLblPos val="outEnd"/>
          <c:showLegendKey val="0"/>
          <c:showVal val="1"/>
          <c:showCatName val="0"/>
          <c:showSerName val="0"/>
          <c:showPercent val="0"/>
          <c:showBubbleSize val="0"/>
        </c:dLbls>
        <c:gapWidth val="0"/>
        <c:axId val="1189709504"/>
        <c:axId val="1190831040"/>
      </c:barChart>
      <c:catAx>
        <c:axId val="118970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baseline="0">
                <a:solidFill>
                  <a:schemeClr val="tx1">
                    <a:lumMod val="65000"/>
                    <a:lumOff val="35000"/>
                  </a:schemeClr>
                </a:solidFill>
                <a:latin typeface="+mn-lt"/>
                <a:ea typeface="+mn-ea"/>
                <a:cs typeface="+mn-cs"/>
              </a:defRPr>
            </a:pPr>
            <a:endParaRPr lang="en-US"/>
          </a:p>
        </c:txPr>
        <c:crossAx val="1190831040"/>
        <c:crosses val="autoZero"/>
        <c:auto val="1"/>
        <c:lblAlgn val="ctr"/>
        <c:lblOffset val="100"/>
        <c:noMultiLvlLbl val="0"/>
      </c:catAx>
      <c:valAx>
        <c:axId val="1190831040"/>
        <c:scaling>
          <c:orientation val="minMax"/>
        </c:scaling>
        <c:delete val="1"/>
        <c:axPos val="l"/>
        <c:numFmt formatCode="0.00%" sourceLinked="1"/>
        <c:majorTickMark val="none"/>
        <c:minorTickMark val="none"/>
        <c:tickLblPos val="nextTo"/>
        <c:crossAx val="1189709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31F81-2D3B-4549-8D0D-174190D2361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pt>
    <dgm:pt modelId="{C0649768-2105-447C-991A-79C6934D6A45}">
      <dgm:prSet phldrT="[Text]" custT="1"/>
      <dgm:spPr/>
      <dgm:t>
        <a:bodyPr/>
        <a:lstStyle/>
        <a:p>
          <a:pPr>
            <a:lnSpc>
              <a:spcPct val="100000"/>
            </a:lnSpc>
          </a:pPr>
          <a:r>
            <a:rPr lang="en-SG" sz="1800" dirty="0">
              <a:latin typeface="Calibri Light" panose="020F0302020204030204" pitchFamily="34" charset="0"/>
              <a:cs typeface="Calibri Light" panose="020F0302020204030204" pitchFamily="34" charset="0"/>
            </a:rPr>
            <a:t>More Potholes Detected</a:t>
          </a:r>
        </a:p>
      </dgm:t>
    </dgm:pt>
    <dgm:pt modelId="{57A32FF6-8101-4212-9193-660F51AB7279}" type="parTrans" cxnId="{03704DF0-62B8-4347-980F-EDE1B3FA6A21}">
      <dgm:prSet/>
      <dgm:spPr/>
      <dgm:t>
        <a:bodyPr/>
        <a:lstStyle/>
        <a:p>
          <a:endParaRPr lang="en-SG"/>
        </a:p>
      </dgm:t>
    </dgm:pt>
    <dgm:pt modelId="{5EE7C0C2-3681-4D44-9275-4E98D01D857C}" type="sibTrans" cxnId="{03704DF0-62B8-4347-980F-EDE1B3FA6A21}">
      <dgm:prSet/>
      <dgm:spPr/>
      <dgm:t>
        <a:bodyPr/>
        <a:lstStyle/>
        <a:p>
          <a:endParaRPr lang="en-SG"/>
        </a:p>
      </dgm:t>
    </dgm:pt>
    <dgm:pt modelId="{CC862787-1816-4198-9BAD-3F0C687B1FA1}">
      <dgm:prSet custT="1"/>
      <dgm:spPr/>
      <dgm:t>
        <a:bodyPr/>
        <a:lstStyle/>
        <a:p>
          <a:pPr>
            <a:lnSpc>
              <a:spcPct val="100000"/>
            </a:lnSpc>
          </a:pPr>
          <a:r>
            <a:rPr lang="en-SG" sz="1800" dirty="0">
              <a:latin typeface="Calibri Light" panose="020F0302020204030204" pitchFamily="34" charset="0"/>
              <a:cs typeface="Calibri Light" panose="020F0302020204030204" pitchFamily="34" charset="0"/>
            </a:rPr>
            <a:t>Better Road Safety &amp; Comfort</a:t>
          </a:r>
        </a:p>
      </dgm:t>
    </dgm:pt>
    <dgm:pt modelId="{C12F45F1-6587-4203-B06F-2473F45388C5}" type="parTrans" cxnId="{218EA752-EB98-4EF8-8EB8-5A8C38C73ABF}">
      <dgm:prSet/>
      <dgm:spPr/>
      <dgm:t>
        <a:bodyPr/>
        <a:lstStyle/>
        <a:p>
          <a:endParaRPr lang="en-SG"/>
        </a:p>
      </dgm:t>
    </dgm:pt>
    <dgm:pt modelId="{E84C15DB-2CFF-4B71-AFF3-8A468663D9AF}" type="sibTrans" cxnId="{218EA752-EB98-4EF8-8EB8-5A8C38C73ABF}">
      <dgm:prSet/>
      <dgm:spPr/>
      <dgm:t>
        <a:bodyPr/>
        <a:lstStyle/>
        <a:p>
          <a:endParaRPr lang="en-SG"/>
        </a:p>
      </dgm:t>
    </dgm:pt>
    <dgm:pt modelId="{D28ADB49-9B19-4550-8D54-AC149B3FF614}">
      <dgm:prSet custT="1"/>
      <dgm:spPr/>
      <dgm:t>
        <a:bodyPr/>
        <a:lstStyle/>
        <a:p>
          <a:pPr>
            <a:lnSpc>
              <a:spcPct val="100000"/>
            </a:lnSpc>
          </a:pPr>
          <a:r>
            <a:rPr lang="en-SG" sz="1800" dirty="0">
              <a:latin typeface="Calibri Light" panose="020F0302020204030204" pitchFamily="34" charset="0"/>
              <a:cs typeface="Calibri Light" panose="020F0302020204030204" pitchFamily="34" charset="0"/>
            </a:rPr>
            <a:t>More Timely Road Repairs</a:t>
          </a:r>
        </a:p>
      </dgm:t>
    </dgm:pt>
    <dgm:pt modelId="{90513ACF-130C-4AEB-B9C2-048FA1262AFA}" type="parTrans" cxnId="{84D53CAD-22BD-4A30-A563-27549679E7F6}">
      <dgm:prSet/>
      <dgm:spPr/>
      <dgm:t>
        <a:bodyPr/>
        <a:lstStyle/>
        <a:p>
          <a:endParaRPr lang="en-SG"/>
        </a:p>
      </dgm:t>
    </dgm:pt>
    <dgm:pt modelId="{C52FD62E-DCD9-47EE-9984-1A2359CC5FE5}" type="sibTrans" cxnId="{84D53CAD-22BD-4A30-A563-27549679E7F6}">
      <dgm:prSet/>
      <dgm:spPr/>
      <dgm:t>
        <a:bodyPr/>
        <a:lstStyle/>
        <a:p>
          <a:endParaRPr lang="en-SG"/>
        </a:p>
      </dgm:t>
    </dgm:pt>
    <dgm:pt modelId="{51FE8096-5593-4185-8070-F72B95AFA9B9}">
      <dgm:prSet custT="1"/>
      <dgm:spPr/>
      <dgm:t>
        <a:bodyPr/>
        <a:lstStyle/>
        <a:p>
          <a:pPr>
            <a:lnSpc>
              <a:spcPct val="100000"/>
            </a:lnSpc>
          </a:pPr>
          <a:r>
            <a:rPr lang="en-SG" sz="1800" dirty="0">
              <a:latin typeface="Calibri Light" panose="020F0302020204030204" pitchFamily="34" charset="0"/>
              <a:cs typeface="Calibri Light" panose="020F0302020204030204" pitchFamily="34" charset="0"/>
            </a:rPr>
            <a:t>Lower Detection &amp; Road Repair Cost</a:t>
          </a:r>
        </a:p>
      </dgm:t>
    </dgm:pt>
    <dgm:pt modelId="{54E3562C-AD57-4142-8751-A6685B389825}" type="parTrans" cxnId="{C7C768CC-65CF-4602-BC02-DBF25A4543A2}">
      <dgm:prSet/>
      <dgm:spPr/>
      <dgm:t>
        <a:bodyPr/>
        <a:lstStyle/>
        <a:p>
          <a:endParaRPr lang="en-SG"/>
        </a:p>
      </dgm:t>
    </dgm:pt>
    <dgm:pt modelId="{C44BC58B-76CB-4CA2-8F68-14B56AE6B9B0}" type="sibTrans" cxnId="{C7C768CC-65CF-4602-BC02-DBF25A4543A2}">
      <dgm:prSet/>
      <dgm:spPr/>
      <dgm:t>
        <a:bodyPr/>
        <a:lstStyle/>
        <a:p>
          <a:endParaRPr lang="en-SG"/>
        </a:p>
      </dgm:t>
    </dgm:pt>
    <dgm:pt modelId="{80F04CD1-1CEB-4A78-875D-99D10B6BDD1B}">
      <dgm:prSet custT="1"/>
      <dgm:spPr/>
      <dgm:t>
        <a:bodyPr/>
        <a:lstStyle/>
        <a:p>
          <a:pPr>
            <a:lnSpc>
              <a:spcPct val="100000"/>
            </a:lnSpc>
          </a:pPr>
          <a:r>
            <a:rPr lang="en-SG" sz="1800" dirty="0">
              <a:latin typeface="Calibri Light" panose="020F0302020204030204" pitchFamily="34" charset="0"/>
              <a:cs typeface="Calibri Light" panose="020F0302020204030204" pitchFamily="34" charset="0"/>
            </a:rPr>
            <a:t>Lower Risk of Vehicle Damage</a:t>
          </a:r>
        </a:p>
      </dgm:t>
    </dgm:pt>
    <dgm:pt modelId="{5D13F358-3402-4F68-BE4E-3DDD5D40A70A}" type="parTrans" cxnId="{391CB596-77B0-40D0-BDA2-2FBA724CE6F3}">
      <dgm:prSet/>
      <dgm:spPr/>
      <dgm:t>
        <a:bodyPr/>
        <a:lstStyle/>
        <a:p>
          <a:endParaRPr lang="en-SG"/>
        </a:p>
      </dgm:t>
    </dgm:pt>
    <dgm:pt modelId="{B376D6E2-B6AB-48C9-9FBB-BD5A30F4652B}" type="sibTrans" cxnId="{391CB596-77B0-40D0-BDA2-2FBA724CE6F3}">
      <dgm:prSet/>
      <dgm:spPr/>
      <dgm:t>
        <a:bodyPr/>
        <a:lstStyle/>
        <a:p>
          <a:endParaRPr lang="en-SG"/>
        </a:p>
      </dgm:t>
    </dgm:pt>
    <dgm:pt modelId="{4EBEFB46-4942-42ED-A822-821E516D7D02}" type="pres">
      <dgm:prSet presAssocID="{F0B31F81-2D3B-4549-8D0D-174190D2361D}" presName="root" presStyleCnt="0">
        <dgm:presLayoutVars>
          <dgm:dir/>
          <dgm:resizeHandles val="exact"/>
        </dgm:presLayoutVars>
      </dgm:prSet>
      <dgm:spPr/>
    </dgm:pt>
    <dgm:pt modelId="{2622BB79-C80E-4637-8ED5-F7CCC3F4C9B7}" type="pres">
      <dgm:prSet presAssocID="{C0649768-2105-447C-991A-79C6934D6A45}" presName="compNode" presStyleCnt="0"/>
      <dgm:spPr/>
    </dgm:pt>
    <dgm:pt modelId="{72DC0AB3-AED7-45F3-900E-4BC843B9C098}" type="pres">
      <dgm:prSet presAssocID="{C0649768-2105-447C-991A-79C6934D6A45}" presName="iconRect" presStyleLbl="node1" presStyleIdx="0" presStyleCnt="5" custScaleX="141312" custScaleY="126604"/>
      <dgm:spPr>
        <a:blipFill rotWithShape="1">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pt>
    <dgm:pt modelId="{87B43684-9181-4C83-8646-E917AA33E36C}" type="pres">
      <dgm:prSet presAssocID="{C0649768-2105-447C-991A-79C6934D6A45}" presName="spaceRect" presStyleCnt="0"/>
      <dgm:spPr/>
    </dgm:pt>
    <dgm:pt modelId="{CEF7248A-B91E-4CCA-97EF-96D96799F887}" type="pres">
      <dgm:prSet presAssocID="{C0649768-2105-447C-991A-79C6934D6A45}" presName="textRect" presStyleLbl="revTx" presStyleIdx="0" presStyleCnt="5">
        <dgm:presLayoutVars>
          <dgm:chMax val="1"/>
          <dgm:chPref val="1"/>
        </dgm:presLayoutVars>
      </dgm:prSet>
      <dgm:spPr/>
    </dgm:pt>
    <dgm:pt modelId="{578CF9CD-E3F3-4AB2-801A-4464865AB61D}" type="pres">
      <dgm:prSet presAssocID="{5EE7C0C2-3681-4D44-9275-4E98D01D857C}" presName="sibTrans" presStyleCnt="0"/>
      <dgm:spPr/>
    </dgm:pt>
    <dgm:pt modelId="{0596C853-1184-4758-BE01-EFFB23731367}" type="pres">
      <dgm:prSet presAssocID="{D28ADB49-9B19-4550-8D54-AC149B3FF614}" presName="compNode" presStyleCnt="0"/>
      <dgm:spPr/>
    </dgm:pt>
    <dgm:pt modelId="{007DE80C-D2BC-4EC0-9C67-D21E5E7CAAB2}" type="pres">
      <dgm:prSet presAssocID="{D28ADB49-9B19-4550-8D54-AC149B3FF614}" presName="iconRect" presStyleLbl="node1" presStyleIdx="1" presStyleCnt="5" custScaleX="141312" custScaleY="12660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6000" b="-6000"/>
          </a:stretch>
        </a:blipFill>
        <a:ln>
          <a:noFill/>
        </a:ln>
      </dgm:spPr>
    </dgm:pt>
    <dgm:pt modelId="{5C9CCFF4-2899-4631-A202-19F0E6A34A09}" type="pres">
      <dgm:prSet presAssocID="{D28ADB49-9B19-4550-8D54-AC149B3FF614}" presName="spaceRect" presStyleCnt="0"/>
      <dgm:spPr/>
    </dgm:pt>
    <dgm:pt modelId="{4719E4A9-2223-4DDD-98F7-057F01EA6C27}" type="pres">
      <dgm:prSet presAssocID="{D28ADB49-9B19-4550-8D54-AC149B3FF614}" presName="textRect" presStyleLbl="revTx" presStyleIdx="1" presStyleCnt="5">
        <dgm:presLayoutVars>
          <dgm:chMax val="1"/>
          <dgm:chPref val="1"/>
        </dgm:presLayoutVars>
      </dgm:prSet>
      <dgm:spPr/>
    </dgm:pt>
    <dgm:pt modelId="{50C35715-0BDB-4819-B14D-48D75850CC11}" type="pres">
      <dgm:prSet presAssocID="{C52FD62E-DCD9-47EE-9984-1A2359CC5FE5}" presName="sibTrans" presStyleCnt="0"/>
      <dgm:spPr/>
    </dgm:pt>
    <dgm:pt modelId="{DCD28E6F-E780-4AAD-B090-23318FED7CD4}" type="pres">
      <dgm:prSet presAssocID="{51FE8096-5593-4185-8070-F72B95AFA9B9}" presName="compNode" presStyleCnt="0"/>
      <dgm:spPr/>
    </dgm:pt>
    <dgm:pt modelId="{D4640316-C49D-451A-85BA-03E6B722EC9F}" type="pres">
      <dgm:prSet presAssocID="{51FE8096-5593-4185-8070-F72B95AFA9B9}" presName="iconRect" presStyleLbl="node1" presStyleIdx="2" presStyleCnt="5" custScaleX="141312" custScaleY="126604"/>
      <dgm:spPr>
        <a:blipFill rotWithShape="1">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dgm:spPr>
    </dgm:pt>
    <dgm:pt modelId="{0FF87E07-E0DA-4D1D-81EF-E087EC56185B}" type="pres">
      <dgm:prSet presAssocID="{51FE8096-5593-4185-8070-F72B95AFA9B9}" presName="spaceRect" presStyleCnt="0"/>
      <dgm:spPr/>
    </dgm:pt>
    <dgm:pt modelId="{D6F8EF6C-B857-46B6-ACC6-8293D305D653}" type="pres">
      <dgm:prSet presAssocID="{51FE8096-5593-4185-8070-F72B95AFA9B9}" presName="textRect" presStyleLbl="revTx" presStyleIdx="2" presStyleCnt="5">
        <dgm:presLayoutVars>
          <dgm:chMax val="1"/>
          <dgm:chPref val="1"/>
        </dgm:presLayoutVars>
      </dgm:prSet>
      <dgm:spPr/>
    </dgm:pt>
    <dgm:pt modelId="{A1F95768-E9A6-4F68-ACDE-F79C469EB24C}" type="pres">
      <dgm:prSet presAssocID="{C44BC58B-76CB-4CA2-8F68-14B56AE6B9B0}" presName="sibTrans" presStyleCnt="0"/>
      <dgm:spPr/>
    </dgm:pt>
    <dgm:pt modelId="{BC6871B3-EC87-4A03-B0F4-EA88CD18A865}" type="pres">
      <dgm:prSet presAssocID="{CC862787-1816-4198-9BAD-3F0C687B1FA1}" presName="compNode" presStyleCnt="0"/>
      <dgm:spPr/>
    </dgm:pt>
    <dgm:pt modelId="{E3655615-CEC2-4488-A93E-A953E0556C70}" type="pres">
      <dgm:prSet presAssocID="{CC862787-1816-4198-9BAD-3F0C687B1FA1}" presName="iconRect" presStyleLbl="node1" presStyleIdx="3" presStyleCnt="5" custScaleX="141312" custScaleY="126604"/>
      <dgm:spPr>
        <a:blipFill rotWithShape="1">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a:noFill/>
        </a:ln>
      </dgm:spPr>
    </dgm:pt>
    <dgm:pt modelId="{F28CF938-B6B0-4A6E-B1F3-CC341FAC4532}" type="pres">
      <dgm:prSet presAssocID="{CC862787-1816-4198-9BAD-3F0C687B1FA1}" presName="spaceRect" presStyleCnt="0"/>
      <dgm:spPr/>
    </dgm:pt>
    <dgm:pt modelId="{F8287359-8560-44B0-9AC9-B684FDD439F8}" type="pres">
      <dgm:prSet presAssocID="{CC862787-1816-4198-9BAD-3F0C687B1FA1}" presName="textRect" presStyleLbl="revTx" presStyleIdx="3" presStyleCnt="5">
        <dgm:presLayoutVars>
          <dgm:chMax val="1"/>
          <dgm:chPref val="1"/>
        </dgm:presLayoutVars>
      </dgm:prSet>
      <dgm:spPr/>
    </dgm:pt>
    <dgm:pt modelId="{448664B6-15FF-45DD-B3A4-BB51104AAA66}" type="pres">
      <dgm:prSet presAssocID="{E84C15DB-2CFF-4B71-AFF3-8A468663D9AF}" presName="sibTrans" presStyleCnt="0"/>
      <dgm:spPr/>
    </dgm:pt>
    <dgm:pt modelId="{5041EF11-6976-4BCC-935E-1ADBF7E6EA21}" type="pres">
      <dgm:prSet presAssocID="{80F04CD1-1CEB-4A78-875D-99D10B6BDD1B}" presName="compNode" presStyleCnt="0"/>
      <dgm:spPr/>
    </dgm:pt>
    <dgm:pt modelId="{63CBED79-3248-4A53-8217-EFAB00341F65}" type="pres">
      <dgm:prSet presAssocID="{80F04CD1-1CEB-4A78-875D-99D10B6BDD1B}" presName="iconRect" presStyleLbl="node1" presStyleIdx="4" presStyleCnt="5" custScaleX="105141" custScaleY="117608"/>
      <dgm:spPr>
        <a:blipFill rotWithShape="1">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a:blipFill>
      </dgm:spPr>
    </dgm:pt>
    <dgm:pt modelId="{B6D8482C-80C6-4E34-B5E1-3D49993F0BD8}" type="pres">
      <dgm:prSet presAssocID="{80F04CD1-1CEB-4A78-875D-99D10B6BDD1B}" presName="spaceRect" presStyleCnt="0"/>
      <dgm:spPr/>
    </dgm:pt>
    <dgm:pt modelId="{EB4F80DA-6849-4AD1-A620-68B8E24A8FB1}" type="pres">
      <dgm:prSet presAssocID="{80F04CD1-1CEB-4A78-875D-99D10B6BDD1B}" presName="textRect" presStyleLbl="revTx" presStyleIdx="4" presStyleCnt="5">
        <dgm:presLayoutVars>
          <dgm:chMax val="1"/>
          <dgm:chPref val="1"/>
        </dgm:presLayoutVars>
      </dgm:prSet>
      <dgm:spPr/>
    </dgm:pt>
  </dgm:ptLst>
  <dgm:cxnLst>
    <dgm:cxn modelId="{1D3E0006-7696-46A7-B6F1-BCB6E31F9211}" type="presOf" srcId="{F0B31F81-2D3B-4549-8D0D-174190D2361D}" destId="{4EBEFB46-4942-42ED-A822-821E516D7D02}" srcOrd="0" destOrd="0" presId="urn:microsoft.com/office/officeart/2018/2/layout/IconLabelList"/>
    <dgm:cxn modelId="{3EF38715-F7D3-429A-9038-385649BD34F7}" type="presOf" srcId="{CC862787-1816-4198-9BAD-3F0C687B1FA1}" destId="{F8287359-8560-44B0-9AC9-B684FDD439F8}" srcOrd="0" destOrd="0" presId="urn:microsoft.com/office/officeart/2018/2/layout/IconLabelList"/>
    <dgm:cxn modelId="{E3B9DF17-D025-4727-9DB1-FA20D4FF09BA}" type="presOf" srcId="{D28ADB49-9B19-4550-8D54-AC149B3FF614}" destId="{4719E4A9-2223-4DDD-98F7-057F01EA6C27}" srcOrd="0" destOrd="0" presId="urn:microsoft.com/office/officeart/2018/2/layout/IconLabelList"/>
    <dgm:cxn modelId="{05B3E342-E6A0-4001-8AF6-179990770931}" type="presOf" srcId="{C0649768-2105-447C-991A-79C6934D6A45}" destId="{CEF7248A-B91E-4CCA-97EF-96D96799F887}" srcOrd="0" destOrd="0" presId="urn:microsoft.com/office/officeart/2018/2/layout/IconLabelList"/>
    <dgm:cxn modelId="{218EA752-EB98-4EF8-8EB8-5A8C38C73ABF}" srcId="{F0B31F81-2D3B-4549-8D0D-174190D2361D}" destId="{CC862787-1816-4198-9BAD-3F0C687B1FA1}" srcOrd="3" destOrd="0" parTransId="{C12F45F1-6587-4203-B06F-2473F45388C5}" sibTransId="{E84C15DB-2CFF-4B71-AFF3-8A468663D9AF}"/>
    <dgm:cxn modelId="{391CB596-77B0-40D0-BDA2-2FBA724CE6F3}" srcId="{F0B31F81-2D3B-4549-8D0D-174190D2361D}" destId="{80F04CD1-1CEB-4A78-875D-99D10B6BDD1B}" srcOrd="4" destOrd="0" parTransId="{5D13F358-3402-4F68-BE4E-3DDD5D40A70A}" sibTransId="{B376D6E2-B6AB-48C9-9FBB-BD5A30F4652B}"/>
    <dgm:cxn modelId="{F9BA919C-9164-4A2F-BCC5-D345E57B4E2E}" type="presOf" srcId="{80F04CD1-1CEB-4A78-875D-99D10B6BDD1B}" destId="{EB4F80DA-6849-4AD1-A620-68B8E24A8FB1}" srcOrd="0" destOrd="0" presId="urn:microsoft.com/office/officeart/2018/2/layout/IconLabelList"/>
    <dgm:cxn modelId="{84D53CAD-22BD-4A30-A563-27549679E7F6}" srcId="{F0B31F81-2D3B-4549-8D0D-174190D2361D}" destId="{D28ADB49-9B19-4550-8D54-AC149B3FF614}" srcOrd="1" destOrd="0" parTransId="{90513ACF-130C-4AEB-B9C2-048FA1262AFA}" sibTransId="{C52FD62E-DCD9-47EE-9984-1A2359CC5FE5}"/>
    <dgm:cxn modelId="{C7C768CC-65CF-4602-BC02-DBF25A4543A2}" srcId="{F0B31F81-2D3B-4549-8D0D-174190D2361D}" destId="{51FE8096-5593-4185-8070-F72B95AFA9B9}" srcOrd="2" destOrd="0" parTransId="{54E3562C-AD57-4142-8751-A6685B389825}" sibTransId="{C44BC58B-76CB-4CA2-8F68-14B56AE6B9B0}"/>
    <dgm:cxn modelId="{304B04E7-89FD-43D1-A922-411AC0DD4B88}" type="presOf" srcId="{51FE8096-5593-4185-8070-F72B95AFA9B9}" destId="{D6F8EF6C-B857-46B6-ACC6-8293D305D653}" srcOrd="0" destOrd="0" presId="urn:microsoft.com/office/officeart/2018/2/layout/IconLabelList"/>
    <dgm:cxn modelId="{03704DF0-62B8-4347-980F-EDE1B3FA6A21}" srcId="{F0B31F81-2D3B-4549-8D0D-174190D2361D}" destId="{C0649768-2105-447C-991A-79C6934D6A45}" srcOrd="0" destOrd="0" parTransId="{57A32FF6-8101-4212-9193-660F51AB7279}" sibTransId="{5EE7C0C2-3681-4D44-9275-4E98D01D857C}"/>
    <dgm:cxn modelId="{331E431A-1951-46AE-9276-81F651078E27}" type="presParOf" srcId="{4EBEFB46-4942-42ED-A822-821E516D7D02}" destId="{2622BB79-C80E-4637-8ED5-F7CCC3F4C9B7}" srcOrd="0" destOrd="0" presId="urn:microsoft.com/office/officeart/2018/2/layout/IconLabelList"/>
    <dgm:cxn modelId="{B8097AC5-3888-459C-AA1F-3E2CE1FE912E}" type="presParOf" srcId="{2622BB79-C80E-4637-8ED5-F7CCC3F4C9B7}" destId="{72DC0AB3-AED7-45F3-900E-4BC843B9C098}" srcOrd="0" destOrd="0" presId="urn:microsoft.com/office/officeart/2018/2/layout/IconLabelList"/>
    <dgm:cxn modelId="{BBD5D94B-BB54-4587-A213-4FB6A8D70FF9}" type="presParOf" srcId="{2622BB79-C80E-4637-8ED5-F7CCC3F4C9B7}" destId="{87B43684-9181-4C83-8646-E917AA33E36C}" srcOrd="1" destOrd="0" presId="urn:microsoft.com/office/officeart/2018/2/layout/IconLabelList"/>
    <dgm:cxn modelId="{F419AFC7-CF3C-4C4A-9F11-4FF22C7FB7B5}" type="presParOf" srcId="{2622BB79-C80E-4637-8ED5-F7CCC3F4C9B7}" destId="{CEF7248A-B91E-4CCA-97EF-96D96799F887}" srcOrd="2" destOrd="0" presId="urn:microsoft.com/office/officeart/2018/2/layout/IconLabelList"/>
    <dgm:cxn modelId="{DC35B3FA-51DC-4A2F-9B9C-F010A0553331}" type="presParOf" srcId="{4EBEFB46-4942-42ED-A822-821E516D7D02}" destId="{578CF9CD-E3F3-4AB2-801A-4464865AB61D}" srcOrd="1" destOrd="0" presId="urn:microsoft.com/office/officeart/2018/2/layout/IconLabelList"/>
    <dgm:cxn modelId="{49F890B0-70CE-4310-AE94-A9423DAD49DB}" type="presParOf" srcId="{4EBEFB46-4942-42ED-A822-821E516D7D02}" destId="{0596C853-1184-4758-BE01-EFFB23731367}" srcOrd="2" destOrd="0" presId="urn:microsoft.com/office/officeart/2018/2/layout/IconLabelList"/>
    <dgm:cxn modelId="{E00928EF-7E1D-4131-B1A1-C50196EA0FE5}" type="presParOf" srcId="{0596C853-1184-4758-BE01-EFFB23731367}" destId="{007DE80C-D2BC-4EC0-9C67-D21E5E7CAAB2}" srcOrd="0" destOrd="0" presId="urn:microsoft.com/office/officeart/2018/2/layout/IconLabelList"/>
    <dgm:cxn modelId="{65C0F3FC-AF2B-414F-9010-1427D22842D2}" type="presParOf" srcId="{0596C853-1184-4758-BE01-EFFB23731367}" destId="{5C9CCFF4-2899-4631-A202-19F0E6A34A09}" srcOrd="1" destOrd="0" presId="urn:microsoft.com/office/officeart/2018/2/layout/IconLabelList"/>
    <dgm:cxn modelId="{FE53F6F9-5210-4519-B67F-AA88E3FAEFFD}" type="presParOf" srcId="{0596C853-1184-4758-BE01-EFFB23731367}" destId="{4719E4A9-2223-4DDD-98F7-057F01EA6C27}" srcOrd="2" destOrd="0" presId="urn:microsoft.com/office/officeart/2018/2/layout/IconLabelList"/>
    <dgm:cxn modelId="{51F66D5D-4E0F-48FE-BE4F-58177A05BFA8}" type="presParOf" srcId="{4EBEFB46-4942-42ED-A822-821E516D7D02}" destId="{50C35715-0BDB-4819-B14D-48D75850CC11}" srcOrd="3" destOrd="0" presId="urn:microsoft.com/office/officeart/2018/2/layout/IconLabelList"/>
    <dgm:cxn modelId="{7B6407E8-DC62-43FE-B84A-B2178B6E0B18}" type="presParOf" srcId="{4EBEFB46-4942-42ED-A822-821E516D7D02}" destId="{DCD28E6F-E780-4AAD-B090-23318FED7CD4}" srcOrd="4" destOrd="0" presId="urn:microsoft.com/office/officeart/2018/2/layout/IconLabelList"/>
    <dgm:cxn modelId="{45E0D815-4CA7-4AD1-B322-D0733144B16E}" type="presParOf" srcId="{DCD28E6F-E780-4AAD-B090-23318FED7CD4}" destId="{D4640316-C49D-451A-85BA-03E6B722EC9F}" srcOrd="0" destOrd="0" presId="urn:microsoft.com/office/officeart/2018/2/layout/IconLabelList"/>
    <dgm:cxn modelId="{85C54D4E-78C0-4515-B372-31867FBFFE5F}" type="presParOf" srcId="{DCD28E6F-E780-4AAD-B090-23318FED7CD4}" destId="{0FF87E07-E0DA-4D1D-81EF-E087EC56185B}" srcOrd="1" destOrd="0" presId="urn:microsoft.com/office/officeart/2018/2/layout/IconLabelList"/>
    <dgm:cxn modelId="{AEFA0125-3FAE-42FA-8F1A-86417E64D40F}" type="presParOf" srcId="{DCD28E6F-E780-4AAD-B090-23318FED7CD4}" destId="{D6F8EF6C-B857-46B6-ACC6-8293D305D653}" srcOrd="2" destOrd="0" presId="urn:microsoft.com/office/officeart/2018/2/layout/IconLabelList"/>
    <dgm:cxn modelId="{B5E90359-672D-4406-B9FB-376DE52E4840}" type="presParOf" srcId="{4EBEFB46-4942-42ED-A822-821E516D7D02}" destId="{A1F95768-E9A6-4F68-ACDE-F79C469EB24C}" srcOrd="5" destOrd="0" presId="urn:microsoft.com/office/officeart/2018/2/layout/IconLabelList"/>
    <dgm:cxn modelId="{7F78EF78-F702-4485-8B64-0248701B5F74}" type="presParOf" srcId="{4EBEFB46-4942-42ED-A822-821E516D7D02}" destId="{BC6871B3-EC87-4A03-B0F4-EA88CD18A865}" srcOrd="6" destOrd="0" presId="urn:microsoft.com/office/officeart/2018/2/layout/IconLabelList"/>
    <dgm:cxn modelId="{0D4407DA-F422-4387-B3E3-CD059700A0F8}" type="presParOf" srcId="{BC6871B3-EC87-4A03-B0F4-EA88CD18A865}" destId="{E3655615-CEC2-4488-A93E-A953E0556C70}" srcOrd="0" destOrd="0" presId="urn:microsoft.com/office/officeart/2018/2/layout/IconLabelList"/>
    <dgm:cxn modelId="{A3DC34EF-C7EF-4B60-A2B4-0E85768D6CEB}" type="presParOf" srcId="{BC6871B3-EC87-4A03-B0F4-EA88CD18A865}" destId="{F28CF938-B6B0-4A6E-B1F3-CC341FAC4532}" srcOrd="1" destOrd="0" presId="urn:microsoft.com/office/officeart/2018/2/layout/IconLabelList"/>
    <dgm:cxn modelId="{A8A06B31-AAF1-4E66-81C3-6CCFC3223B7C}" type="presParOf" srcId="{BC6871B3-EC87-4A03-B0F4-EA88CD18A865}" destId="{F8287359-8560-44B0-9AC9-B684FDD439F8}" srcOrd="2" destOrd="0" presId="urn:microsoft.com/office/officeart/2018/2/layout/IconLabelList"/>
    <dgm:cxn modelId="{F6C4191A-0927-4A6C-994F-89FA5B6C1E33}" type="presParOf" srcId="{4EBEFB46-4942-42ED-A822-821E516D7D02}" destId="{448664B6-15FF-45DD-B3A4-BB51104AAA66}" srcOrd="7" destOrd="0" presId="urn:microsoft.com/office/officeart/2018/2/layout/IconLabelList"/>
    <dgm:cxn modelId="{50554FA8-5868-4331-8872-21A30546E7F1}" type="presParOf" srcId="{4EBEFB46-4942-42ED-A822-821E516D7D02}" destId="{5041EF11-6976-4BCC-935E-1ADBF7E6EA21}" srcOrd="8" destOrd="0" presId="urn:microsoft.com/office/officeart/2018/2/layout/IconLabelList"/>
    <dgm:cxn modelId="{660A3B30-B3AE-40C3-B8C0-6898872B0AC9}" type="presParOf" srcId="{5041EF11-6976-4BCC-935E-1ADBF7E6EA21}" destId="{63CBED79-3248-4A53-8217-EFAB00341F65}" srcOrd="0" destOrd="0" presId="urn:microsoft.com/office/officeart/2018/2/layout/IconLabelList"/>
    <dgm:cxn modelId="{7C7CE9D0-7C3B-42F5-B9B3-B5A4955B4387}" type="presParOf" srcId="{5041EF11-6976-4BCC-935E-1ADBF7E6EA21}" destId="{B6D8482C-80C6-4E34-B5E1-3D49993F0BD8}" srcOrd="1" destOrd="0" presId="urn:microsoft.com/office/officeart/2018/2/layout/IconLabelList"/>
    <dgm:cxn modelId="{407F483B-E447-4F70-9A5C-095BECC4F62D}" type="presParOf" srcId="{5041EF11-6976-4BCC-935E-1ADBF7E6EA21}" destId="{EB4F80DA-6849-4AD1-A620-68B8E24A8FB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C0AB3-AED7-45F3-900E-4BC843B9C098}">
      <dsp:nvSpPr>
        <dsp:cNvPr id="0" name=""/>
        <dsp:cNvSpPr/>
      </dsp:nvSpPr>
      <dsp:spPr>
        <a:xfrm>
          <a:off x="455486" y="485114"/>
          <a:ext cx="1144627" cy="1025492"/>
        </a:xfrm>
        <a:prstGeom prst="rect">
          <a:avLst/>
        </a:prstGeom>
        <a:blipFill rotWithShape="1">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F7248A-B91E-4CCA-97EF-96D96799F887}">
      <dsp:nvSpPr>
        <dsp:cNvPr id="0" name=""/>
        <dsp:cNvSpPr/>
      </dsp:nvSpPr>
      <dsp:spPr>
        <a:xfrm>
          <a:off x="127800" y="16730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SG" sz="1800" kern="1200" dirty="0">
              <a:latin typeface="Calibri Light" panose="020F0302020204030204" pitchFamily="34" charset="0"/>
              <a:cs typeface="Calibri Light" panose="020F0302020204030204" pitchFamily="34" charset="0"/>
            </a:rPr>
            <a:t>More Potholes Detected</a:t>
          </a:r>
        </a:p>
      </dsp:txBody>
      <dsp:txXfrm>
        <a:off x="127800" y="1673023"/>
        <a:ext cx="1800000" cy="720000"/>
      </dsp:txXfrm>
    </dsp:sp>
    <dsp:sp modelId="{007DE80C-D2BC-4EC0-9C67-D21E5E7CAAB2}">
      <dsp:nvSpPr>
        <dsp:cNvPr id="0" name=""/>
        <dsp:cNvSpPr/>
      </dsp:nvSpPr>
      <dsp:spPr>
        <a:xfrm>
          <a:off x="2570486" y="485114"/>
          <a:ext cx="1144627" cy="102549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6000" b="-6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19E4A9-2223-4DDD-98F7-057F01EA6C27}">
      <dsp:nvSpPr>
        <dsp:cNvPr id="0" name=""/>
        <dsp:cNvSpPr/>
      </dsp:nvSpPr>
      <dsp:spPr>
        <a:xfrm>
          <a:off x="2242800" y="16730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SG" sz="1800" kern="1200" dirty="0">
              <a:latin typeface="Calibri Light" panose="020F0302020204030204" pitchFamily="34" charset="0"/>
              <a:cs typeface="Calibri Light" panose="020F0302020204030204" pitchFamily="34" charset="0"/>
            </a:rPr>
            <a:t>More Timely Road Repairs</a:t>
          </a:r>
        </a:p>
      </dsp:txBody>
      <dsp:txXfrm>
        <a:off x="2242800" y="1673023"/>
        <a:ext cx="1800000" cy="720000"/>
      </dsp:txXfrm>
    </dsp:sp>
    <dsp:sp modelId="{D4640316-C49D-451A-85BA-03E6B722EC9F}">
      <dsp:nvSpPr>
        <dsp:cNvPr id="0" name=""/>
        <dsp:cNvSpPr/>
      </dsp:nvSpPr>
      <dsp:spPr>
        <a:xfrm>
          <a:off x="4685486" y="485114"/>
          <a:ext cx="1144627" cy="1025492"/>
        </a:xfrm>
        <a:prstGeom prst="rect">
          <a:avLst/>
        </a:prstGeom>
        <a:blipFill rotWithShape="1">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F8EF6C-B857-46B6-ACC6-8293D305D653}">
      <dsp:nvSpPr>
        <dsp:cNvPr id="0" name=""/>
        <dsp:cNvSpPr/>
      </dsp:nvSpPr>
      <dsp:spPr>
        <a:xfrm>
          <a:off x="4357800" y="16730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SG" sz="1800" kern="1200" dirty="0">
              <a:latin typeface="Calibri Light" panose="020F0302020204030204" pitchFamily="34" charset="0"/>
              <a:cs typeface="Calibri Light" panose="020F0302020204030204" pitchFamily="34" charset="0"/>
            </a:rPr>
            <a:t>Lower Detection &amp; Road Repair Cost</a:t>
          </a:r>
        </a:p>
      </dsp:txBody>
      <dsp:txXfrm>
        <a:off x="4357800" y="1673023"/>
        <a:ext cx="1800000" cy="720000"/>
      </dsp:txXfrm>
    </dsp:sp>
    <dsp:sp modelId="{E3655615-CEC2-4488-A93E-A953E0556C70}">
      <dsp:nvSpPr>
        <dsp:cNvPr id="0" name=""/>
        <dsp:cNvSpPr/>
      </dsp:nvSpPr>
      <dsp:spPr>
        <a:xfrm>
          <a:off x="6800486" y="485114"/>
          <a:ext cx="1144627" cy="1025492"/>
        </a:xfrm>
        <a:prstGeom prst="rect">
          <a:avLst/>
        </a:prstGeom>
        <a:blipFill rotWithShape="1">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287359-8560-44B0-9AC9-B684FDD439F8}">
      <dsp:nvSpPr>
        <dsp:cNvPr id="0" name=""/>
        <dsp:cNvSpPr/>
      </dsp:nvSpPr>
      <dsp:spPr>
        <a:xfrm>
          <a:off x="6472800" y="16730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SG" sz="1800" kern="1200" dirty="0">
              <a:latin typeface="Calibri Light" panose="020F0302020204030204" pitchFamily="34" charset="0"/>
              <a:cs typeface="Calibri Light" panose="020F0302020204030204" pitchFamily="34" charset="0"/>
            </a:rPr>
            <a:t>Better Road Safety &amp; Comfort</a:t>
          </a:r>
        </a:p>
      </dsp:txBody>
      <dsp:txXfrm>
        <a:off x="6472800" y="1673023"/>
        <a:ext cx="1800000" cy="720000"/>
      </dsp:txXfrm>
    </dsp:sp>
    <dsp:sp modelId="{63CBED79-3248-4A53-8217-EFAB00341F65}">
      <dsp:nvSpPr>
        <dsp:cNvPr id="0" name=""/>
        <dsp:cNvSpPr/>
      </dsp:nvSpPr>
      <dsp:spPr>
        <a:xfrm>
          <a:off x="9061978" y="503331"/>
          <a:ext cx="851642" cy="952624"/>
        </a:xfrm>
        <a:prstGeom prst="rect">
          <a:avLst/>
        </a:prstGeom>
        <a:blipFill rotWithShape="1">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4F80DA-6849-4AD1-A620-68B8E24A8FB1}">
      <dsp:nvSpPr>
        <dsp:cNvPr id="0" name=""/>
        <dsp:cNvSpPr/>
      </dsp:nvSpPr>
      <dsp:spPr>
        <a:xfrm>
          <a:off x="8587800" y="1654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SG" sz="1800" kern="1200" dirty="0">
              <a:latin typeface="Calibri Light" panose="020F0302020204030204" pitchFamily="34" charset="0"/>
              <a:cs typeface="Calibri Light" panose="020F0302020204030204" pitchFamily="34" charset="0"/>
            </a:rPr>
            <a:t>Lower Risk of Vehicle Damage</a:t>
          </a:r>
        </a:p>
      </dsp:txBody>
      <dsp:txXfrm>
        <a:off x="8587800" y="1654806"/>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0.19181</cdr:x>
      <cdr:y>0.39886</cdr:y>
    </cdr:from>
    <cdr:to>
      <cdr:x>0.25134</cdr:x>
      <cdr:y>0.83075</cdr:y>
    </cdr:to>
    <cdr:sp macro="" textlink="">
      <cdr:nvSpPr>
        <cdr:cNvPr id="2" name="Rectangle 1">
          <a:extLst xmlns:a="http://schemas.openxmlformats.org/drawingml/2006/main">
            <a:ext uri="{FF2B5EF4-FFF2-40B4-BE49-F238E27FC236}">
              <a16:creationId xmlns:a16="http://schemas.microsoft.com/office/drawing/2014/main" id="{BBA7E219-3675-4EB7-BCDD-83659169C3D2}"/>
            </a:ext>
          </a:extLst>
        </cdr:cNvPr>
        <cdr:cNvSpPr/>
      </cdr:nvSpPr>
      <cdr:spPr>
        <a:xfrm xmlns:a="http://schemas.openxmlformats.org/drawingml/2006/main">
          <a:off x="3392720" y="2760586"/>
          <a:ext cx="1052899" cy="2989193"/>
        </a:xfrm>
        <a:prstGeom xmlns:a="http://schemas.openxmlformats.org/drawingml/2006/main" prst="rect">
          <a:avLst/>
        </a:prstGeom>
        <a:noFill xmlns:a="http://schemas.openxmlformats.org/drawingml/2006/main"/>
        <a:ln xmlns:a="http://schemas.openxmlformats.org/drawingml/2006/main" w="28575">
          <a:solidFill>
            <a:srgbClr val="C0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t"/>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en-SG" sz="1100"/>
        </a:p>
      </cdr:txBody>
    </cdr:sp>
  </cdr:relSizeAnchor>
  <cdr:relSizeAnchor xmlns:cdr="http://schemas.openxmlformats.org/drawingml/2006/chartDrawing">
    <cdr:from>
      <cdr:x>0.50999</cdr:x>
      <cdr:y>0.41744</cdr:y>
    </cdr:from>
    <cdr:to>
      <cdr:x>0.56551</cdr:x>
      <cdr:y>0.84933</cdr:y>
    </cdr:to>
    <cdr:sp macro="" textlink="">
      <cdr:nvSpPr>
        <cdr:cNvPr id="3" name="Rectangle 2">
          <a:extLst xmlns:a="http://schemas.openxmlformats.org/drawingml/2006/main">
            <a:ext uri="{FF2B5EF4-FFF2-40B4-BE49-F238E27FC236}">
              <a16:creationId xmlns:a16="http://schemas.microsoft.com/office/drawing/2014/main" id="{7DB8D2E4-12A6-42BB-BBAE-0A989C9D3D10}"/>
            </a:ext>
          </a:extLst>
        </cdr:cNvPr>
        <cdr:cNvSpPr/>
      </cdr:nvSpPr>
      <cdr:spPr>
        <a:xfrm xmlns:a="http://schemas.openxmlformats.org/drawingml/2006/main">
          <a:off x="9020665" y="2889182"/>
          <a:ext cx="981980" cy="2989192"/>
        </a:xfrm>
        <a:prstGeom xmlns:a="http://schemas.openxmlformats.org/drawingml/2006/main" prst="rect">
          <a:avLst/>
        </a:prstGeom>
        <a:noFill xmlns:a="http://schemas.openxmlformats.org/drawingml/2006/main"/>
        <a:ln xmlns:a="http://schemas.openxmlformats.org/drawingml/2006/main" w="28575">
          <a:solidFill>
            <a:srgbClr val="C0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t"/>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en-SG" sz="1100"/>
        </a:p>
      </cdr:txBody>
    </cdr:sp>
  </cdr:relSizeAnchor>
  <cdr:relSizeAnchor xmlns:cdr="http://schemas.openxmlformats.org/drawingml/2006/chartDrawing">
    <cdr:from>
      <cdr:x>0.83555</cdr:x>
      <cdr:y>0.43447</cdr:y>
    </cdr:from>
    <cdr:to>
      <cdr:x>0.90667</cdr:x>
      <cdr:y>0.86636</cdr:y>
    </cdr:to>
    <cdr:sp macro="" textlink="">
      <cdr:nvSpPr>
        <cdr:cNvPr id="4" name="Rectangle 3">
          <a:extLst xmlns:a="http://schemas.openxmlformats.org/drawingml/2006/main">
            <a:ext uri="{FF2B5EF4-FFF2-40B4-BE49-F238E27FC236}">
              <a16:creationId xmlns:a16="http://schemas.microsoft.com/office/drawing/2014/main" id="{967FAF7A-77E7-4BA3-AFF6-39A2349BE16C}"/>
            </a:ext>
          </a:extLst>
        </cdr:cNvPr>
        <cdr:cNvSpPr/>
      </cdr:nvSpPr>
      <cdr:spPr>
        <a:xfrm xmlns:a="http://schemas.openxmlformats.org/drawingml/2006/main">
          <a:off x="14779172" y="3055257"/>
          <a:ext cx="1257859" cy="3037114"/>
        </a:xfrm>
        <a:prstGeom xmlns:a="http://schemas.openxmlformats.org/drawingml/2006/main" prst="rect">
          <a:avLst/>
        </a:prstGeom>
        <a:noFill xmlns:a="http://schemas.openxmlformats.org/drawingml/2006/main"/>
        <a:ln xmlns:a="http://schemas.openxmlformats.org/drawingml/2006/main" w="28575">
          <a:solidFill>
            <a:srgbClr val="C0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t"/>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en-SG" sz="1100"/>
        </a:p>
      </cdr:txBody>
    </cdr:sp>
  </cdr:relSizeAnchor>
  <cdr:relSizeAnchor xmlns:cdr="http://schemas.openxmlformats.org/drawingml/2006/chartDrawing">
    <cdr:from>
      <cdr:x>0.05639</cdr:x>
      <cdr:y>0.38864</cdr:y>
    </cdr:from>
    <cdr:to>
      <cdr:x>0.10294</cdr:x>
      <cdr:y>0.82053</cdr:y>
    </cdr:to>
    <cdr:sp macro="" textlink="">
      <cdr:nvSpPr>
        <cdr:cNvPr id="5" name="Rectangle 4">
          <a:extLst xmlns:a="http://schemas.openxmlformats.org/drawingml/2006/main">
            <a:ext uri="{FF2B5EF4-FFF2-40B4-BE49-F238E27FC236}">
              <a16:creationId xmlns:a16="http://schemas.microsoft.com/office/drawing/2014/main" id="{1F18628F-3C81-486C-8A2E-50CA345D654E}"/>
            </a:ext>
          </a:extLst>
        </cdr:cNvPr>
        <cdr:cNvSpPr/>
      </cdr:nvSpPr>
      <cdr:spPr>
        <a:xfrm xmlns:a="http://schemas.openxmlformats.org/drawingml/2006/main">
          <a:off x="292208" y="1691125"/>
          <a:ext cx="241192" cy="1879299"/>
        </a:xfrm>
        <a:prstGeom xmlns:a="http://schemas.openxmlformats.org/drawingml/2006/main" prst="rect">
          <a:avLst/>
        </a:prstGeom>
        <a:noFill xmlns:a="http://schemas.openxmlformats.org/drawingml/2006/main"/>
        <a:ln xmlns:a="http://schemas.openxmlformats.org/drawingml/2006/main" w="28575">
          <a:solidFill>
            <a:srgbClr val="FFC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t"/>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en-SG" sz="1100"/>
        </a:p>
      </cdr:txBody>
    </cdr:sp>
  </cdr:relSizeAnchor>
  <cdr:relSizeAnchor xmlns:cdr="http://schemas.openxmlformats.org/drawingml/2006/chartDrawing">
    <cdr:from>
      <cdr:x>0.92463</cdr:x>
      <cdr:y>0.39375</cdr:y>
    </cdr:from>
    <cdr:to>
      <cdr:x>0.96029</cdr:x>
      <cdr:y>0.82564</cdr:y>
    </cdr:to>
    <cdr:sp macro="" textlink="">
      <cdr:nvSpPr>
        <cdr:cNvPr id="6" name="Rectangle 5">
          <a:extLst xmlns:a="http://schemas.openxmlformats.org/drawingml/2006/main">
            <a:ext uri="{FF2B5EF4-FFF2-40B4-BE49-F238E27FC236}">
              <a16:creationId xmlns:a16="http://schemas.microsoft.com/office/drawing/2014/main" id="{96D57F63-701D-46E8-9401-4FB4A1B0E8AC}"/>
            </a:ext>
          </a:extLst>
        </cdr:cNvPr>
        <cdr:cNvSpPr/>
      </cdr:nvSpPr>
      <cdr:spPr>
        <a:xfrm xmlns:a="http://schemas.openxmlformats.org/drawingml/2006/main">
          <a:off x="4791074" y="1713350"/>
          <a:ext cx="184743" cy="1879299"/>
        </a:xfrm>
        <a:prstGeom xmlns:a="http://schemas.openxmlformats.org/drawingml/2006/main" prst="rect">
          <a:avLst/>
        </a:prstGeom>
        <a:noFill xmlns:a="http://schemas.openxmlformats.org/drawingml/2006/main"/>
        <a:ln xmlns:a="http://schemas.openxmlformats.org/drawingml/2006/main" w="28575">
          <a:solidFill>
            <a:srgbClr val="FFC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t"/>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en-SG" sz="1100"/>
        </a:p>
      </cdr:txBody>
    </cdr:sp>
  </cdr:relSizeAnchor>
  <cdr:relSizeAnchor xmlns:cdr="http://schemas.openxmlformats.org/drawingml/2006/chartDrawing">
    <cdr:from>
      <cdr:x>0.42647</cdr:x>
      <cdr:y>0.305</cdr:y>
    </cdr:from>
    <cdr:to>
      <cdr:x>0.65625</cdr:x>
      <cdr:y>0.34878</cdr:y>
    </cdr:to>
    <cdr:sp macro="" textlink="">
      <cdr:nvSpPr>
        <cdr:cNvPr id="7" name="TextBox 6">
          <a:extLst xmlns:a="http://schemas.openxmlformats.org/drawingml/2006/main">
            <a:ext uri="{FF2B5EF4-FFF2-40B4-BE49-F238E27FC236}">
              <a16:creationId xmlns:a16="http://schemas.microsoft.com/office/drawing/2014/main" id="{56FADD8E-5A73-49B4-A2E9-45F40EDB6F28}"/>
            </a:ext>
          </a:extLst>
        </cdr:cNvPr>
        <cdr:cNvSpPr txBox="1"/>
      </cdr:nvSpPr>
      <cdr:spPr>
        <a:xfrm xmlns:a="http://schemas.openxmlformats.org/drawingml/2006/main">
          <a:off x="2209799" y="1327150"/>
          <a:ext cx="1190625" cy="190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SG" sz="1200" dirty="0">
              <a:solidFill>
                <a:schemeClr val="tx1"/>
              </a:solidFill>
            </a:rPr>
            <a:t>Pothole zones</a:t>
          </a:r>
        </a:p>
      </cdr:txBody>
    </cdr:sp>
  </cdr:relSizeAnchor>
  <cdr:relSizeAnchor xmlns:cdr="http://schemas.openxmlformats.org/drawingml/2006/chartDrawing">
    <cdr:from>
      <cdr:x>0.26471</cdr:x>
      <cdr:y>0.32689</cdr:y>
    </cdr:from>
    <cdr:to>
      <cdr:x>0.42647</cdr:x>
      <cdr:y>0.41664</cdr:y>
    </cdr:to>
    <cdr:cxnSp macro="">
      <cdr:nvCxnSpPr>
        <cdr:cNvPr id="9" name="Straight Arrow Connector 8">
          <a:extLst xmlns:a="http://schemas.openxmlformats.org/drawingml/2006/main">
            <a:ext uri="{FF2B5EF4-FFF2-40B4-BE49-F238E27FC236}">
              <a16:creationId xmlns:a16="http://schemas.microsoft.com/office/drawing/2014/main" id="{6D14921F-7B8D-4D88-BEE4-8F466FDE1F36}"/>
            </a:ext>
          </a:extLst>
        </cdr:cNvPr>
        <cdr:cNvCxnSpPr>
          <a:stCxn xmlns:a="http://schemas.openxmlformats.org/drawingml/2006/main" id="7" idx="1"/>
        </cdr:cNvCxnSpPr>
      </cdr:nvCxnSpPr>
      <cdr:spPr>
        <a:xfrm xmlns:a="http://schemas.openxmlformats.org/drawingml/2006/main" flipH="1">
          <a:off x="1371600" y="1422400"/>
          <a:ext cx="838199" cy="390525"/>
        </a:xfrm>
        <a:prstGeom xmlns:a="http://schemas.openxmlformats.org/drawingml/2006/main" prst="straightConnector1">
          <a:avLst/>
        </a:prstGeom>
        <a:ln xmlns:a="http://schemas.openxmlformats.org/drawingml/2006/main">
          <a:solidFill>
            <a:srgbClr val="C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0.65625</cdr:x>
      <cdr:y>0.32689</cdr:y>
    </cdr:from>
    <cdr:to>
      <cdr:x>0.83272</cdr:x>
      <cdr:y>0.4232</cdr:y>
    </cdr:to>
    <cdr:cxnSp macro="">
      <cdr:nvCxnSpPr>
        <cdr:cNvPr id="10" name="Straight Arrow Connector 9">
          <a:extLst xmlns:a="http://schemas.openxmlformats.org/drawingml/2006/main">
            <a:ext uri="{FF2B5EF4-FFF2-40B4-BE49-F238E27FC236}">
              <a16:creationId xmlns:a16="http://schemas.microsoft.com/office/drawing/2014/main" id="{91FDFA0D-A8F1-4ECD-85F1-695DC4AA33E8}"/>
            </a:ext>
          </a:extLst>
        </cdr:cNvPr>
        <cdr:cNvCxnSpPr>
          <a:stCxn xmlns:a="http://schemas.openxmlformats.org/drawingml/2006/main" id="7" idx="3"/>
        </cdr:cNvCxnSpPr>
      </cdr:nvCxnSpPr>
      <cdr:spPr>
        <a:xfrm xmlns:a="http://schemas.openxmlformats.org/drawingml/2006/main">
          <a:off x="3400424" y="1422400"/>
          <a:ext cx="914401" cy="419100"/>
        </a:xfrm>
        <a:prstGeom xmlns:a="http://schemas.openxmlformats.org/drawingml/2006/main" prst="straightConnector1">
          <a:avLst/>
        </a:prstGeom>
        <a:ln xmlns:a="http://schemas.openxmlformats.org/drawingml/2006/main">
          <a:solidFill>
            <a:srgbClr val="C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0.54136</cdr:x>
      <cdr:y>0.34878</cdr:y>
    </cdr:from>
    <cdr:to>
      <cdr:x>0.54136</cdr:x>
      <cdr:y>0.40788</cdr:y>
    </cdr:to>
    <cdr:cxnSp macro="">
      <cdr:nvCxnSpPr>
        <cdr:cNvPr id="13" name="Straight Arrow Connector 12">
          <a:extLst xmlns:a="http://schemas.openxmlformats.org/drawingml/2006/main">
            <a:ext uri="{FF2B5EF4-FFF2-40B4-BE49-F238E27FC236}">
              <a16:creationId xmlns:a16="http://schemas.microsoft.com/office/drawing/2014/main" id="{AAB44E20-0540-450D-8550-9DD92B7CDA2D}"/>
            </a:ext>
          </a:extLst>
        </cdr:cNvPr>
        <cdr:cNvCxnSpPr>
          <a:stCxn xmlns:a="http://schemas.openxmlformats.org/drawingml/2006/main" id="7" idx="2"/>
        </cdr:cNvCxnSpPr>
      </cdr:nvCxnSpPr>
      <cdr:spPr>
        <a:xfrm xmlns:a="http://schemas.openxmlformats.org/drawingml/2006/main">
          <a:off x="2805112" y="1517650"/>
          <a:ext cx="0" cy="257175"/>
        </a:xfrm>
        <a:prstGeom xmlns:a="http://schemas.openxmlformats.org/drawingml/2006/main" prst="straightConnector1">
          <a:avLst/>
        </a:prstGeom>
        <a:ln xmlns:a="http://schemas.openxmlformats.org/drawingml/2006/main">
          <a:solidFill>
            <a:srgbClr val="C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0.05701</cdr:x>
      <cdr:y>0.24311</cdr:y>
    </cdr:from>
    <cdr:to>
      <cdr:x>0.28679</cdr:x>
      <cdr:y>0.28689</cdr:y>
    </cdr:to>
    <cdr:sp macro="" textlink="">
      <cdr:nvSpPr>
        <cdr:cNvPr id="17" name="TextBox 1">
          <a:extLst xmlns:a="http://schemas.openxmlformats.org/drawingml/2006/main">
            <a:ext uri="{FF2B5EF4-FFF2-40B4-BE49-F238E27FC236}">
              <a16:creationId xmlns:a16="http://schemas.microsoft.com/office/drawing/2014/main" id="{81112EDA-63AC-42C7-8815-9432162F0193}"/>
            </a:ext>
          </a:extLst>
        </cdr:cNvPr>
        <cdr:cNvSpPr txBox="1"/>
      </cdr:nvSpPr>
      <cdr:spPr>
        <a:xfrm xmlns:a="http://schemas.openxmlformats.org/drawingml/2006/main">
          <a:off x="352425" y="1168216"/>
          <a:ext cx="1420437" cy="21037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SG" sz="1200" dirty="0">
              <a:solidFill>
                <a:schemeClr val="tx1"/>
              </a:solidFill>
            </a:rPr>
            <a:t>Noise from setup</a:t>
          </a:r>
        </a:p>
      </cdr:txBody>
    </cdr:sp>
  </cdr:relSizeAnchor>
  <cdr:relSizeAnchor xmlns:cdr="http://schemas.openxmlformats.org/drawingml/2006/chartDrawing">
    <cdr:from>
      <cdr:x>0.70129</cdr:x>
      <cdr:y>0.25135</cdr:y>
    </cdr:from>
    <cdr:to>
      <cdr:x>0.93107</cdr:x>
      <cdr:y>0.29513</cdr:y>
    </cdr:to>
    <cdr:sp macro="" textlink="">
      <cdr:nvSpPr>
        <cdr:cNvPr id="18" name="TextBox 1">
          <a:extLst xmlns:a="http://schemas.openxmlformats.org/drawingml/2006/main">
            <a:ext uri="{FF2B5EF4-FFF2-40B4-BE49-F238E27FC236}">
              <a16:creationId xmlns:a16="http://schemas.microsoft.com/office/drawing/2014/main" id="{0A0394A0-8039-47F6-B928-C80E863E0435}"/>
            </a:ext>
          </a:extLst>
        </cdr:cNvPr>
        <cdr:cNvSpPr txBox="1"/>
      </cdr:nvSpPr>
      <cdr:spPr>
        <a:xfrm xmlns:a="http://schemas.openxmlformats.org/drawingml/2006/main">
          <a:off x="4335190" y="1207826"/>
          <a:ext cx="1420437" cy="21037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SG" sz="1200" dirty="0">
              <a:solidFill>
                <a:schemeClr val="tx1"/>
              </a:solidFill>
            </a:rPr>
            <a:t>Noise from setup</a:t>
          </a:r>
        </a:p>
      </cdr:txBody>
    </cdr:sp>
  </cdr:relSizeAnchor>
  <cdr:relSizeAnchor xmlns:cdr="http://schemas.openxmlformats.org/drawingml/2006/chartDrawing">
    <cdr:from>
      <cdr:x>0.07967</cdr:x>
      <cdr:y>0.30719</cdr:y>
    </cdr:from>
    <cdr:to>
      <cdr:x>0.09926</cdr:x>
      <cdr:y>0.38864</cdr:y>
    </cdr:to>
    <cdr:cxnSp macro="">
      <cdr:nvCxnSpPr>
        <cdr:cNvPr id="19" name="Straight Arrow Connector 18">
          <a:extLst xmlns:a="http://schemas.openxmlformats.org/drawingml/2006/main">
            <a:ext uri="{FF2B5EF4-FFF2-40B4-BE49-F238E27FC236}">
              <a16:creationId xmlns:a16="http://schemas.microsoft.com/office/drawing/2014/main" id="{D838856F-A014-4BB7-BEF2-1874CA04614E}"/>
            </a:ext>
          </a:extLst>
        </cdr:cNvPr>
        <cdr:cNvCxnSpPr>
          <a:endCxn xmlns:a="http://schemas.openxmlformats.org/drawingml/2006/main" id="5" idx="0"/>
        </cdr:cNvCxnSpPr>
      </cdr:nvCxnSpPr>
      <cdr:spPr>
        <a:xfrm xmlns:a="http://schemas.openxmlformats.org/drawingml/2006/main" flipH="1">
          <a:off x="412804" y="1336675"/>
          <a:ext cx="101546" cy="35445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0.89522</cdr:x>
      <cdr:y>0.31375</cdr:y>
    </cdr:from>
    <cdr:to>
      <cdr:x>0.94246</cdr:x>
      <cdr:y>0.39375</cdr:y>
    </cdr:to>
    <cdr:cxnSp macro="">
      <cdr:nvCxnSpPr>
        <cdr:cNvPr id="23" name="Straight Arrow Connector 22">
          <a:extLst xmlns:a="http://schemas.openxmlformats.org/drawingml/2006/main">
            <a:ext uri="{FF2B5EF4-FFF2-40B4-BE49-F238E27FC236}">
              <a16:creationId xmlns:a16="http://schemas.microsoft.com/office/drawing/2014/main" id="{EB975DB4-CC40-4636-8924-7A23140DA624}"/>
            </a:ext>
          </a:extLst>
        </cdr:cNvPr>
        <cdr:cNvCxnSpPr>
          <a:endCxn xmlns:a="http://schemas.openxmlformats.org/drawingml/2006/main" id="6" idx="0"/>
        </cdr:cNvCxnSpPr>
      </cdr:nvCxnSpPr>
      <cdr:spPr>
        <a:xfrm xmlns:a="http://schemas.openxmlformats.org/drawingml/2006/main">
          <a:off x="4638675" y="1365250"/>
          <a:ext cx="244771" cy="34810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E10FE-DEF2-4A6A-B23E-ACB112821AB1}" type="datetimeFigureOut">
              <a:rPr lang="en-US" smtClean="0"/>
              <a:t>5/10/2020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66646-BA0E-4C2C-A58D-A6494807E7B5}" type="slidenum">
              <a:rPr lang="en-US" smtClean="0"/>
              <a:t>‹#›</a:t>
            </a:fld>
            <a:endParaRPr lang="en-US"/>
          </a:p>
        </p:txBody>
      </p:sp>
    </p:spTree>
    <p:extLst>
      <p:ext uri="{BB962C8B-B14F-4D97-AF65-F5344CB8AC3E}">
        <p14:creationId xmlns:p14="http://schemas.microsoft.com/office/powerpoint/2010/main" val="3483521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SG" sz="2000" dirty="0">
                <a:latin typeface="Calibri Light" panose="020F0302020204030204" pitchFamily="34" charset="0"/>
                <a:cs typeface="Calibri Light" panose="020F0302020204030204" pitchFamily="34" charset="0"/>
              </a:rPr>
              <a:t>Improvements in Data Collection &amp; Processing</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Increase sampling frequency (for motorised vehicles)</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Remote tagging of potholes (2 loggers required) for cleaner tagging of data</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Optimising features used for modelling</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Testing with various vehicle, driver, sensor and road permutations</a:t>
            </a:r>
          </a:p>
          <a:p>
            <a:pPr marL="0" indent="0">
              <a:buFont typeface="+mj-lt"/>
              <a:buNone/>
            </a:pPr>
            <a:endParaRPr lang="en-SG" sz="2000" dirty="0">
              <a:latin typeface="Calibri Light" panose="020F0302020204030204" pitchFamily="34" charset="0"/>
              <a:cs typeface="Calibri Light" panose="020F0302020204030204" pitchFamily="34" charset="0"/>
            </a:endParaRPr>
          </a:p>
          <a:p>
            <a:pPr marL="0" indent="0">
              <a:buFont typeface="+mj-lt"/>
              <a:buNone/>
            </a:pPr>
            <a:r>
              <a:rPr lang="en-SG" sz="2000" dirty="0">
                <a:latin typeface="Calibri Light" panose="020F0302020204030204" pitchFamily="34" charset="0"/>
                <a:cs typeface="Calibri Light" panose="020F0302020204030204" pitchFamily="34" charset="0"/>
              </a:rPr>
              <a:t>Use of Supervised Learning Methods</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If sufficient clean data can be obtained directly, supervised learning methods such as Logistic Regression, Tree-Based or Neural Network can provide real-time classification capabilities</a:t>
            </a:r>
          </a:p>
          <a:p>
            <a:pPr marL="0" indent="0">
              <a:buFont typeface="+mj-lt"/>
              <a:buNone/>
            </a:pPr>
            <a:endParaRPr lang="en-SG" sz="2000" dirty="0">
              <a:latin typeface="Calibri Light" panose="020F0302020204030204" pitchFamily="34" charset="0"/>
              <a:cs typeface="Calibri Light" panose="020F0302020204030204" pitchFamily="34" charset="0"/>
            </a:endParaRPr>
          </a:p>
          <a:p>
            <a:pPr marL="0" indent="0">
              <a:buFont typeface="+mj-lt"/>
              <a:buNone/>
            </a:pPr>
            <a:r>
              <a:rPr lang="en-SG" sz="2000" dirty="0">
                <a:latin typeface="Calibri Light" panose="020F0302020204030204" pitchFamily="34" charset="0"/>
                <a:cs typeface="Calibri Light" panose="020F0302020204030204" pitchFamily="34" charset="0"/>
              </a:rPr>
              <a:t>More Advanced Classification</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Classifying road anomalies by degree of wear and tear (e.g. pothole size) for repair prioritisation</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Classifying different kinds of road anomalies beyond potholes</a:t>
            </a:r>
          </a:p>
          <a:p>
            <a:pPr marL="0" indent="0">
              <a:buFont typeface="+mj-lt"/>
              <a:buNone/>
            </a:pPr>
            <a:endParaRPr lang="en-SG" sz="2000" dirty="0">
              <a:latin typeface="Calibri Light" panose="020F0302020204030204" pitchFamily="34" charset="0"/>
              <a:cs typeface="Calibri Light" panose="020F0302020204030204" pitchFamily="34" charset="0"/>
            </a:endParaRPr>
          </a:p>
          <a:p>
            <a:pPr marL="0" indent="0">
              <a:buFont typeface="+mj-lt"/>
              <a:buNone/>
            </a:pPr>
            <a:r>
              <a:rPr lang="en-SG" sz="2000" dirty="0">
                <a:latin typeface="Calibri Light" panose="020F0302020204030204" pitchFamily="34" charset="0"/>
                <a:cs typeface="Calibri Light" panose="020F0302020204030204" pitchFamily="34" charset="0"/>
              </a:rPr>
              <a:t>Use of Image Classifier Techniques</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Avoids the need for the vehicle making physical contact with the road anomaly for road anomaly detection to work</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Expands classifier to other road defects beyond road surfaces e.g. wear and tear or damage to curbs, road dividers and traffic lights etc.</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LTA already has a repository of road defect anomalies images from the daily road surveyor reports</a:t>
            </a:r>
          </a:p>
          <a:p>
            <a:pPr marL="0" indent="0">
              <a:buFont typeface="+mj-lt"/>
              <a:buNone/>
            </a:pPr>
            <a:endParaRPr lang="en-SG" sz="2000" dirty="0">
              <a:latin typeface="Calibri Light" panose="020F0302020204030204" pitchFamily="34" charset="0"/>
              <a:cs typeface="Calibri Light" panose="020F0302020204030204" pitchFamily="34" charset="0"/>
            </a:endParaRPr>
          </a:p>
          <a:p>
            <a:pPr marL="0" indent="0">
              <a:buFont typeface="+mj-lt"/>
              <a:buNone/>
            </a:pPr>
            <a:r>
              <a:rPr lang="en-SG" sz="2000" dirty="0">
                <a:latin typeface="Calibri Light" panose="020F0302020204030204" pitchFamily="34" charset="0"/>
                <a:cs typeface="Calibri Light" panose="020F0302020204030204" pitchFamily="34" charset="0"/>
              </a:rPr>
              <a:t>Final App Deployment</a:t>
            </a:r>
          </a:p>
          <a:p>
            <a:pPr marL="342900" lvl="0" indent="-342900">
              <a:buFont typeface="+mj-lt"/>
              <a:buAutoNum type="arabicPeriod"/>
            </a:pPr>
            <a:r>
              <a:rPr lang="en-SG" sz="1800" dirty="0">
                <a:latin typeface="Calibri Light" panose="020F0302020204030204" pitchFamily="34" charset="0"/>
                <a:cs typeface="Calibri Light" panose="020F0302020204030204" pitchFamily="34" charset="0"/>
              </a:rPr>
              <a:t>Upgrade module to LTA’s </a:t>
            </a:r>
            <a:r>
              <a:rPr lang="en-SG" sz="1800" i="1" dirty="0">
                <a:latin typeface="Calibri Light" panose="020F0302020204030204" pitchFamily="34" charset="0"/>
                <a:cs typeface="Calibri Light" panose="020F0302020204030204" pitchFamily="34" charset="0"/>
              </a:rPr>
              <a:t>MyTransport.SG </a:t>
            </a:r>
            <a:r>
              <a:rPr lang="en-SG" sz="1800" dirty="0">
                <a:latin typeface="Calibri Light" panose="020F0302020204030204" pitchFamily="34" charset="0"/>
                <a:cs typeface="Calibri Light" panose="020F0302020204030204" pitchFamily="34" charset="0"/>
              </a:rPr>
              <a:t>app or a separate stand-alone app</a:t>
            </a:r>
          </a:p>
          <a:p>
            <a:pPr marL="228600" indent="-228600">
              <a:buFont typeface="+mj-lt"/>
              <a:buAutoNum type="arabicPeriod"/>
            </a:pPr>
            <a:endParaRPr lang="en-SG" dirty="0"/>
          </a:p>
        </p:txBody>
      </p:sp>
      <p:sp>
        <p:nvSpPr>
          <p:cNvPr id="4" name="Slide Number Placeholder 3"/>
          <p:cNvSpPr>
            <a:spLocks noGrp="1"/>
          </p:cNvSpPr>
          <p:nvPr>
            <p:ph type="sldNum" sz="quarter" idx="5"/>
          </p:nvPr>
        </p:nvSpPr>
        <p:spPr/>
        <p:txBody>
          <a:bodyPr/>
          <a:lstStyle/>
          <a:p>
            <a:fld id="{B6466646-BA0E-4C2C-A58D-A6494807E7B5}" type="slidenum">
              <a:rPr lang="en-US" smtClean="0"/>
              <a:t>13</a:t>
            </a:fld>
            <a:endParaRPr lang="en-US"/>
          </a:p>
        </p:txBody>
      </p:sp>
    </p:spTree>
    <p:extLst>
      <p:ext uri="{BB962C8B-B14F-4D97-AF65-F5344CB8AC3E}">
        <p14:creationId xmlns:p14="http://schemas.microsoft.com/office/powerpoint/2010/main" val="235299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c079a7be0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c079a7be0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604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SG" dirty="0"/>
              <a:t>More Potholes Detected</a:t>
            </a:r>
          </a:p>
          <a:p>
            <a:pPr marL="685800" lvl="1" indent="-228600">
              <a:buFont typeface="+mj-lt"/>
              <a:buAutoNum type="arabicPeriod"/>
            </a:pPr>
            <a:r>
              <a:rPr lang="en-SG" dirty="0"/>
              <a:t>Wider net cast with the use of passive crowdsensing techniques</a:t>
            </a:r>
          </a:p>
          <a:p>
            <a:pPr marL="685800" lvl="1" indent="-228600">
              <a:buFont typeface="+mj-lt"/>
              <a:buAutoNum type="arabicPeriod"/>
            </a:pPr>
            <a:r>
              <a:rPr lang="en-SG" dirty="0"/>
              <a:t>Not limited by the frequency of road inspections by road surveyors and number of roads surveyed</a:t>
            </a:r>
          </a:p>
          <a:p>
            <a:pPr marL="685800" lvl="1" indent="-228600">
              <a:buFont typeface="+mj-lt"/>
              <a:buAutoNum type="arabicPeriod"/>
            </a:pPr>
            <a:r>
              <a:rPr lang="en-SG" dirty="0"/>
              <a:t>Currently, LTA’s MyTransport.SG app allows commuters to report road defects whenever the encounter one, but it requires users to actively report them – which most users are too lazy to do so or is simply inconvenient (when they are driving)</a:t>
            </a:r>
          </a:p>
          <a:p>
            <a:pPr marL="228600" indent="-228600">
              <a:buFont typeface="+mj-lt"/>
              <a:buAutoNum type="arabicPeriod"/>
            </a:pPr>
            <a:r>
              <a:rPr lang="en-SG" dirty="0"/>
              <a:t>More Timely Road Repairs</a:t>
            </a:r>
          </a:p>
          <a:p>
            <a:pPr marL="685800" lvl="1" indent="-228600">
              <a:buFont typeface="+mj-lt"/>
              <a:buAutoNum type="arabicPeriod"/>
            </a:pPr>
            <a:r>
              <a:rPr lang="en-SG" dirty="0"/>
              <a:t>Repairs can be triggered earlier once potholes have been found</a:t>
            </a:r>
          </a:p>
          <a:p>
            <a:pPr marL="228600" indent="-228600">
              <a:buFont typeface="+mj-lt"/>
              <a:buAutoNum type="arabicPeriod"/>
            </a:pPr>
            <a:r>
              <a:rPr lang="en-SG" dirty="0"/>
              <a:t>Lower Detection &amp; Road repair cost</a:t>
            </a:r>
          </a:p>
          <a:p>
            <a:pPr marL="685800" lvl="1" indent="-228600">
              <a:buFont typeface="+mj-lt"/>
              <a:buAutoNum type="arabicPeriod"/>
            </a:pPr>
            <a:r>
              <a:rPr lang="en-SG" dirty="0"/>
              <a:t>Physical road surveys by road surveyors engaged by LTA is extremely time consuming and prone to human error, as it is done by manual physical observation (labour cost)</a:t>
            </a:r>
          </a:p>
          <a:p>
            <a:pPr marL="685800" lvl="1" indent="-228600">
              <a:buFont typeface="+mj-lt"/>
              <a:buAutoNum type="arabicPeriod"/>
            </a:pPr>
            <a:r>
              <a:rPr lang="en-SG" dirty="0"/>
              <a:t>Existing high precision road surveying equipment using LIDAR can be very expensive and done less frequently</a:t>
            </a:r>
          </a:p>
          <a:p>
            <a:pPr marL="685800" lvl="1" indent="-228600">
              <a:buFont typeface="+mj-lt"/>
              <a:buAutoNum type="arabicPeriod"/>
            </a:pPr>
            <a:r>
              <a:rPr lang="en-SG" dirty="0"/>
              <a:t>Early repairs can prevent road anomalies from degrading further reducing the repair cost</a:t>
            </a:r>
          </a:p>
          <a:p>
            <a:pPr marL="228600" indent="-228600">
              <a:buFont typeface="+mj-lt"/>
              <a:buAutoNum type="arabicPeriod"/>
            </a:pPr>
            <a:r>
              <a:rPr lang="en-SG" dirty="0"/>
              <a:t>Better road safety &amp; comfort</a:t>
            </a:r>
          </a:p>
          <a:p>
            <a:pPr marL="685800" lvl="1" indent="-228600">
              <a:buFont typeface="+mj-lt"/>
              <a:buAutoNum type="arabicPeriod"/>
            </a:pPr>
            <a:r>
              <a:rPr lang="en-SG" dirty="0"/>
              <a:t>Potholes can result in traffic accidents especially if vehicles are travelling at high speeds</a:t>
            </a:r>
          </a:p>
          <a:p>
            <a:pPr marL="685800" lvl="1" indent="-228600">
              <a:buFont typeface="+mj-lt"/>
              <a:buAutoNum type="arabicPeriod"/>
            </a:pPr>
            <a:r>
              <a:rPr lang="en-SG" dirty="0"/>
              <a:t>Uneven roads due to potholes can lead to uneven rides</a:t>
            </a:r>
          </a:p>
          <a:p>
            <a:pPr marL="228600" indent="-228600">
              <a:buFont typeface="+mj-lt"/>
              <a:buAutoNum type="arabicPeriod"/>
            </a:pPr>
            <a:r>
              <a:rPr lang="en-SG" dirty="0"/>
              <a:t>Lower risk of vehicle damage</a:t>
            </a:r>
          </a:p>
          <a:p>
            <a:pPr marL="685800" lvl="1" indent="-228600">
              <a:buFont typeface="+mj-lt"/>
              <a:buAutoNum type="arabicPeriod"/>
            </a:pPr>
            <a:r>
              <a:rPr lang="en-SG" dirty="0"/>
              <a:t>Larger potholes may cause tire flats or damage the vehicle chassis</a:t>
            </a:r>
          </a:p>
        </p:txBody>
      </p:sp>
      <p:sp>
        <p:nvSpPr>
          <p:cNvPr id="4" name="Slide Number Placeholder 3"/>
          <p:cNvSpPr>
            <a:spLocks noGrp="1"/>
          </p:cNvSpPr>
          <p:nvPr>
            <p:ph type="sldNum" sz="quarter" idx="5"/>
          </p:nvPr>
        </p:nvSpPr>
        <p:spPr/>
        <p:txBody>
          <a:bodyPr/>
          <a:lstStyle/>
          <a:p>
            <a:fld id="{B6466646-BA0E-4C2C-A58D-A6494807E7B5}" type="slidenum">
              <a:rPr lang="en-US" smtClean="0"/>
              <a:t>3</a:t>
            </a:fld>
            <a:endParaRPr lang="en-US"/>
          </a:p>
        </p:txBody>
      </p:sp>
    </p:spTree>
    <p:extLst>
      <p:ext uri="{BB962C8B-B14F-4D97-AF65-F5344CB8AC3E}">
        <p14:creationId xmlns:p14="http://schemas.microsoft.com/office/powerpoint/2010/main" val="4115004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Linear acceleration excludes the effect of gravity</a:t>
            </a:r>
          </a:p>
          <a:p>
            <a:endParaRPr lang="en-SG" dirty="0"/>
          </a:p>
          <a:p>
            <a:r>
              <a:rPr lang="en-SG" dirty="0"/>
              <a:t>These sensors were chosen as they are ubiquitous to all modern smartphones and are generally low powered, with the exception of GPS.</a:t>
            </a:r>
          </a:p>
          <a:p>
            <a:endParaRPr lang="en-SG" dirty="0"/>
          </a:p>
          <a:p>
            <a:r>
              <a:rPr lang="en-SG" dirty="0"/>
              <a:t>Also, a market study of the SG smartphone market indicated a prevalence of flagship phone models by smartphone sales and usage, which all have those sensors.</a:t>
            </a:r>
          </a:p>
          <a:p>
            <a:endParaRPr lang="en-SG" dirty="0"/>
          </a:p>
          <a:p>
            <a:r>
              <a:rPr lang="en-SG" dirty="0"/>
              <a:t>It should also be noted that security restrictions on iOS platform may limit the full utilisation of those sensors and their derived variables, which is important for subsequent app development and the target customer base.</a:t>
            </a:r>
          </a:p>
        </p:txBody>
      </p:sp>
      <p:sp>
        <p:nvSpPr>
          <p:cNvPr id="4" name="Slide Number Placeholder 3"/>
          <p:cNvSpPr>
            <a:spLocks noGrp="1"/>
          </p:cNvSpPr>
          <p:nvPr>
            <p:ph type="sldNum" sz="quarter" idx="5"/>
          </p:nvPr>
        </p:nvSpPr>
        <p:spPr/>
        <p:txBody>
          <a:bodyPr/>
          <a:lstStyle/>
          <a:p>
            <a:fld id="{B6466646-BA0E-4C2C-A58D-A6494807E7B5}" type="slidenum">
              <a:rPr lang="en-US" smtClean="0"/>
              <a:t>4</a:t>
            </a:fld>
            <a:endParaRPr lang="en-US"/>
          </a:p>
        </p:txBody>
      </p:sp>
    </p:spTree>
    <p:extLst>
      <p:ext uri="{BB962C8B-B14F-4D97-AF65-F5344CB8AC3E}">
        <p14:creationId xmlns:p14="http://schemas.microsoft.com/office/powerpoint/2010/main" val="1001858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max stability, the mount should be as rigid as possible, mounted directly to the chassis close to the </a:t>
            </a:r>
            <a:r>
              <a:rPr lang="en-SG" dirty="0" err="1"/>
              <a:t>center</a:t>
            </a:r>
            <a:r>
              <a:rPr lang="en-SG" dirty="0"/>
              <a:t> of gravity for best results</a:t>
            </a:r>
          </a:p>
          <a:p>
            <a:endParaRPr lang="en-SG" dirty="0"/>
          </a:p>
          <a:p>
            <a:r>
              <a:rPr lang="en-SG" dirty="0"/>
              <a:t>Various apps in-house and external apps were experimented on, but </a:t>
            </a:r>
            <a:r>
              <a:rPr lang="en-SG" dirty="0" err="1"/>
              <a:t>AndroSensor</a:t>
            </a:r>
            <a:r>
              <a:rPr lang="en-SG" dirty="0"/>
              <a:t> was the most reliable and easy to use at the point the experiments were conducted</a:t>
            </a:r>
          </a:p>
          <a:p>
            <a:endParaRPr lang="en-SG" dirty="0"/>
          </a:p>
          <a:p>
            <a:r>
              <a:rPr lang="en-SG" dirty="0"/>
              <a:t>20Hz was chosen as the initial test indicated that it was the fastest stable sampling frequency by the app whilst satisfying the Nyquist Frequency requirements.</a:t>
            </a:r>
          </a:p>
          <a:p>
            <a:r>
              <a:rPr lang="en-SG" dirty="0"/>
              <a:t>Bicycles travel much slower than motorised vehicles (past experiments typically used 100Hz sampling frequency as the baseline), making it possible to use a slower sampling frequency.</a:t>
            </a:r>
          </a:p>
          <a:p>
            <a:endParaRPr lang="en-SG" dirty="0"/>
          </a:p>
          <a:p>
            <a:r>
              <a:rPr lang="en-SG" dirty="0"/>
              <a:t>These areas were chosen to be surveyed the to the presence of heavy vehicles travelling in those areas, subjecting to roads to more wear and tear.</a:t>
            </a:r>
          </a:p>
          <a:p>
            <a:endParaRPr lang="en-SG" dirty="0"/>
          </a:p>
          <a:p>
            <a:r>
              <a:rPr lang="en-SG" dirty="0" err="1"/>
              <a:t>Mandai</a:t>
            </a:r>
            <a:r>
              <a:rPr lang="en-SG" dirty="0"/>
              <a:t> PCN was chosen was as its asphalt paving was analogous to road conditions, was badly paved and damaged resulting in a lot of potholes, and safety due to the lack of motorised traffic</a:t>
            </a:r>
          </a:p>
          <a:p>
            <a:endParaRPr lang="en-SG" dirty="0"/>
          </a:p>
          <a:p>
            <a:r>
              <a:rPr lang="en-SG" dirty="0"/>
              <a:t>Lower Seletar Reservoir PCN was also chosen due to its asphalt paving was analogous to road conditions and safety due to the lack of motorised traffic</a:t>
            </a:r>
          </a:p>
        </p:txBody>
      </p:sp>
      <p:sp>
        <p:nvSpPr>
          <p:cNvPr id="4" name="Slide Number Placeholder 3"/>
          <p:cNvSpPr>
            <a:spLocks noGrp="1"/>
          </p:cNvSpPr>
          <p:nvPr>
            <p:ph type="sldNum" sz="quarter" idx="5"/>
          </p:nvPr>
        </p:nvSpPr>
        <p:spPr/>
        <p:txBody>
          <a:bodyPr/>
          <a:lstStyle/>
          <a:p>
            <a:fld id="{B6466646-BA0E-4C2C-A58D-A6494807E7B5}" type="slidenum">
              <a:rPr lang="en-US" smtClean="0"/>
              <a:t>6</a:t>
            </a:fld>
            <a:endParaRPr lang="en-US"/>
          </a:p>
        </p:txBody>
      </p:sp>
    </p:spTree>
    <p:extLst>
      <p:ext uri="{BB962C8B-B14F-4D97-AF65-F5344CB8AC3E}">
        <p14:creationId xmlns:p14="http://schemas.microsoft.com/office/powerpoint/2010/main" val="3428094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Some cleaning of the data is performed to clip off the junk portion.</a:t>
            </a:r>
          </a:p>
          <a:p>
            <a:r>
              <a:rPr lang="en-SG" dirty="0"/>
              <a:t>Each recording is then tagged at various portions to give a rough indication of the event being recorded at each instant.</a:t>
            </a:r>
          </a:p>
          <a:p>
            <a:r>
              <a:rPr lang="en-SG" dirty="0"/>
              <a:t>This is quite imprecise, limiting it’s use for supervised learning methods.</a:t>
            </a:r>
          </a:p>
          <a:p>
            <a:r>
              <a:rPr lang="en-SG" dirty="0"/>
              <a:t>The signals are then stitched together by zone, sorted by the road artefact found at each zone for easy comparison later.</a:t>
            </a:r>
          </a:p>
          <a:p>
            <a:endParaRPr lang="en-SG" dirty="0"/>
          </a:p>
          <a:p>
            <a:r>
              <a:rPr lang="en-SG" dirty="0"/>
              <a:t>Linear acceleration and gyroscope data needs to be aligned to world coordinates for cross comparison of recordings when the phone is placed in different  orientations.</a:t>
            </a:r>
          </a:p>
          <a:p>
            <a:r>
              <a:rPr lang="en-SG" dirty="0"/>
              <a:t>It also allows one to isolate key signals from specific axes.</a:t>
            </a:r>
          </a:p>
          <a:p>
            <a:endParaRPr lang="en-SG" dirty="0"/>
          </a:p>
          <a:p>
            <a:r>
              <a:rPr lang="en-SG" dirty="0"/>
              <a:t>In this case, we are focusing on:</a:t>
            </a:r>
          </a:p>
          <a:p>
            <a:pPr marL="228600" indent="-228600">
              <a:buFont typeface="+mj-lt"/>
              <a:buAutoNum type="arabicPeriod"/>
            </a:pPr>
            <a:r>
              <a:rPr lang="en-SG" dirty="0"/>
              <a:t>Horizontal linear acceleration: past studies indicated that a pothole event will cause a momentary dip in linear acceleration on 3 axes due to jerk caused, akin to the deceleration event caused by hitting a bump</a:t>
            </a:r>
          </a:p>
          <a:p>
            <a:pPr marL="228600" indent="-228600">
              <a:buFont typeface="+mj-lt"/>
              <a:buAutoNum type="arabicPeriod"/>
            </a:pPr>
            <a:r>
              <a:rPr lang="en-SG" dirty="0"/>
              <a:t>Z-Axis linear acceleration: pothole encounters would cause a bobbing action captured by the Z-Axis</a:t>
            </a:r>
          </a:p>
          <a:p>
            <a:pPr marL="228600" indent="-228600">
              <a:buFont typeface="+mj-lt"/>
              <a:buAutoNum type="arabicPeriod"/>
            </a:pPr>
            <a:r>
              <a:rPr lang="en-SG" dirty="0"/>
              <a:t>X-Axis Gyroscope Rotation: pitch rotation would be observed when a vehicle encounters a pothole, caused by the rocking action</a:t>
            </a:r>
          </a:p>
          <a:p>
            <a:pPr marL="228600" indent="-228600">
              <a:buFont typeface="+mj-lt"/>
              <a:buAutoNum type="arabicPeriod"/>
            </a:pPr>
            <a:r>
              <a:rPr lang="en-SG" dirty="0"/>
              <a:t>Y-Axis Gyroscope Rotation: NA for single track vehicles; balancing and turning action of single-track vehicles can introduce noise to the data</a:t>
            </a:r>
          </a:p>
          <a:p>
            <a:pPr marL="228600" indent="-228600">
              <a:buFont typeface="+mj-lt"/>
              <a:buAutoNum type="arabicPeriod"/>
            </a:pPr>
            <a:r>
              <a:rPr lang="en-SG" dirty="0"/>
              <a:t>Z-Axis Gyroscope Rotation: No relation to bump encounter</a:t>
            </a:r>
          </a:p>
        </p:txBody>
      </p:sp>
      <p:sp>
        <p:nvSpPr>
          <p:cNvPr id="4" name="Slide Number Placeholder 3"/>
          <p:cNvSpPr>
            <a:spLocks noGrp="1"/>
          </p:cNvSpPr>
          <p:nvPr>
            <p:ph type="sldNum" sz="quarter" idx="5"/>
          </p:nvPr>
        </p:nvSpPr>
        <p:spPr/>
        <p:txBody>
          <a:bodyPr/>
          <a:lstStyle/>
          <a:p>
            <a:fld id="{B6466646-BA0E-4C2C-A58D-A6494807E7B5}" type="slidenum">
              <a:rPr lang="en-US" smtClean="0"/>
              <a:t>7</a:t>
            </a:fld>
            <a:endParaRPr lang="en-US"/>
          </a:p>
        </p:txBody>
      </p:sp>
    </p:spTree>
    <p:extLst>
      <p:ext uri="{BB962C8B-B14F-4D97-AF65-F5344CB8AC3E}">
        <p14:creationId xmlns:p14="http://schemas.microsoft.com/office/powerpoint/2010/main" val="595931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Fourier transform who applied to help identify key frequencies between the tagged pothole data and the tagged non-pothole data</a:t>
            </a:r>
          </a:p>
          <a:p>
            <a:endParaRPr lang="en-SG" dirty="0"/>
          </a:p>
          <a:p>
            <a:r>
              <a:rPr lang="en-SG" dirty="0"/>
              <a:t>A 6</a:t>
            </a:r>
            <a:r>
              <a:rPr lang="en-SG" baseline="30000" dirty="0"/>
              <a:t>th</a:t>
            </a:r>
            <a:r>
              <a:rPr lang="en-SG" dirty="0"/>
              <a:t> Order Butterworth (Zero-Phase) bandpass filter was then used to extract the key signal data</a:t>
            </a:r>
          </a:p>
          <a:p>
            <a:endParaRPr lang="en-SG" dirty="0"/>
          </a:p>
          <a:p>
            <a:r>
              <a:rPr lang="en-SG" dirty="0"/>
              <a:t>Horizontal Linear Acceleration was used to capture the dip changes in acceleration in a directionless manner (since vehicles may turn in any direction)</a:t>
            </a:r>
          </a:p>
        </p:txBody>
      </p:sp>
      <p:sp>
        <p:nvSpPr>
          <p:cNvPr id="4" name="Slide Number Placeholder 3"/>
          <p:cNvSpPr>
            <a:spLocks noGrp="1"/>
          </p:cNvSpPr>
          <p:nvPr>
            <p:ph type="sldNum" sz="quarter" idx="5"/>
          </p:nvPr>
        </p:nvSpPr>
        <p:spPr/>
        <p:txBody>
          <a:bodyPr/>
          <a:lstStyle/>
          <a:p>
            <a:fld id="{B6466646-BA0E-4C2C-A58D-A6494807E7B5}" type="slidenum">
              <a:rPr lang="en-US" smtClean="0"/>
              <a:t>8</a:t>
            </a:fld>
            <a:endParaRPr lang="en-US"/>
          </a:p>
        </p:txBody>
      </p:sp>
    </p:spTree>
    <p:extLst>
      <p:ext uri="{BB962C8B-B14F-4D97-AF65-F5344CB8AC3E}">
        <p14:creationId xmlns:p14="http://schemas.microsoft.com/office/powerpoint/2010/main" val="1476112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rPr>
              <a:t>The natural log of the coefficient magnitude was used to make the differences more apparent.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rPr>
              <a:t>Additional thresholding was used to suppress weaker values to make the differences starker too.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rPr>
              <a:t>Values from higher scales (</a:t>
            </a:r>
            <a:r>
              <a:rPr lang="en-SG" sz="1200" kern="0" dirty="0" err="1">
                <a:solidFill>
                  <a:schemeClr val="bg2">
                    <a:lumMod val="10000"/>
                    <a:lumOff val="90000"/>
                  </a:schemeClr>
                </a:solidFill>
                <a:latin typeface="Calibri Light" panose="020F0302020204030204" pitchFamily="34" charset="0"/>
                <a:cs typeface="Calibri Light" panose="020F0302020204030204" pitchFamily="34" charset="0"/>
                <a:sym typeface="Staatliches"/>
              </a:rPr>
              <a:t>esp</a:t>
            </a:r>
            <a:r>
              <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rPr>
              <a:t> for HLA) has been excluded even though they registered high amplitudes, as they represent slower moving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rPr>
              <a:t>This could be due to inertial forces at work on objects mounted to the bike, resulting in rattling. This is highly subjective and also captured a significant amount of normal cycling data which should be excluded.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rPr>
              <a:t>Higher positive deviation from extreme upper cut-off points </a:t>
            </a:r>
            <a:r>
              <a:rPr lang="en-SG" sz="1200" kern="0" dirty="0">
                <a:solidFill>
                  <a:schemeClr val="bg2">
                    <a:lumMod val="10000"/>
                    <a:lumOff val="90000"/>
                  </a:schemeClr>
                </a:solidFill>
                <a:latin typeface="Calibri Light" panose="020F0302020204030204" pitchFamily="34" charset="0"/>
                <a:cs typeface="Calibri Light" panose="020F0302020204030204" pitchFamily="34" charset="0"/>
                <a:sym typeface="Wingdings" panose="05000000000000000000" pitchFamily="2" charset="2"/>
              </a:rPr>
              <a:t> Pothole</a:t>
            </a:r>
            <a:endParaRPr lang="en-SG" sz="1200" dirty="0"/>
          </a:p>
          <a:p>
            <a:endParaRPr lang="en-SG" dirty="0"/>
          </a:p>
          <a:p>
            <a:endParaRPr lang="en-SG" dirty="0"/>
          </a:p>
        </p:txBody>
      </p:sp>
      <p:sp>
        <p:nvSpPr>
          <p:cNvPr id="4" name="Slide Number Placeholder 3"/>
          <p:cNvSpPr>
            <a:spLocks noGrp="1"/>
          </p:cNvSpPr>
          <p:nvPr>
            <p:ph type="sldNum" sz="quarter" idx="5"/>
          </p:nvPr>
        </p:nvSpPr>
        <p:spPr/>
        <p:txBody>
          <a:bodyPr/>
          <a:lstStyle/>
          <a:p>
            <a:fld id="{B6466646-BA0E-4C2C-A58D-A6494807E7B5}" type="slidenum">
              <a:rPr lang="en-US" smtClean="0"/>
              <a:t>9</a:t>
            </a:fld>
            <a:endParaRPr lang="en-US"/>
          </a:p>
        </p:txBody>
      </p:sp>
    </p:spTree>
    <p:extLst>
      <p:ext uri="{BB962C8B-B14F-4D97-AF65-F5344CB8AC3E}">
        <p14:creationId xmlns:p14="http://schemas.microsoft.com/office/powerpoint/2010/main" val="2901969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Beta has higher overall accuracy, lower sensitivity and higher specificity than alpha</a:t>
            </a:r>
          </a:p>
          <a:p>
            <a:endParaRPr lang="en-SG" dirty="0"/>
          </a:p>
          <a:p>
            <a:r>
              <a:rPr lang="en-SG" dirty="0"/>
              <a:t>A distance metric of 15m was used since I was unable to directly geotag each potholes on the road due to road safety issues.</a:t>
            </a:r>
          </a:p>
          <a:p>
            <a:r>
              <a:rPr lang="en-SG" dirty="0"/>
              <a:t>COVID-19 CB lockdown also prevent remeasurements from being taken</a:t>
            </a:r>
          </a:p>
          <a:p>
            <a:r>
              <a:rPr lang="en-SG" dirty="0"/>
              <a:t>Some potholes appear as physical clusters due to multiple cracks branching out from the original weak/damage zone on the road, expanding into new potholes</a:t>
            </a:r>
          </a:p>
          <a:p>
            <a:endParaRPr lang="en-SG" dirty="0"/>
          </a:p>
          <a:p>
            <a:r>
              <a:rPr lang="en-SG" dirty="0"/>
              <a:t>Unsupervised learning methods can be used to refine tagging of variables for training a supervised learning model subsequently.</a:t>
            </a:r>
          </a:p>
          <a:p>
            <a:endParaRPr lang="en-SG" dirty="0"/>
          </a:p>
          <a:p>
            <a:r>
              <a:rPr lang="en-SG" dirty="0"/>
              <a:t>Common vehicle variables:</a:t>
            </a:r>
          </a:p>
          <a:p>
            <a:pPr marL="228600" indent="-228600">
              <a:buFont typeface="+mj-lt"/>
              <a:buAutoNum type="arabicPeriod"/>
            </a:pPr>
            <a:r>
              <a:rPr lang="en-SG" dirty="0"/>
              <a:t>Max speed</a:t>
            </a:r>
          </a:p>
          <a:p>
            <a:pPr marL="228600" indent="-228600">
              <a:buFont typeface="+mj-lt"/>
              <a:buAutoNum type="arabicPeriod"/>
            </a:pPr>
            <a:r>
              <a:rPr lang="en-SG" dirty="0"/>
              <a:t>Engine vibration</a:t>
            </a:r>
          </a:p>
          <a:p>
            <a:pPr marL="228600" indent="-228600">
              <a:buFont typeface="+mj-lt"/>
              <a:buAutoNum type="arabicPeriod"/>
            </a:pPr>
            <a:r>
              <a:rPr lang="en-SG" dirty="0"/>
              <a:t>Suspension</a:t>
            </a:r>
          </a:p>
          <a:p>
            <a:pPr marL="228600" indent="-228600">
              <a:buFont typeface="+mj-lt"/>
              <a:buAutoNum type="arabicPeriod"/>
            </a:pPr>
            <a:r>
              <a:rPr lang="en-SG" dirty="0"/>
              <a:t>Tire pressure</a:t>
            </a:r>
          </a:p>
          <a:p>
            <a:pPr marL="228600" indent="-228600">
              <a:buFont typeface="+mj-lt"/>
              <a:buAutoNum type="arabicPeriod"/>
            </a:pPr>
            <a:r>
              <a:rPr lang="en-SG" dirty="0"/>
              <a:t>Tire size</a:t>
            </a:r>
          </a:p>
          <a:p>
            <a:pPr marL="228600" indent="-228600">
              <a:buFont typeface="+mj-lt"/>
              <a:buAutoNum type="arabicPeriod"/>
            </a:pPr>
            <a:r>
              <a:rPr lang="en-SG" dirty="0"/>
              <a:t>Presence of unsecured objects on/in the vehicle</a:t>
            </a:r>
          </a:p>
          <a:p>
            <a:pPr marL="0" indent="0">
              <a:buFont typeface="+mj-lt"/>
              <a:buNone/>
            </a:pPr>
            <a:endParaRPr lang="en-SG" dirty="0"/>
          </a:p>
          <a:p>
            <a:pPr marL="0" indent="0">
              <a:buFont typeface="+mj-lt"/>
              <a:buNone/>
            </a:pPr>
            <a:r>
              <a:rPr lang="en-SG" dirty="0"/>
              <a:t>Road</a:t>
            </a:r>
          </a:p>
          <a:p>
            <a:pPr marL="228600" indent="-228600">
              <a:buFont typeface="+mj-lt"/>
              <a:buAutoNum type="arabicPeriod"/>
            </a:pPr>
            <a:r>
              <a:rPr lang="en-SG" dirty="0"/>
              <a:t>Different road artefacts may produce similar signals</a:t>
            </a:r>
          </a:p>
          <a:p>
            <a:pPr marL="228600" indent="-228600">
              <a:buFont typeface="+mj-lt"/>
              <a:buAutoNum type="arabicPeriod"/>
            </a:pPr>
            <a:r>
              <a:rPr lang="en-SG" dirty="0"/>
              <a:t>Size of potholes</a:t>
            </a:r>
          </a:p>
          <a:p>
            <a:pPr marL="228600" indent="-228600">
              <a:buFont typeface="+mj-lt"/>
              <a:buAutoNum type="arabicPeriod"/>
            </a:pPr>
            <a:endParaRPr lang="en-SG" dirty="0"/>
          </a:p>
          <a:p>
            <a:pPr marL="0" indent="0">
              <a:buFont typeface="+mj-lt"/>
              <a:buNone/>
            </a:pPr>
            <a:r>
              <a:rPr lang="en-SG" dirty="0"/>
              <a:t>Driver</a:t>
            </a:r>
          </a:p>
          <a:p>
            <a:pPr marL="228600" indent="-228600">
              <a:buFont typeface="+mj-lt"/>
              <a:buAutoNum type="arabicPeriod"/>
            </a:pPr>
            <a:r>
              <a:rPr lang="en-SG" dirty="0"/>
              <a:t>Sudden turns</a:t>
            </a:r>
          </a:p>
          <a:p>
            <a:pPr marL="228600" indent="-228600">
              <a:buFont typeface="+mj-lt"/>
              <a:buAutoNum type="arabicPeriod"/>
            </a:pPr>
            <a:r>
              <a:rPr lang="en-SG" dirty="0"/>
              <a:t>Sudden changes in acceleration/deceleration</a:t>
            </a:r>
          </a:p>
          <a:p>
            <a:pPr marL="228600" indent="-228600">
              <a:buFont typeface="+mj-lt"/>
              <a:buAutoNum type="arabicPeriod"/>
            </a:pPr>
            <a:r>
              <a:rPr lang="en-SG" dirty="0"/>
              <a:t>Speed control</a:t>
            </a:r>
          </a:p>
          <a:p>
            <a:pPr marL="228600" indent="-228600">
              <a:buFont typeface="+mj-lt"/>
              <a:buAutoNum type="arabicPeriod"/>
            </a:pPr>
            <a:endParaRPr lang="en-SG" dirty="0"/>
          </a:p>
          <a:p>
            <a:pPr marL="0" indent="0">
              <a:buFont typeface="+mj-lt"/>
              <a:buNone/>
            </a:pPr>
            <a:r>
              <a:rPr lang="en-SG" dirty="0"/>
              <a:t>Sensor</a:t>
            </a:r>
          </a:p>
          <a:p>
            <a:pPr marL="228600" indent="-228600">
              <a:buFont typeface="+mj-lt"/>
              <a:buAutoNum type="arabicPeriod"/>
            </a:pPr>
            <a:r>
              <a:rPr lang="en-SG" dirty="0"/>
              <a:t>Sensor precision</a:t>
            </a:r>
          </a:p>
          <a:p>
            <a:pPr marL="228600" indent="-228600">
              <a:buFont typeface="+mj-lt"/>
              <a:buAutoNum type="arabicPeriod"/>
            </a:pPr>
            <a:r>
              <a:rPr lang="en-SG" dirty="0"/>
              <a:t>Computing efficiency for high frequency sampling (no missing values / value alignment)</a:t>
            </a:r>
          </a:p>
          <a:p>
            <a:pPr marL="228600" indent="-228600">
              <a:buFont typeface="+mj-lt"/>
              <a:buAutoNum type="arabicPeriod"/>
            </a:pPr>
            <a:r>
              <a:rPr lang="en-SG" dirty="0"/>
              <a:t>Battery power was high power sensors like GPS – an external power source may be needed</a:t>
            </a:r>
          </a:p>
          <a:p>
            <a:pPr marL="228600" indent="-228600">
              <a:buFont typeface="+mj-lt"/>
              <a:buAutoNum type="arabicPeriod"/>
            </a:pPr>
            <a:endParaRPr lang="en-SG" dirty="0"/>
          </a:p>
        </p:txBody>
      </p:sp>
      <p:sp>
        <p:nvSpPr>
          <p:cNvPr id="4" name="Slide Number Placeholder 3"/>
          <p:cNvSpPr>
            <a:spLocks noGrp="1"/>
          </p:cNvSpPr>
          <p:nvPr>
            <p:ph type="sldNum" sz="quarter" idx="5"/>
          </p:nvPr>
        </p:nvSpPr>
        <p:spPr/>
        <p:txBody>
          <a:bodyPr/>
          <a:lstStyle/>
          <a:p>
            <a:fld id="{B6466646-BA0E-4C2C-A58D-A6494807E7B5}" type="slidenum">
              <a:rPr lang="en-US" smtClean="0"/>
              <a:t>12</a:t>
            </a:fld>
            <a:endParaRPr lang="en-US"/>
          </a:p>
        </p:txBody>
      </p:sp>
    </p:spTree>
    <p:extLst>
      <p:ext uri="{BB962C8B-B14F-4D97-AF65-F5344CB8AC3E}">
        <p14:creationId xmlns:p14="http://schemas.microsoft.com/office/powerpoint/2010/main" val="3930445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reserve="1">
  <p:cSld name="Opening slide">
    <p:bg>
      <p:bgPr>
        <a:solidFill>
          <a:srgbClr val="EFEFEF"/>
        </a:solidFill>
        <a:effectLst/>
      </p:bgPr>
    </p:bg>
    <p:spTree>
      <p:nvGrpSpPr>
        <p:cNvPr id="1" name="Shape 8"/>
        <p:cNvGrpSpPr/>
        <p:nvPr/>
      </p:nvGrpSpPr>
      <p:grpSpPr>
        <a:xfrm>
          <a:off x="0" y="0"/>
          <a:ext cx="0" cy="0"/>
          <a:chOff x="0" y="0"/>
          <a:chExt cx="0" cy="0"/>
        </a:xfrm>
      </p:grpSpPr>
      <p:sp>
        <p:nvSpPr>
          <p:cNvPr id="9" name="Google Shape;9;p2"/>
          <p:cNvSpPr/>
          <p:nvPr/>
        </p:nvSpPr>
        <p:spPr>
          <a:xfrm flipH="1">
            <a:off x="-9433" y="-183367"/>
            <a:ext cx="12254000" cy="70412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p2"/>
          <p:cNvSpPr txBox="1">
            <a:spLocks noGrp="1"/>
          </p:cNvSpPr>
          <p:nvPr>
            <p:ph type="ctrTitle"/>
          </p:nvPr>
        </p:nvSpPr>
        <p:spPr>
          <a:xfrm>
            <a:off x="6424817" y="1856167"/>
            <a:ext cx="4702800" cy="271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666">
                <a:latin typeface="Staatliches" panose="020B0604020202020204" charset="0"/>
              </a:defRPr>
            </a:lvl1pPr>
            <a:lvl2pPr lvl="1"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9pPr>
          </a:lstStyle>
          <a:p>
            <a:endParaRPr/>
          </a:p>
        </p:txBody>
      </p:sp>
      <p:sp>
        <p:nvSpPr>
          <p:cNvPr id="11" name="Google Shape;11;p2"/>
          <p:cNvSpPr txBox="1">
            <a:spLocks noGrp="1"/>
          </p:cNvSpPr>
          <p:nvPr>
            <p:ph type="subTitle" idx="1"/>
          </p:nvPr>
        </p:nvSpPr>
        <p:spPr>
          <a:xfrm>
            <a:off x="6684417" y="4369501"/>
            <a:ext cx="4443200" cy="448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rgbClr val="EFEFEF"/>
                </a:solidFill>
                <a:latin typeface="Staatliches" panose="020B0604020202020204" charset="0"/>
              </a:defRPr>
            </a:lvl1pPr>
            <a:lvl2pPr lvl="1"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9pPr>
          </a:lstStyle>
          <a:p>
            <a:endParaRPr/>
          </a:p>
        </p:txBody>
      </p:sp>
    </p:spTree>
    <p:extLst>
      <p:ext uri="{BB962C8B-B14F-4D97-AF65-F5344CB8AC3E}">
        <p14:creationId xmlns:p14="http://schemas.microsoft.com/office/powerpoint/2010/main" val="2241988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reserve="1">
  <p:cSld name="Background">
    <p:bg>
      <p:bgPr>
        <a:solidFill>
          <a:srgbClr val="EFEFEF"/>
        </a:solidFill>
        <a:effectLst/>
      </p:bgPr>
    </p:bg>
    <p:spTree>
      <p:nvGrpSpPr>
        <p:cNvPr id="1" name="Shape 104"/>
        <p:cNvGrpSpPr/>
        <p:nvPr/>
      </p:nvGrpSpPr>
      <p:grpSpPr>
        <a:xfrm>
          <a:off x="0" y="0"/>
          <a:ext cx="0" cy="0"/>
          <a:chOff x="0" y="0"/>
          <a:chExt cx="0" cy="0"/>
        </a:xfrm>
      </p:grpSpPr>
    </p:spTree>
    <p:extLst>
      <p:ext uri="{BB962C8B-B14F-4D97-AF65-F5344CB8AC3E}">
        <p14:creationId xmlns:p14="http://schemas.microsoft.com/office/powerpoint/2010/main" val="117367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reserve="1">
  <p:cSld name="Background 1">
    <p:bg>
      <p:bgPr>
        <a:solidFill>
          <a:schemeClr val="lt2"/>
        </a:solidFill>
        <a:effectLst/>
      </p:bgPr>
    </p:bg>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3003172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bg>
      <p:bgPr>
        <a:noFill/>
        <a:effectLst/>
      </p:bgPr>
    </p:bg>
    <p:spTree>
      <p:nvGrpSpPr>
        <p:cNvPr id="1" name="Shape 106"/>
        <p:cNvGrpSpPr/>
        <p:nvPr/>
      </p:nvGrpSpPr>
      <p:grpSpPr>
        <a:xfrm>
          <a:off x="0" y="0"/>
          <a:ext cx="0" cy="0"/>
          <a:chOff x="0" y="0"/>
          <a:chExt cx="0" cy="0"/>
        </a:xfrm>
      </p:grpSpPr>
    </p:spTree>
    <p:extLst>
      <p:ext uri="{BB962C8B-B14F-4D97-AF65-F5344CB8AC3E}">
        <p14:creationId xmlns:p14="http://schemas.microsoft.com/office/powerpoint/2010/main" val="238725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EFEFEF"/>
        </a:solidFill>
        <a:effectLst/>
      </p:bgPr>
    </p:bg>
    <p:spTree>
      <p:nvGrpSpPr>
        <p:cNvPr id="1" name="Shape 8"/>
        <p:cNvGrpSpPr/>
        <p:nvPr/>
      </p:nvGrpSpPr>
      <p:grpSpPr>
        <a:xfrm>
          <a:off x="0" y="0"/>
          <a:ext cx="0" cy="0"/>
          <a:chOff x="0" y="0"/>
          <a:chExt cx="0" cy="0"/>
        </a:xfrm>
      </p:grpSpPr>
      <p:sp>
        <p:nvSpPr>
          <p:cNvPr id="9" name="Google Shape;9;p2"/>
          <p:cNvSpPr/>
          <p:nvPr/>
        </p:nvSpPr>
        <p:spPr>
          <a:xfrm flipH="1">
            <a:off x="-9433" y="-183367"/>
            <a:ext cx="12254000" cy="7041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6424817" y="1856167"/>
            <a:ext cx="4702800" cy="271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666"/>
            </a:lvl1pPr>
            <a:lvl2pPr lvl="1"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9pPr>
          </a:lstStyle>
          <a:p>
            <a:endParaRPr/>
          </a:p>
        </p:txBody>
      </p:sp>
      <p:sp>
        <p:nvSpPr>
          <p:cNvPr id="11" name="Google Shape;11;p2"/>
          <p:cNvSpPr txBox="1">
            <a:spLocks noGrp="1"/>
          </p:cNvSpPr>
          <p:nvPr>
            <p:ph type="subTitle" idx="1"/>
          </p:nvPr>
        </p:nvSpPr>
        <p:spPr>
          <a:xfrm>
            <a:off x="6684417" y="4369501"/>
            <a:ext cx="4443200" cy="448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rgbClr val="EFEFEF"/>
                </a:solidFill>
              </a:defRPr>
            </a:lvl1pPr>
            <a:lvl2pPr lvl="1"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9pPr>
          </a:lstStyle>
          <a:p>
            <a:endParaRPr/>
          </a:p>
        </p:txBody>
      </p:sp>
    </p:spTree>
    <p:extLst>
      <p:ext uri="{BB962C8B-B14F-4D97-AF65-F5344CB8AC3E}">
        <p14:creationId xmlns:p14="http://schemas.microsoft.com/office/powerpoint/2010/main" val="44362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EFEFEF"/>
        </a:solidFill>
        <a:effectLst/>
      </p:bgPr>
    </p:bg>
    <p:spTree>
      <p:nvGrpSpPr>
        <p:cNvPr id="1" name="Shape 16"/>
        <p:cNvGrpSpPr/>
        <p:nvPr/>
      </p:nvGrpSpPr>
      <p:grpSpPr>
        <a:xfrm>
          <a:off x="0" y="0"/>
          <a:ext cx="0" cy="0"/>
          <a:chOff x="0" y="0"/>
          <a:chExt cx="0" cy="0"/>
        </a:xfrm>
      </p:grpSpPr>
      <p:sp>
        <p:nvSpPr>
          <p:cNvPr id="17" name="Google Shape;17;p4"/>
          <p:cNvSpPr/>
          <p:nvPr/>
        </p:nvSpPr>
        <p:spPr>
          <a:xfrm rot="10800000" flipH="1">
            <a:off x="-9433" y="-183367"/>
            <a:ext cx="12254000" cy="7041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subTitle" idx="1"/>
          </p:nvPr>
        </p:nvSpPr>
        <p:spPr>
          <a:xfrm>
            <a:off x="9125000" y="4989633"/>
            <a:ext cx="30668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19" name="Google Shape;19;p4"/>
          <p:cNvSpPr txBox="1">
            <a:spLocks noGrp="1"/>
          </p:cNvSpPr>
          <p:nvPr>
            <p:ph type="subTitle" idx="2"/>
          </p:nvPr>
        </p:nvSpPr>
        <p:spPr>
          <a:xfrm>
            <a:off x="9125000" y="3173400"/>
            <a:ext cx="20980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0" name="Google Shape;20;p4"/>
          <p:cNvSpPr txBox="1">
            <a:spLocks noGrp="1"/>
          </p:cNvSpPr>
          <p:nvPr>
            <p:ph type="subTitle" idx="3"/>
          </p:nvPr>
        </p:nvSpPr>
        <p:spPr>
          <a:xfrm>
            <a:off x="5610751" y="772333"/>
            <a:ext cx="18592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1" name="Google Shape;21;p4"/>
          <p:cNvSpPr txBox="1">
            <a:spLocks noGrp="1"/>
          </p:cNvSpPr>
          <p:nvPr>
            <p:ph type="subTitle" idx="4"/>
          </p:nvPr>
        </p:nvSpPr>
        <p:spPr>
          <a:xfrm>
            <a:off x="2074399" y="772333"/>
            <a:ext cx="19700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2" name="Google Shape;22;p4"/>
          <p:cNvSpPr txBox="1">
            <a:spLocks noGrp="1"/>
          </p:cNvSpPr>
          <p:nvPr>
            <p:ph type="subTitle" idx="5"/>
          </p:nvPr>
        </p:nvSpPr>
        <p:spPr>
          <a:xfrm>
            <a:off x="5599535" y="4989632"/>
            <a:ext cx="17932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3" name="Google Shape;23;p4"/>
          <p:cNvSpPr txBox="1">
            <a:spLocks noGrp="1"/>
          </p:cNvSpPr>
          <p:nvPr>
            <p:ph type="subTitle" idx="6"/>
          </p:nvPr>
        </p:nvSpPr>
        <p:spPr>
          <a:xfrm>
            <a:off x="2074400" y="2626600"/>
            <a:ext cx="37552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4" name="Google Shape;24;p4"/>
          <p:cNvSpPr txBox="1">
            <a:spLocks noGrp="1"/>
          </p:cNvSpPr>
          <p:nvPr>
            <p:ph type="subTitle" idx="7"/>
          </p:nvPr>
        </p:nvSpPr>
        <p:spPr>
          <a:xfrm>
            <a:off x="1880965" y="1317033"/>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5" name="Google Shape;25;p4"/>
          <p:cNvSpPr txBox="1">
            <a:spLocks noGrp="1"/>
          </p:cNvSpPr>
          <p:nvPr>
            <p:ph type="subTitle" idx="8"/>
          </p:nvPr>
        </p:nvSpPr>
        <p:spPr>
          <a:xfrm>
            <a:off x="5599535" y="5531655"/>
            <a:ext cx="20980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6" name="Google Shape;26;p4"/>
          <p:cNvSpPr txBox="1">
            <a:spLocks noGrp="1"/>
          </p:cNvSpPr>
          <p:nvPr>
            <p:ph type="subTitle" idx="9"/>
          </p:nvPr>
        </p:nvSpPr>
        <p:spPr>
          <a:xfrm>
            <a:off x="1880965" y="3174497"/>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7" name="Google Shape;27;p4"/>
          <p:cNvSpPr txBox="1">
            <a:spLocks noGrp="1"/>
          </p:cNvSpPr>
          <p:nvPr>
            <p:ph type="subTitle" idx="13"/>
          </p:nvPr>
        </p:nvSpPr>
        <p:spPr>
          <a:xfrm>
            <a:off x="5610765" y="1317033"/>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8" name="Google Shape;28;p4"/>
          <p:cNvSpPr txBox="1">
            <a:spLocks noGrp="1"/>
          </p:cNvSpPr>
          <p:nvPr>
            <p:ph type="subTitle" idx="14"/>
          </p:nvPr>
        </p:nvSpPr>
        <p:spPr>
          <a:xfrm>
            <a:off x="9125001" y="5531655"/>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9" name="Google Shape;29;p4"/>
          <p:cNvSpPr txBox="1">
            <a:spLocks noGrp="1"/>
          </p:cNvSpPr>
          <p:nvPr>
            <p:ph type="subTitle" idx="15"/>
          </p:nvPr>
        </p:nvSpPr>
        <p:spPr>
          <a:xfrm>
            <a:off x="9125001" y="3721255"/>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30" name="Google Shape;30;p4"/>
          <p:cNvSpPr txBox="1">
            <a:spLocks noGrp="1"/>
          </p:cNvSpPr>
          <p:nvPr>
            <p:ph type="title" hasCustomPrompt="1"/>
          </p:nvPr>
        </p:nvSpPr>
        <p:spPr>
          <a:xfrm>
            <a:off x="1028400" y="644659"/>
            <a:ext cx="10724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a:spLocks noGrp="1"/>
          </p:cNvSpPr>
          <p:nvPr>
            <p:ph type="title" idx="16" hasCustomPrompt="1"/>
          </p:nvPr>
        </p:nvSpPr>
        <p:spPr>
          <a:xfrm>
            <a:off x="3985197" y="4861805"/>
            <a:ext cx="16160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17" hasCustomPrompt="1"/>
          </p:nvPr>
        </p:nvSpPr>
        <p:spPr>
          <a:xfrm>
            <a:off x="959999" y="2514833"/>
            <a:ext cx="1140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18" hasCustomPrompt="1"/>
          </p:nvPr>
        </p:nvSpPr>
        <p:spPr>
          <a:xfrm>
            <a:off x="4469709" y="644659"/>
            <a:ext cx="1140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19" hasCustomPrompt="1"/>
          </p:nvPr>
        </p:nvSpPr>
        <p:spPr>
          <a:xfrm>
            <a:off x="7510372" y="4861805"/>
            <a:ext cx="16160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title" idx="20" hasCustomPrompt="1"/>
          </p:nvPr>
        </p:nvSpPr>
        <p:spPr>
          <a:xfrm>
            <a:off x="7535139" y="3044004"/>
            <a:ext cx="16160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437500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1">
  <p:cSld name="Title + Text 1">
    <p:bg>
      <p:bgPr>
        <a:solidFill>
          <a:srgbClr val="EFEFEF"/>
        </a:solidFill>
        <a:effectLst/>
      </p:bgPr>
    </p:bg>
    <p:spTree>
      <p:nvGrpSpPr>
        <p:cNvPr id="1" name="Shape 36"/>
        <p:cNvGrpSpPr/>
        <p:nvPr/>
      </p:nvGrpSpPr>
      <p:grpSpPr>
        <a:xfrm>
          <a:off x="0" y="0"/>
          <a:ext cx="0" cy="0"/>
          <a:chOff x="0" y="0"/>
          <a:chExt cx="0" cy="0"/>
        </a:xfrm>
      </p:grpSpPr>
      <p:sp>
        <p:nvSpPr>
          <p:cNvPr id="37" name="Google Shape;37;p5"/>
          <p:cNvSpPr/>
          <p:nvPr/>
        </p:nvSpPr>
        <p:spPr>
          <a:xfrm>
            <a:off x="0" y="741333"/>
            <a:ext cx="1851600" cy="235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38" name="Google Shape;38;p5"/>
          <p:cNvSpPr txBox="1">
            <a:spLocks noGrp="1"/>
          </p:cNvSpPr>
          <p:nvPr>
            <p:ph type="title"/>
          </p:nvPr>
        </p:nvSpPr>
        <p:spPr>
          <a:xfrm>
            <a:off x="1141596" y="2222033"/>
            <a:ext cx="3168400" cy="1195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
        <p:nvSpPr>
          <p:cNvPr id="39" name="Google Shape;39;p5"/>
          <p:cNvSpPr txBox="1">
            <a:spLocks noGrp="1"/>
          </p:cNvSpPr>
          <p:nvPr>
            <p:ph type="subTitle" idx="1"/>
          </p:nvPr>
        </p:nvSpPr>
        <p:spPr>
          <a:xfrm flipH="1">
            <a:off x="1141593" y="3681033"/>
            <a:ext cx="4091600" cy="15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None/>
              <a:defRPr sz="1600">
                <a:solidFill>
                  <a:srgbClr val="5B3C43"/>
                </a:solidFill>
              </a:defRPr>
            </a:lvl1pPr>
            <a:lvl2pPr lvl="1" rtl="0">
              <a:lnSpc>
                <a:spcPct val="100000"/>
              </a:lnSpc>
              <a:spcBef>
                <a:spcPts val="0"/>
              </a:spcBef>
              <a:spcAft>
                <a:spcPts val="0"/>
              </a:spcAft>
              <a:buClr>
                <a:schemeClr val="dk2"/>
              </a:buClr>
              <a:buSzPts val="1100"/>
              <a:buNone/>
              <a:defRPr>
                <a:solidFill>
                  <a:schemeClr val="dk2"/>
                </a:solidFill>
              </a:defRPr>
            </a:lvl2pPr>
            <a:lvl3pPr lvl="2" rtl="0">
              <a:lnSpc>
                <a:spcPct val="100000"/>
              </a:lnSpc>
              <a:spcBef>
                <a:spcPts val="0"/>
              </a:spcBef>
              <a:spcAft>
                <a:spcPts val="0"/>
              </a:spcAft>
              <a:buClr>
                <a:schemeClr val="dk2"/>
              </a:buClr>
              <a:buSzPts val="1100"/>
              <a:buNone/>
              <a:defRPr>
                <a:solidFill>
                  <a:schemeClr val="dk2"/>
                </a:solidFill>
              </a:defRPr>
            </a:lvl3pPr>
            <a:lvl4pPr lvl="3" rtl="0">
              <a:lnSpc>
                <a:spcPct val="100000"/>
              </a:lnSpc>
              <a:spcBef>
                <a:spcPts val="0"/>
              </a:spcBef>
              <a:spcAft>
                <a:spcPts val="0"/>
              </a:spcAft>
              <a:buClr>
                <a:schemeClr val="dk2"/>
              </a:buClr>
              <a:buSzPts val="1100"/>
              <a:buNone/>
              <a:defRPr>
                <a:solidFill>
                  <a:schemeClr val="dk2"/>
                </a:solidFill>
              </a:defRPr>
            </a:lvl4pPr>
            <a:lvl5pPr lvl="4" rtl="0">
              <a:lnSpc>
                <a:spcPct val="100000"/>
              </a:lnSpc>
              <a:spcBef>
                <a:spcPts val="0"/>
              </a:spcBef>
              <a:spcAft>
                <a:spcPts val="0"/>
              </a:spcAft>
              <a:buClr>
                <a:schemeClr val="dk2"/>
              </a:buClr>
              <a:buSzPts val="1100"/>
              <a:buNone/>
              <a:defRPr>
                <a:solidFill>
                  <a:schemeClr val="dk2"/>
                </a:solidFill>
              </a:defRPr>
            </a:lvl5pPr>
            <a:lvl6pPr lvl="5" rtl="0">
              <a:lnSpc>
                <a:spcPct val="100000"/>
              </a:lnSpc>
              <a:spcBef>
                <a:spcPts val="0"/>
              </a:spcBef>
              <a:spcAft>
                <a:spcPts val="0"/>
              </a:spcAft>
              <a:buClr>
                <a:schemeClr val="dk2"/>
              </a:buClr>
              <a:buSzPts val="1100"/>
              <a:buNone/>
              <a:defRPr>
                <a:solidFill>
                  <a:schemeClr val="dk2"/>
                </a:solidFill>
              </a:defRPr>
            </a:lvl6pPr>
            <a:lvl7pPr lvl="6" rtl="0">
              <a:lnSpc>
                <a:spcPct val="100000"/>
              </a:lnSpc>
              <a:spcBef>
                <a:spcPts val="0"/>
              </a:spcBef>
              <a:spcAft>
                <a:spcPts val="0"/>
              </a:spcAft>
              <a:buClr>
                <a:schemeClr val="dk2"/>
              </a:buClr>
              <a:buSzPts val="1100"/>
              <a:buNone/>
              <a:defRPr>
                <a:solidFill>
                  <a:schemeClr val="dk2"/>
                </a:solidFill>
              </a:defRPr>
            </a:lvl7pPr>
            <a:lvl8pPr lvl="7" rtl="0">
              <a:lnSpc>
                <a:spcPct val="100000"/>
              </a:lnSpc>
              <a:spcBef>
                <a:spcPts val="0"/>
              </a:spcBef>
              <a:spcAft>
                <a:spcPts val="0"/>
              </a:spcAft>
              <a:buClr>
                <a:schemeClr val="dk2"/>
              </a:buClr>
              <a:buSzPts val="1100"/>
              <a:buNone/>
              <a:defRPr>
                <a:solidFill>
                  <a:schemeClr val="dk2"/>
                </a:solidFill>
              </a:defRPr>
            </a:lvl8pPr>
            <a:lvl9pPr lvl="8" rtl="0">
              <a:lnSpc>
                <a:spcPct val="100000"/>
              </a:lnSpc>
              <a:spcBef>
                <a:spcPts val="0"/>
              </a:spcBef>
              <a:spcAft>
                <a:spcPts val="0"/>
              </a:spcAft>
              <a:buClr>
                <a:schemeClr val="dk2"/>
              </a:buClr>
              <a:buSzPts val="1100"/>
              <a:buNone/>
              <a:defRPr>
                <a:solidFill>
                  <a:schemeClr val="dk2"/>
                </a:solidFill>
              </a:defRPr>
            </a:lvl9pPr>
          </a:lstStyle>
          <a:p>
            <a:endParaRPr/>
          </a:p>
        </p:txBody>
      </p:sp>
      <p:sp>
        <p:nvSpPr>
          <p:cNvPr id="40" name="Google Shape;40;p5"/>
          <p:cNvSpPr/>
          <p:nvPr/>
        </p:nvSpPr>
        <p:spPr>
          <a:xfrm flipH="1">
            <a:off x="8864967" y="4915933"/>
            <a:ext cx="3379600" cy="1942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77863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columns">
  <p:cSld name="Four columns">
    <p:bg>
      <p:bgPr>
        <a:solidFill>
          <a:srgbClr val="EFEFEF"/>
        </a:solidFill>
        <a:effectLst/>
      </p:bgPr>
    </p:bg>
    <p:spTree>
      <p:nvGrpSpPr>
        <p:cNvPr id="1" name="Shape 41"/>
        <p:cNvGrpSpPr/>
        <p:nvPr/>
      </p:nvGrpSpPr>
      <p:grpSpPr>
        <a:xfrm>
          <a:off x="0" y="0"/>
          <a:ext cx="0" cy="0"/>
          <a:chOff x="0" y="0"/>
          <a:chExt cx="0" cy="0"/>
        </a:xfrm>
      </p:grpSpPr>
      <p:sp>
        <p:nvSpPr>
          <p:cNvPr id="42" name="Google Shape;42;p6"/>
          <p:cNvSpPr/>
          <p:nvPr/>
        </p:nvSpPr>
        <p:spPr>
          <a:xfrm>
            <a:off x="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txBox="1">
            <a:spLocks noGrp="1"/>
          </p:cNvSpPr>
          <p:nvPr>
            <p:ph type="subTitle" idx="1"/>
          </p:nvPr>
        </p:nvSpPr>
        <p:spPr>
          <a:xfrm>
            <a:off x="6943133" y="5062161"/>
            <a:ext cx="3180000" cy="4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44" name="Google Shape;44;p6"/>
          <p:cNvSpPr txBox="1">
            <a:spLocks noGrp="1"/>
          </p:cNvSpPr>
          <p:nvPr>
            <p:ph type="subTitle" idx="2"/>
          </p:nvPr>
        </p:nvSpPr>
        <p:spPr>
          <a:xfrm>
            <a:off x="6943133" y="2610467"/>
            <a:ext cx="3180000" cy="35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45" name="Google Shape;45;p6"/>
          <p:cNvSpPr txBox="1">
            <a:spLocks noGrp="1"/>
          </p:cNvSpPr>
          <p:nvPr>
            <p:ph type="subTitle" idx="3"/>
          </p:nvPr>
        </p:nvSpPr>
        <p:spPr>
          <a:xfrm>
            <a:off x="6943133" y="2824633"/>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46" name="Google Shape;46;p6"/>
          <p:cNvSpPr txBox="1">
            <a:spLocks noGrp="1"/>
          </p:cNvSpPr>
          <p:nvPr>
            <p:ph type="subTitle" idx="4"/>
          </p:nvPr>
        </p:nvSpPr>
        <p:spPr>
          <a:xfrm>
            <a:off x="6943133" y="5303167"/>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47" name="Google Shape;47;p6"/>
          <p:cNvSpPr/>
          <p:nvPr/>
        </p:nvSpPr>
        <p:spPr>
          <a:xfrm>
            <a:off x="0" y="4916000"/>
            <a:ext cx="2183200" cy="1942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6"/>
          <p:cNvSpPr txBox="1">
            <a:spLocks noGrp="1"/>
          </p:cNvSpPr>
          <p:nvPr>
            <p:ph type="ctrTitle"/>
          </p:nvPr>
        </p:nvSpPr>
        <p:spPr>
          <a:xfrm>
            <a:off x="1264800" y="480857"/>
            <a:ext cx="9686000" cy="67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
        <p:nvSpPr>
          <p:cNvPr id="49" name="Google Shape;49;p6"/>
          <p:cNvSpPr txBox="1">
            <a:spLocks noGrp="1"/>
          </p:cNvSpPr>
          <p:nvPr>
            <p:ph type="subTitle" idx="5"/>
          </p:nvPr>
        </p:nvSpPr>
        <p:spPr>
          <a:xfrm>
            <a:off x="1940900" y="5062167"/>
            <a:ext cx="3548800" cy="4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50" name="Google Shape;50;p6"/>
          <p:cNvSpPr txBox="1">
            <a:spLocks noGrp="1"/>
          </p:cNvSpPr>
          <p:nvPr>
            <p:ph type="subTitle" idx="6"/>
          </p:nvPr>
        </p:nvSpPr>
        <p:spPr>
          <a:xfrm>
            <a:off x="1940900" y="2610467"/>
            <a:ext cx="3180000" cy="35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51" name="Google Shape;51;p6"/>
          <p:cNvSpPr txBox="1">
            <a:spLocks noGrp="1"/>
          </p:cNvSpPr>
          <p:nvPr>
            <p:ph type="subTitle" idx="7"/>
          </p:nvPr>
        </p:nvSpPr>
        <p:spPr>
          <a:xfrm>
            <a:off x="1940900" y="2824633"/>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52" name="Google Shape;52;p6"/>
          <p:cNvSpPr txBox="1">
            <a:spLocks noGrp="1"/>
          </p:cNvSpPr>
          <p:nvPr>
            <p:ph type="subTitle" idx="8"/>
          </p:nvPr>
        </p:nvSpPr>
        <p:spPr>
          <a:xfrm>
            <a:off x="1940900" y="5303167"/>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Tree>
    <p:extLst>
      <p:ext uri="{BB962C8B-B14F-4D97-AF65-F5344CB8AC3E}">
        <p14:creationId xmlns:p14="http://schemas.microsoft.com/office/powerpoint/2010/main" val="929739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2">
  <p:cSld name="Title + Text 2">
    <p:bg>
      <p:bgPr>
        <a:solidFill>
          <a:srgbClr val="EFEFEF"/>
        </a:solidFill>
        <a:effectLst/>
      </p:bgPr>
    </p:bg>
    <p:spTree>
      <p:nvGrpSpPr>
        <p:cNvPr id="1" name="Shape 53"/>
        <p:cNvGrpSpPr/>
        <p:nvPr/>
      </p:nvGrpSpPr>
      <p:grpSpPr>
        <a:xfrm>
          <a:off x="0" y="0"/>
          <a:ext cx="0" cy="0"/>
          <a:chOff x="0" y="0"/>
          <a:chExt cx="0" cy="0"/>
        </a:xfrm>
      </p:grpSpPr>
      <p:sp>
        <p:nvSpPr>
          <p:cNvPr id="54" name="Google Shape;54;p7"/>
          <p:cNvSpPr/>
          <p:nvPr/>
        </p:nvSpPr>
        <p:spPr>
          <a:xfrm>
            <a:off x="9820567" y="741333"/>
            <a:ext cx="2371600" cy="235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55" name="Google Shape;55;p7"/>
          <p:cNvSpPr txBox="1">
            <a:spLocks noGrp="1"/>
          </p:cNvSpPr>
          <p:nvPr>
            <p:ph type="title"/>
          </p:nvPr>
        </p:nvSpPr>
        <p:spPr>
          <a:xfrm flipH="1">
            <a:off x="5761604" y="2222033"/>
            <a:ext cx="5288800" cy="11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6400"/>
            </a:lvl1pPr>
            <a:lvl2pPr lvl="1" algn="r" rtl="0">
              <a:spcBef>
                <a:spcPts val="0"/>
              </a:spcBef>
              <a:spcAft>
                <a:spcPts val="0"/>
              </a:spcAft>
              <a:buClr>
                <a:srgbClr val="434343"/>
              </a:buClr>
              <a:buSzPts val="2800"/>
              <a:buNone/>
              <a:defRPr>
                <a:solidFill>
                  <a:srgbClr val="434343"/>
                </a:solidFill>
              </a:defRPr>
            </a:lvl2pPr>
            <a:lvl3pPr lvl="2" algn="r" rtl="0">
              <a:spcBef>
                <a:spcPts val="0"/>
              </a:spcBef>
              <a:spcAft>
                <a:spcPts val="0"/>
              </a:spcAft>
              <a:buClr>
                <a:srgbClr val="434343"/>
              </a:buClr>
              <a:buSzPts val="2800"/>
              <a:buNone/>
              <a:defRPr>
                <a:solidFill>
                  <a:srgbClr val="434343"/>
                </a:solidFill>
              </a:defRPr>
            </a:lvl3pPr>
            <a:lvl4pPr lvl="3" algn="r" rtl="0">
              <a:spcBef>
                <a:spcPts val="0"/>
              </a:spcBef>
              <a:spcAft>
                <a:spcPts val="0"/>
              </a:spcAft>
              <a:buClr>
                <a:srgbClr val="434343"/>
              </a:buClr>
              <a:buSzPts val="2800"/>
              <a:buNone/>
              <a:defRPr>
                <a:solidFill>
                  <a:srgbClr val="434343"/>
                </a:solidFill>
              </a:defRPr>
            </a:lvl4pPr>
            <a:lvl5pPr lvl="4" algn="r" rtl="0">
              <a:spcBef>
                <a:spcPts val="0"/>
              </a:spcBef>
              <a:spcAft>
                <a:spcPts val="0"/>
              </a:spcAft>
              <a:buClr>
                <a:srgbClr val="434343"/>
              </a:buClr>
              <a:buSzPts val="2800"/>
              <a:buNone/>
              <a:defRPr>
                <a:solidFill>
                  <a:srgbClr val="434343"/>
                </a:solidFill>
              </a:defRPr>
            </a:lvl5pPr>
            <a:lvl6pPr lvl="5" algn="r" rtl="0">
              <a:spcBef>
                <a:spcPts val="0"/>
              </a:spcBef>
              <a:spcAft>
                <a:spcPts val="0"/>
              </a:spcAft>
              <a:buClr>
                <a:srgbClr val="434343"/>
              </a:buClr>
              <a:buSzPts val="2800"/>
              <a:buNone/>
              <a:defRPr>
                <a:solidFill>
                  <a:srgbClr val="434343"/>
                </a:solidFill>
              </a:defRPr>
            </a:lvl6pPr>
            <a:lvl7pPr lvl="6" algn="r" rtl="0">
              <a:spcBef>
                <a:spcPts val="0"/>
              </a:spcBef>
              <a:spcAft>
                <a:spcPts val="0"/>
              </a:spcAft>
              <a:buClr>
                <a:srgbClr val="434343"/>
              </a:buClr>
              <a:buSzPts val="2800"/>
              <a:buNone/>
              <a:defRPr>
                <a:solidFill>
                  <a:srgbClr val="434343"/>
                </a:solidFill>
              </a:defRPr>
            </a:lvl7pPr>
            <a:lvl8pPr lvl="7" algn="r" rtl="0">
              <a:spcBef>
                <a:spcPts val="0"/>
              </a:spcBef>
              <a:spcAft>
                <a:spcPts val="0"/>
              </a:spcAft>
              <a:buClr>
                <a:srgbClr val="434343"/>
              </a:buClr>
              <a:buSzPts val="2800"/>
              <a:buNone/>
              <a:defRPr>
                <a:solidFill>
                  <a:srgbClr val="434343"/>
                </a:solidFill>
              </a:defRPr>
            </a:lvl8pPr>
            <a:lvl9pPr lvl="8" algn="r" rtl="0">
              <a:spcBef>
                <a:spcPts val="0"/>
              </a:spcBef>
              <a:spcAft>
                <a:spcPts val="0"/>
              </a:spcAft>
              <a:buClr>
                <a:srgbClr val="434343"/>
              </a:buClr>
              <a:buSzPts val="2800"/>
              <a:buNone/>
              <a:defRPr>
                <a:solidFill>
                  <a:srgbClr val="434343"/>
                </a:solidFill>
              </a:defRPr>
            </a:lvl9pPr>
          </a:lstStyle>
          <a:p>
            <a:endParaRPr/>
          </a:p>
        </p:txBody>
      </p:sp>
      <p:sp>
        <p:nvSpPr>
          <p:cNvPr id="56" name="Google Shape;56;p7"/>
          <p:cNvSpPr txBox="1">
            <a:spLocks noGrp="1"/>
          </p:cNvSpPr>
          <p:nvPr>
            <p:ph type="subTitle" idx="1"/>
          </p:nvPr>
        </p:nvSpPr>
        <p:spPr>
          <a:xfrm>
            <a:off x="6958796" y="3681033"/>
            <a:ext cx="4091600" cy="156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100"/>
              <a:buNone/>
              <a:defRPr sz="1600">
                <a:solidFill>
                  <a:srgbClr val="5B3C43"/>
                </a:solidFill>
              </a:defRPr>
            </a:lvl1pPr>
            <a:lvl2pPr lvl="1" algn="r" rtl="0">
              <a:lnSpc>
                <a:spcPct val="100000"/>
              </a:lnSpc>
              <a:spcBef>
                <a:spcPts val="0"/>
              </a:spcBef>
              <a:spcAft>
                <a:spcPts val="0"/>
              </a:spcAft>
              <a:buClr>
                <a:schemeClr val="dk2"/>
              </a:buClr>
              <a:buSzPts val="1100"/>
              <a:buNone/>
              <a:defRPr>
                <a:solidFill>
                  <a:schemeClr val="dk2"/>
                </a:solidFill>
              </a:defRPr>
            </a:lvl2pPr>
            <a:lvl3pPr lvl="2" algn="r" rtl="0">
              <a:lnSpc>
                <a:spcPct val="100000"/>
              </a:lnSpc>
              <a:spcBef>
                <a:spcPts val="0"/>
              </a:spcBef>
              <a:spcAft>
                <a:spcPts val="0"/>
              </a:spcAft>
              <a:buClr>
                <a:schemeClr val="dk2"/>
              </a:buClr>
              <a:buSzPts val="1100"/>
              <a:buNone/>
              <a:defRPr>
                <a:solidFill>
                  <a:schemeClr val="dk2"/>
                </a:solidFill>
              </a:defRPr>
            </a:lvl3pPr>
            <a:lvl4pPr lvl="3" algn="r" rtl="0">
              <a:lnSpc>
                <a:spcPct val="100000"/>
              </a:lnSpc>
              <a:spcBef>
                <a:spcPts val="0"/>
              </a:spcBef>
              <a:spcAft>
                <a:spcPts val="0"/>
              </a:spcAft>
              <a:buClr>
                <a:schemeClr val="dk2"/>
              </a:buClr>
              <a:buSzPts val="1100"/>
              <a:buNone/>
              <a:defRPr>
                <a:solidFill>
                  <a:schemeClr val="dk2"/>
                </a:solidFill>
              </a:defRPr>
            </a:lvl4pPr>
            <a:lvl5pPr lvl="4" algn="r" rtl="0">
              <a:lnSpc>
                <a:spcPct val="100000"/>
              </a:lnSpc>
              <a:spcBef>
                <a:spcPts val="0"/>
              </a:spcBef>
              <a:spcAft>
                <a:spcPts val="0"/>
              </a:spcAft>
              <a:buClr>
                <a:schemeClr val="dk2"/>
              </a:buClr>
              <a:buSzPts val="1100"/>
              <a:buNone/>
              <a:defRPr>
                <a:solidFill>
                  <a:schemeClr val="dk2"/>
                </a:solidFill>
              </a:defRPr>
            </a:lvl5pPr>
            <a:lvl6pPr lvl="5" algn="r" rtl="0">
              <a:lnSpc>
                <a:spcPct val="100000"/>
              </a:lnSpc>
              <a:spcBef>
                <a:spcPts val="0"/>
              </a:spcBef>
              <a:spcAft>
                <a:spcPts val="0"/>
              </a:spcAft>
              <a:buClr>
                <a:schemeClr val="dk2"/>
              </a:buClr>
              <a:buSzPts val="1100"/>
              <a:buNone/>
              <a:defRPr>
                <a:solidFill>
                  <a:schemeClr val="dk2"/>
                </a:solidFill>
              </a:defRPr>
            </a:lvl6pPr>
            <a:lvl7pPr lvl="6" algn="r" rtl="0">
              <a:lnSpc>
                <a:spcPct val="100000"/>
              </a:lnSpc>
              <a:spcBef>
                <a:spcPts val="0"/>
              </a:spcBef>
              <a:spcAft>
                <a:spcPts val="0"/>
              </a:spcAft>
              <a:buClr>
                <a:schemeClr val="dk2"/>
              </a:buClr>
              <a:buSzPts val="1100"/>
              <a:buNone/>
              <a:defRPr>
                <a:solidFill>
                  <a:schemeClr val="dk2"/>
                </a:solidFill>
              </a:defRPr>
            </a:lvl7pPr>
            <a:lvl8pPr lvl="7" algn="r" rtl="0">
              <a:lnSpc>
                <a:spcPct val="100000"/>
              </a:lnSpc>
              <a:spcBef>
                <a:spcPts val="0"/>
              </a:spcBef>
              <a:spcAft>
                <a:spcPts val="0"/>
              </a:spcAft>
              <a:buClr>
                <a:schemeClr val="dk2"/>
              </a:buClr>
              <a:buSzPts val="1100"/>
              <a:buNone/>
              <a:defRPr>
                <a:solidFill>
                  <a:schemeClr val="dk2"/>
                </a:solidFill>
              </a:defRPr>
            </a:lvl8pPr>
            <a:lvl9pPr lvl="8" algn="r" rtl="0">
              <a:lnSpc>
                <a:spcPct val="100000"/>
              </a:lnSpc>
              <a:spcBef>
                <a:spcPts val="0"/>
              </a:spcBef>
              <a:spcAft>
                <a:spcPts val="0"/>
              </a:spcAft>
              <a:buClr>
                <a:schemeClr val="dk2"/>
              </a:buClr>
              <a:buSzPts val="1100"/>
              <a:buNone/>
              <a:defRPr>
                <a:solidFill>
                  <a:schemeClr val="dk2"/>
                </a:solidFill>
              </a:defRPr>
            </a:lvl9pPr>
          </a:lstStyle>
          <a:p>
            <a:endParaRPr/>
          </a:p>
        </p:txBody>
      </p:sp>
    </p:spTree>
    <p:extLst>
      <p:ext uri="{BB962C8B-B14F-4D97-AF65-F5344CB8AC3E}">
        <p14:creationId xmlns:p14="http://schemas.microsoft.com/office/powerpoint/2010/main" val="2579148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
  <p:cSld name="Quote ">
    <p:bg>
      <p:bgPr>
        <a:solidFill>
          <a:schemeClr val="lt2"/>
        </a:solidFill>
        <a:effectLst/>
      </p:bgPr>
    </p:bg>
    <p:spTree>
      <p:nvGrpSpPr>
        <p:cNvPr id="1" name="Shape 57"/>
        <p:cNvGrpSpPr/>
        <p:nvPr/>
      </p:nvGrpSpPr>
      <p:grpSpPr>
        <a:xfrm>
          <a:off x="0" y="0"/>
          <a:ext cx="0" cy="0"/>
          <a:chOff x="0" y="0"/>
          <a:chExt cx="0" cy="0"/>
        </a:xfrm>
      </p:grpSpPr>
      <p:sp>
        <p:nvSpPr>
          <p:cNvPr id="58" name="Google Shape;58;p8"/>
          <p:cNvSpPr/>
          <p:nvPr/>
        </p:nvSpPr>
        <p:spPr>
          <a:xfrm flipH="1">
            <a:off x="-16" y="3873333"/>
            <a:ext cx="4130400" cy="316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59" name="Google Shape;59;p8"/>
          <p:cNvSpPr txBox="1">
            <a:spLocks noGrp="1"/>
          </p:cNvSpPr>
          <p:nvPr>
            <p:ph type="subTitle" idx="1"/>
          </p:nvPr>
        </p:nvSpPr>
        <p:spPr>
          <a:xfrm flipH="1">
            <a:off x="2014856" y="3875244"/>
            <a:ext cx="4068000" cy="72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FFFFFF"/>
                </a:solidFill>
                <a:latin typeface="Staatliches"/>
                <a:ea typeface="Staatliches"/>
                <a:cs typeface="Staatliches"/>
                <a:sym typeface="Staatliches"/>
              </a:defRPr>
            </a:lvl1pPr>
            <a:lvl2pPr lvl="1" rtl="0">
              <a:spcBef>
                <a:spcPts val="2133"/>
              </a:spcBef>
              <a:spcAft>
                <a:spcPts val="0"/>
              </a:spcAft>
              <a:buNone/>
              <a:defRPr sz="1600">
                <a:solidFill>
                  <a:schemeClr val="accent3"/>
                </a:solidFill>
                <a:latin typeface="Staatliches"/>
                <a:ea typeface="Staatliches"/>
                <a:cs typeface="Staatliches"/>
                <a:sym typeface="Staatliches"/>
              </a:defRPr>
            </a:lvl2pPr>
            <a:lvl3pPr lvl="2" rtl="0">
              <a:spcBef>
                <a:spcPts val="2133"/>
              </a:spcBef>
              <a:spcAft>
                <a:spcPts val="0"/>
              </a:spcAft>
              <a:buNone/>
              <a:defRPr sz="1600">
                <a:solidFill>
                  <a:schemeClr val="accent3"/>
                </a:solidFill>
                <a:latin typeface="Staatliches"/>
                <a:ea typeface="Staatliches"/>
                <a:cs typeface="Staatliches"/>
                <a:sym typeface="Staatliches"/>
              </a:defRPr>
            </a:lvl3pPr>
            <a:lvl4pPr lvl="3" rtl="0">
              <a:spcBef>
                <a:spcPts val="2133"/>
              </a:spcBef>
              <a:spcAft>
                <a:spcPts val="0"/>
              </a:spcAft>
              <a:buNone/>
              <a:defRPr sz="1600">
                <a:solidFill>
                  <a:schemeClr val="accent3"/>
                </a:solidFill>
                <a:latin typeface="Staatliches"/>
                <a:ea typeface="Staatliches"/>
                <a:cs typeface="Staatliches"/>
                <a:sym typeface="Staatliches"/>
              </a:defRPr>
            </a:lvl4pPr>
            <a:lvl5pPr lvl="4" rtl="0">
              <a:spcBef>
                <a:spcPts val="2133"/>
              </a:spcBef>
              <a:spcAft>
                <a:spcPts val="0"/>
              </a:spcAft>
              <a:buNone/>
              <a:defRPr sz="1600">
                <a:solidFill>
                  <a:schemeClr val="accent3"/>
                </a:solidFill>
                <a:latin typeface="Staatliches"/>
                <a:ea typeface="Staatliches"/>
                <a:cs typeface="Staatliches"/>
                <a:sym typeface="Staatliches"/>
              </a:defRPr>
            </a:lvl5pPr>
            <a:lvl6pPr lvl="5" rtl="0">
              <a:spcBef>
                <a:spcPts val="2133"/>
              </a:spcBef>
              <a:spcAft>
                <a:spcPts val="0"/>
              </a:spcAft>
              <a:buNone/>
              <a:defRPr sz="1600">
                <a:solidFill>
                  <a:schemeClr val="accent3"/>
                </a:solidFill>
                <a:latin typeface="Staatliches"/>
                <a:ea typeface="Staatliches"/>
                <a:cs typeface="Staatliches"/>
                <a:sym typeface="Staatliches"/>
              </a:defRPr>
            </a:lvl6pPr>
            <a:lvl7pPr lvl="6" rtl="0">
              <a:spcBef>
                <a:spcPts val="2133"/>
              </a:spcBef>
              <a:spcAft>
                <a:spcPts val="0"/>
              </a:spcAft>
              <a:buNone/>
              <a:defRPr sz="1600">
                <a:solidFill>
                  <a:schemeClr val="accent3"/>
                </a:solidFill>
                <a:latin typeface="Staatliches"/>
                <a:ea typeface="Staatliches"/>
                <a:cs typeface="Staatliches"/>
                <a:sym typeface="Staatliches"/>
              </a:defRPr>
            </a:lvl7pPr>
            <a:lvl8pPr lvl="7" rtl="0">
              <a:spcBef>
                <a:spcPts val="2133"/>
              </a:spcBef>
              <a:spcAft>
                <a:spcPts val="0"/>
              </a:spcAft>
              <a:buNone/>
              <a:defRPr sz="1600">
                <a:solidFill>
                  <a:schemeClr val="accent3"/>
                </a:solidFill>
                <a:latin typeface="Staatliches"/>
                <a:ea typeface="Staatliches"/>
                <a:cs typeface="Staatliches"/>
                <a:sym typeface="Staatliches"/>
              </a:defRPr>
            </a:lvl8pPr>
            <a:lvl9pPr lvl="8" rtl="0">
              <a:spcBef>
                <a:spcPts val="2133"/>
              </a:spcBef>
              <a:spcAft>
                <a:spcPts val="2133"/>
              </a:spcAft>
              <a:buNone/>
              <a:defRPr sz="1600">
                <a:solidFill>
                  <a:schemeClr val="accent3"/>
                </a:solidFill>
                <a:latin typeface="Staatliches"/>
                <a:ea typeface="Staatliches"/>
                <a:cs typeface="Staatliches"/>
                <a:sym typeface="Staatliches"/>
              </a:defRPr>
            </a:lvl9pPr>
          </a:lstStyle>
          <a:p>
            <a:endParaRPr/>
          </a:p>
        </p:txBody>
      </p:sp>
      <p:sp>
        <p:nvSpPr>
          <p:cNvPr id="60" name="Google Shape;60;p8"/>
          <p:cNvSpPr txBox="1">
            <a:spLocks noGrp="1"/>
          </p:cNvSpPr>
          <p:nvPr>
            <p:ph type="subTitle" idx="2"/>
          </p:nvPr>
        </p:nvSpPr>
        <p:spPr>
          <a:xfrm flipH="1">
            <a:off x="2014951" y="2779667"/>
            <a:ext cx="4119200" cy="7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867">
                <a:solidFill>
                  <a:srgbClr val="FFFFFF"/>
                </a:solidFill>
              </a:defRPr>
            </a:lvl1pPr>
            <a:lvl2pPr lvl="1" rtl="0">
              <a:lnSpc>
                <a:spcPct val="100000"/>
              </a:lnSpc>
              <a:spcBef>
                <a:spcPts val="0"/>
              </a:spcBef>
              <a:spcAft>
                <a:spcPts val="0"/>
              </a:spcAft>
              <a:buClr>
                <a:srgbClr val="5B3C43"/>
              </a:buClr>
              <a:buSzPts val="1400"/>
              <a:buNone/>
              <a:defRPr sz="1867">
                <a:solidFill>
                  <a:srgbClr val="5B3C43"/>
                </a:solidFill>
              </a:defRPr>
            </a:lvl2pPr>
            <a:lvl3pPr lvl="2" rtl="0">
              <a:lnSpc>
                <a:spcPct val="100000"/>
              </a:lnSpc>
              <a:spcBef>
                <a:spcPts val="0"/>
              </a:spcBef>
              <a:spcAft>
                <a:spcPts val="0"/>
              </a:spcAft>
              <a:buClr>
                <a:srgbClr val="5B3C43"/>
              </a:buClr>
              <a:buSzPts val="1400"/>
              <a:buNone/>
              <a:defRPr sz="1867">
                <a:solidFill>
                  <a:srgbClr val="5B3C43"/>
                </a:solidFill>
              </a:defRPr>
            </a:lvl3pPr>
            <a:lvl4pPr lvl="3" rtl="0">
              <a:lnSpc>
                <a:spcPct val="100000"/>
              </a:lnSpc>
              <a:spcBef>
                <a:spcPts val="0"/>
              </a:spcBef>
              <a:spcAft>
                <a:spcPts val="0"/>
              </a:spcAft>
              <a:buClr>
                <a:srgbClr val="5B3C43"/>
              </a:buClr>
              <a:buSzPts val="1400"/>
              <a:buNone/>
              <a:defRPr sz="1867">
                <a:solidFill>
                  <a:srgbClr val="5B3C43"/>
                </a:solidFill>
              </a:defRPr>
            </a:lvl4pPr>
            <a:lvl5pPr lvl="4" rtl="0">
              <a:lnSpc>
                <a:spcPct val="100000"/>
              </a:lnSpc>
              <a:spcBef>
                <a:spcPts val="0"/>
              </a:spcBef>
              <a:spcAft>
                <a:spcPts val="0"/>
              </a:spcAft>
              <a:buClr>
                <a:srgbClr val="5B3C43"/>
              </a:buClr>
              <a:buSzPts val="1400"/>
              <a:buNone/>
              <a:defRPr sz="1867">
                <a:solidFill>
                  <a:srgbClr val="5B3C43"/>
                </a:solidFill>
              </a:defRPr>
            </a:lvl5pPr>
            <a:lvl6pPr lvl="5" rtl="0">
              <a:lnSpc>
                <a:spcPct val="100000"/>
              </a:lnSpc>
              <a:spcBef>
                <a:spcPts val="0"/>
              </a:spcBef>
              <a:spcAft>
                <a:spcPts val="0"/>
              </a:spcAft>
              <a:buClr>
                <a:srgbClr val="5B3C43"/>
              </a:buClr>
              <a:buSzPts val="1400"/>
              <a:buNone/>
              <a:defRPr sz="1867">
                <a:solidFill>
                  <a:srgbClr val="5B3C43"/>
                </a:solidFill>
              </a:defRPr>
            </a:lvl6pPr>
            <a:lvl7pPr lvl="6" rtl="0">
              <a:lnSpc>
                <a:spcPct val="100000"/>
              </a:lnSpc>
              <a:spcBef>
                <a:spcPts val="0"/>
              </a:spcBef>
              <a:spcAft>
                <a:spcPts val="0"/>
              </a:spcAft>
              <a:buClr>
                <a:srgbClr val="5B3C43"/>
              </a:buClr>
              <a:buSzPts val="1400"/>
              <a:buNone/>
              <a:defRPr sz="1867">
                <a:solidFill>
                  <a:srgbClr val="5B3C43"/>
                </a:solidFill>
              </a:defRPr>
            </a:lvl7pPr>
            <a:lvl8pPr lvl="7" rtl="0">
              <a:lnSpc>
                <a:spcPct val="100000"/>
              </a:lnSpc>
              <a:spcBef>
                <a:spcPts val="0"/>
              </a:spcBef>
              <a:spcAft>
                <a:spcPts val="0"/>
              </a:spcAft>
              <a:buClr>
                <a:srgbClr val="5B3C43"/>
              </a:buClr>
              <a:buSzPts val="1400"/>
              <a:buNone/>
              <a:defRPr sz="1867">
                <a:solidFill>
                  <a:srgbClr val="5B3C43"/>
                </a:solidFill>
              </a:defRPr>
            </a:lvl8pPr>
            <a:lvl9pPr lvl="8" rtl="0">
              <a:lnSpc>
                <a:spcPct val="100000"/>
              </a:lnSpc>
              <a:spcBef>
                <a:spcPts val="0"/>
              </a:spcBef>
              <a:spcAft>
                <a:spcPts val="0"/>
              </a:spcAft>
              <a:buClr>
                <a:srgbClr val="5B3C43"/>
              </a:buClr>
              <a:buSzPts val="1400"/>
              <a:buNone/>
              <a:defRPr sz="1867">
                <a:solidFill>
                  <a:srgbClr val="5B3C43"/>
                </a:solidFill>
              </a:defRPr>
            </a:lvl9pPr>
          </a:lstStyle>
          <a:p>
            <a:endParaRPr/>
          </a:p>
        </p:txBody>
      </p:sp>
    </p:spTree>
    <p:extLst>
      <p:ext uri="{BB962C8B-B14F-4D97-AF65-F5344CB8AC3E}">
        <p14:creationId xmlns:p14="http://schemas.microsoft.com/office/powerpoint/2010/main" val="1856178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3">
  <p:cSld name="Title + text 3">
    <p:bg>
      <p:bgPr>
        <a:solidFill>
          <a:srgbClr val="EFEFEF"/>
        </a:solidFill>
        <a:effectLst/>
      </p:bgPr>
    </p:bg>
    <p:spTree>
      <p:nvGrpSpPr>
        <p:cNvPr id="1" name="Shape 61"/>
        <p:cNvGrpSpPr/>
        <p:nvPr/>
      </p:nvGrpSpPr>
      <p:grpSpPr>
        <a:xfrm>
          <a:off x="0" y="0"/>
          <a:ext cx="0" cy="0"/>
          <a:chOff x="0" y="0"/>
          <a:chExt cx="0" cy="0"/>
        </a:xfrm>
      </p:grpSpPr>
      <p:sp>
        <p:nvSpPr>
          <p:cNvPr id="62" name="Google Shape;62;p9"/>
          <p:cNvSpPr/>
          <p:nvPr/>
        </p:nvSpPr>
        <p:spPr>
          <a:xfrm flipH="1">
            <a:off x="10340399" y="1157900"/>
            <a:ext cx="1851600" cy="235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63" name="Google Shape;63;p9"/>
          <p:cNvSpPr txBox="1">
            <a:spLocks noGrp="1"/>
          </p:cNvSpPr>
          <p:nvPr>
            <p:ph type="title"/>
          </p:nvPr>
        </p:nvSpPr>
        <p:spPr>
          <a:xfrm>
            <a:off x="7529200" y="2337867"/>
            <a:ext cx="3521200" cy="11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r" rtl="0">
              <a:spcBef>
                <a:spcPts val="0"/>
              </a:spcBef>
              <a:spcAft>
                <a:spcPts val="0"/>
              </a:spcAft>
              <a:buClr>
                <a:srgbClr val="62BCBE"/>
              </a:buClr>
              <a:buSzPts val="6000"/>
              <a:buNone/>
              <a:defRPr sz="8000">
                <a:solidFill>
                  <a:srgbClr val="62BCBE"/>
                </a:solidFill>
              </a:defRPr>
            </a:lvl2pPr>
            <a:lvl3pPr lvl="2" algn="r" rtl="0">
              <a:spcBef>
                <a:spcPts val="0"/>
              </a:spcBef>
              <a:spcAft>
                <a:spcPts val="0"/>
              </a:spcAft>
              <a:buClr>
                <a:srgbClr val="62BCBE"/>
              </a:buClr>
              <a:buSzPts val="6000"/>
              <a:buNone/>
              <a:defRPr sz="8000">
                <a:solidFill>
                  <a:srgbClr val="62BCBE"/>
                </a:solidFill>
              </a:defRPr>
            </a:lvl3pPr>
            <a:lvl4pPr lvl="3" algn="r" rtl="0">
              <a:spcBef>
                <a:spcPts val="0"/>
              </a:spcBef>
              <a:spcAft>
                <a:spcPts val="0"/>
              </a:spcAft>
              <a:buClr>
                <a:srgbClr val="62BCBE"/>
              </a:buClr>
              <a:buSzPts val="6000"/>
              <a:buNone/>
              <a:defRPr sz="8000">
                <a:solidFill>
                  <a:srgbClr val="62BCBE"/>
                </a:solidFill>
              </a:defRPr>
            </a:lvl4pPr>
            <a:lvl5pPr lvl="4" algn="r" rtl="0">
              <a:spcBef>
                <a:spcPts val="0"/>
              </a:spcBef>
              <a:spcAft>
                <a:spcPts val="0"/>
              </a:spcAft>
              <a:buClr>
                <a:srgbClr val="62BCBE"/>
              </a:buClr>
              <a:buSzPts val="6000"/>
              <a:buNone/>
              <a:defRPr sz="8000">
                <a:solidFill>
                  <a:srgbClr val="62BCBE"/>
                </a:solidFill>
              </a:defRPr>
            </a:lvl5pPr>
            <a:lvl6pPr lvl="5" algn="r" rtl="0">
              <a:spcBef>
                <a:spcPts val="0"/>
              </a:spcBef>
              <a:spcAft>
                <a:spcPts val="0"/>
              </a:spcAft>
              <a:buClr>
                <a:srgbClr val="62BCBE"/>
              </a:buClr>
              <a:buSzPts val="6000"/>
              <a:buNone/>
              <a:defRPr sz="8000">
                <a:solidFill>
                  <a:srgbClr val="62BCBE"/>
                </a:solidFill>
              </a:defRPr>
            </a:lvl6pPr>
            <a:lvl7pPr lvl="6" algn="r" rtl="0">
              <a:spcBef>
                <a:spcPts val="0"/>
              </a:spcBef>
              <a:spcAft>
                <a:spcPts val="0"/>
              </a:spcAft>
              <a:buClr>
                <a:srgbClr val="62BCBE"/>
              </a:buClr>
              <a:buSzPts val="6000"/>
              <a:buNone/>
              <a:defRPr sz="8000">
                <a:solidFill>
                  <a:srgbClr val="62BCBE"/>
                </a:solidFill>
              </a:defRPr>
            </a:lvl7pPr>
            <a:lvl8pPr lvl="7" algn="r" rtl="0">
              <a:spcBef>
                <a:spcPts val="0"/>
              </a:spcBef>
              <a:spcAft>
                <a:spcPts val="0"/>
              </a:spcAft>
              <a:buClr>
                <a:srgbClr val="62BCBE"/>
              </a:buClr>
              <a:buSzPts val="6000"/>
              <a:buNone/>
              <a:defRPr sz="8000">
                <a:solidFill>
                  <a:srgbClr val="62BCBE"/>
                </a:solidFill>
              </a:defRPr>
            </a:lvl8pPr>
            <a:lvl9pPr lvl="8" algn="r" rtl="0">
              <a:spcBef>
                <a:spcPts val="0"/>
              </a:spcBef>
              <a:spcAft>
                <a:spcPts val="0"/>
              </a:spcAft>
              <a:buClr>
                <a:srgbClr val="62BCBE"/>
              </a:buClr>
              <a:buSzPts val="6000"/>
              <a:buNone/>
              <a:defRPr sz="8000">
                <a:solidFill>
                  <a:srgbClr val="62BCBE"/>
                </a:solidFill>
              </a:defRPr>
            </a:lvl9pPr>
          </a:lstStyle>
          <a:p>
            <a:endParaRPr/>
          </a:p>
        </p:txBody>
      </p:sp>
      <p:sp>
        <p:nvSpPr>
          <p:cNvPr id="64" name="Google Shape;64;p9"/>
          <p:cNvSpPr txBox="1">
            <a:spLocks noGrp="1"/>
          </p:cNvSpPr>
          <p:nvPr>
            <p:ph type="subTitle" idx="1"/>
          </p:nvPr>
        </p:nvSpPr>
        <p:spPr>
          <a:xfrm flipH="1">
            <a:off x="7313467" y="3670800"/>
            <a:ext cx="3736800" cy="20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600">
                <a:solidFill>
                  <a:schemeClr val="lt2"/>
                </a:solidFill>
              </a:defRPr>
            </a:lvl1pPr>
            <a:lvl2pPr lvl="1" algn="r" rtl="0">
              <a:lnSpc>
                <a:spcPct val="100000"/>
              </a:lnSpc>
              <a:spcBef>
                <a:spcPts val="0"/>
              </a:spcBef>
              <a:spcAft>
                <a:spcPts val="0"/>
              </a:spcAft>
              <a:buClr>
                <a:schemeClr val="lt2"/>
              </a:buClr>
              <a:buSzPts val="1200"/>
              <a:buNone/>
              <a:defRPr sz="1600">
                <a:solidFill>
                  <a:schemeClr val="lt2"/>
                </a:solidFill>
              </a:defRPr>
            </a:lvl2pPr>
            <a:lvl3pPr lvl="2" algn="r" rtl="0">
              <a:lnSpc>
                <a:spcPct val="100000"/>
              </a:lnSpc>
              <a:spcBef>
                <a:spcPts val="0"/>
              </a:spcBef>
              <a:spcAft>
                <a:spcPts val="0"/>
              </a:spcAft>
              <a:buClr>
                <a:schemeClr val="lt2"/>
              </a:buClr>
              <a:buSzPts val="1200"/>
              <a:buNone/>
              <a:defRPr sz="1600">
                <a:solidFill>
                  <a:schemeClr val="lt2"/>
                </a:solidFill>
              </a:defRPr>
            </a:lvl3pPr>
            <a:lvl4pPr lvl="3" algn="r" rtl="0">
              <a:lnSpc>
                <a:spcPct val="100000"/>
              </a:lnSpc>
              <a:spcBef>
                <a:spcPts val="0"/>
              </a:spcBef>
              <a:spcAft>
                <a:spcPts val="0"/>
              </a:spcAft>
              <a:buClr>
                <a:schemeClr val="lt2"/>
              </a:buClr>
              <a:buSzPts val="1200"/>
              <a:buNone/>
              <a:defRPr sz="1600">
                <a:solidFill>
                  <a:schemeClr val="lt2"/>
                </a:solidFill>
              </a:defRPr>
            </a:lvl4pPr>
            <a:lvl5pPr lvl="4" algn="r" rtl="0">
              <a:lnSpc>
                <a:spcPct val="100000"/>
              </a:lnSpc>
              <a:spcBef>
                <a:spcPts val="0"/>
              </a:spcBef>
              <a:spcAft>
                <a:spcPts val="0"/>
              </a:spcAft>
              <a:buClr>
                <a:schemeClr val="lt2"/>
              </a:buClr>
              <a:buSzPts val="1200"/>
              <a:buNone/>
              <a:defRPr sz="1600">
                <a:solidFill>
                  <a:schemeClr val="lt2"/>
                </a:solidFill>
              </a:defRPr>
            </a:lvl5pPr>
            <a:lvl6pPr lvl="5" algn="r" rtl="0">
              <a:lnSpc>
                <a:spcPct val="100000"/>
              </a:lnSpc>
              <a:spcBef>
                <a:spcPts val="0"/>
              </a:spcBef>
              <a:spcAft>
                <a:spcPts val="0"/>
              </a:spcAft>
              <a:buClr>
                <a:schemeClr val="lt2"/>
              </a:buClr>
              <a:buSzPts val="1200"/>
              <a:buNone/>
              <a:defRPr sz="1600">
                <a:solidFill>
                  <a:schemeClr val="lt2"/>
                </a:solidFill>
              </a:defRPr>
            </a:lvl6pPr>
            <a:lvl7pPr lvl="6" algn="r" rtl="0">
              <a:lnSpc>
                <a:spcPct val="100000"/>
              </a:lnSpc>
              <a:spcBef>
                <a:spcPts val="0"/>
              </a:spcBef>
              <a:spcAft>
                <a:spcPts val="0"/>
              </a:spcAft>
              <a:buClr>
                <a:schemeClr val="lt2"/>
              </a:buClr>
              <a:buSzPts val="1200"/>
              <a:buNone/>
              <a:defRPr sz="1600">
                <a:solidFill>
                  <a:schemeClr val="lt2"/>
                </a:solidFill>
              </a:defRPr>
            </a:lvl7pPr>
            <a:lvl8pPr lvl="7" algn="r" rtl="0">
              <a:lnSpc>
                <a:spcPct val="100000"/>
              </a:lnSpc>
              <a:spcBef>
                <a:spcPts val="0"/>
              </a:spcBef>
              <a:spcAft>
                <a:spcPts val="0"/>
              </a:spcAft>
              <a:buClr>
                <a:schemeClr val="lt2"/>
              </a:buClr>
              <a:buSzPts val="1200"/>
              <a:buNone/>
              <a:defRPr sz="1600">
                <a:solidFill>
                  <a:schemeClr val="lt2"/>
                </a:solidFill>
              </a:defRPr>
            </a:lvl8pPr>
            <a:lvl9pPr lvl="8" algn="r" rtl="0">
              <a:lnSpc>
                <a:spcPct val="100000"/>
              </a:lnSpc>
              <a:spcBef>
                <a:spcPts val="0"/>
              </a:spcBef>
              <a:spcAft>
                <a:spcPts val="0"/>
              </a:spcAft>
              <a:buClr>
                <a:schemeClr val="lt2"/>
              </a:buClr>
              <a:buSzPts val="1200"/>
              <a:buNone/>
              <a:defRPr sz="1600">
                <a:solidFill>
                  <a:schemeClr val="lt2"/>
                </a:solidFill>
              </a:defRPr>
            </a:lvl9pPr>
          </a:lstStyle>
          <a:p>
            <a:endParaRPr/>
          </a:p>
        </p:txBody>
      </p:sp>
    </p:spTree>
    <p:extLst>
      <p:ext uri="{BB962C8B-B14F-4D97-AF65-F5344CB8AC3E}">
        <p14:creationId xmlns:p14="http://schemas.microsoft.com/office/powerpoint/2010/main" val="56247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reserve="1">
  <p:cSld name="Title + text">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1141600" y="1487569"/>
            <a:ext cx="10227200" cy="4555200"/>
          </a:xfrm>
          <a:prstGeom prst="rect">
            <a:avLst/>
          </a:prstGeom>
          <a:noFill/>
        </p:spPr>
        <p:txBody>
          <a:bodyPr spcFirstLastPara="1" wrap="square" lIns="91425" tIns="91425" rIns="91425" bIns="91425" anchor="t" anchorCtr="0">
            <a:noAutofit/>
          </a:bodyPr>
          <a:lstStyle>
            <a:lvl1pPr lvl="0" rtl="0">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9pPr>
          </a:lstStyle>
          <a:p>
            <a:endParaRPr/>
          </a:p>
        </p:txBody>
      </p:sp>
      <p:sp>
        <p:nvSpPr>
          <p:cNvPr id="14" name="Google Shape;14;p3"/>
          <p:cNvSpPr/>
          <p:nvPr/>
        </p:nvSpPr>
        <p:spPr>
          <a:xfrm>
            <a:off x="0" y="741333"/>
            <a:ext cx="1851600" cy="3164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23C7AC"/>
              </a:solidFill>
              <a:effectLst/>
              <a:uLnTx/>
              <a:uFillTx/>
              <a:latin typeface="Arial"/>
              <a:cs typeface="Arial"/>
              <a:sym typeface="Arial"/>
            </a:endParaRPr>
          </a:p>
        </p:txBody>
      </p:sp>
      <p:sp>
        <p:nvSpPr>
          <p:cNvPr id="15" name="Google Shape;15;p3"/>
          <p:cNvSpPr txBox="1">
            <a:spLocks noGrp="1"/>
          </p:cNvSpPr>
          <p:nvPr>
            <p:ph type="ctrTitle"/>
          </p:nvPr>
        </p:nvSpPr>
        <p:spPr>
          <a:xfrm>
            <a:off x="1940996" y="480857"/>
            <a:ext cx="9009804" cy="67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2400"/>
              <a:buNone/>
              <a:defRPr>
                <a:solidFill>
                  <a:schemeClr val="accent2"/>
                </a:solidFill>
              </a:defRPr>
            </a:lvl1pPr>
            <a:lvl2pPr lvl="1"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3609873197"/>
      </p:ext>
    </p:extLst>
  </p:cSld>
  <p:clrMapOvr>
    <a:masterClrMapping/>
  </p:clrMapOvr>
  <p:extLst>
    <p:ext uri="{DCECCB84-F9BA-43D5-87BE-67443E8EF086}">
      <p15:sldGuideLst xmlns:p15="http://schemas.microsoft.com/office/powerpoint/2012/main">
        <p15:guide id="1" orient="horz" pos="340">
          <p15:clr>
            <a:srgbClr val="FA7B17"/>
          </p15:clr>
        </p15:guide>
        <p15:guide id="2" pos="45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ext 4">
  <p:cSld name="Title + Text 4">
    <p:bg>
      <p:bgPr>
        <a:solidFill>
          <a:srgbClr val="EFEFEF"/>
        </a:solidFill>
        <a:effectLst/>
      </p:bgPr>
    </p:bg>
    <p:spTree>
      <p:nvGrpSpPr>
        <p:cNvPr id="1" name="Shape 65"/>
        <p:cNvGrpSpPr/>
        <p:nvPr/>
      </p:nvGrpSpPr>
      <p:grpSpPr>
        <a:xfrm>
          <a:off x="0" y="0"/>
          <a:ext cx="0" cy="0"/>
          <a:chOff x="0" y="0"/>
          <a:chExt cx="0" cy="0"/>
        </a:xfrm>
      </p:grpSpPr>
      <p:sp>
        <p:nvSpPr>
          <p:cNvPr id="66" name="Google Shape;66;p10"/>
          <p:cNvSpPr/>
          <p:nvPr/>
        </p:nvSpPr>
        <p:spPr>
          <a:xfrm>
            <a:off x="0" y="1157900"/>
            <a:ext cx="1851600" cy="235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67" name="Google Shape;67;p10"/>
          <p:cNvSpPr txBox="1">
            <a:spLocks noGrp="1"/>
          </p:cNvSpPr>
          <p:nvPr>
            <p:ph type="title"/>
          </p:nvPr>
        </p:nvSpPr>
        <p:spPr>
          <a:xfrm flipH="1">
            <a:off x="1141599" y="2274064"/>
            <a:ext cx="3521200" cy="1195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rtl="0">
              <a:spcBef>
                <a:spcPts val="0"/>
              </a:spcBef>
              <a:spcAft>
                <a:spcPts val="0"/>
              </a:spcAft>
              <a:buClr>
                <a:srgbClr val="62BCBE"/>
              </a:buClr>
              <a:buSzPts val="6000"/>
              <a:buNone/>
              <a:defRPr sz="8000">
                <a:solidFill>
                  <a:srgbClr val="62BCBE"/>
                </a:solidFill>
              </a:defRPr>
            </a:lvl2pPr>
            <a:lvl3pPr lvl="2" rtl="0">
              <a:spcBef>
                <a:spcPts val="0"/>
              </a:spcBef>
              <a:spcAft>
                <a:spcPts val="0"/>
              </a:spcAft>
              <a:buClr>
                <a:srgbClr val="62BCBE"/>
              </a:buClr>
              <a:buSzPts val="6000"/>
              <a:buNone/>
              <a:defRPr sz="8000">
                <a:solidFill>
                  <a:srgbClr val="62BCBE"/>
                </a:solidFill>
              </a:defRPr>
            </a:lvl3pPr>
            <a:lvl4pPr lvl="3" rtl="0">
              <a:spcBef>
                <a:spcPts val="0"/>
              </a:spcBef>
              <a:spcAft>
                <a:spcPts val="0"/>
              </a:spcAft>
              <a:buClr>
                <a:srgbClr val="62BCBE"/>
              </a:buClr>
              <a:buSzPts val="6000"/>
              <a:buNone/>
              <a:defRPr sz="8000">
                <a:solidFill>
                  <a:srgbClr val="62BCBE"/>
                </a:solidFill>
              </a:defRPr>
            </a:lvl4pPr>
            <a:lvl5pPr lvl="4" rtl="0">
              <a:spcBef>
                <a:spcPts val="0"/>
              </a:spcBef>
              <a:spcAft>
                <a:spcPts val="0"/>
              </a:spcAft>
              <a:buClr>
                <a:srgbClr val="62BCBE"/>
              </a:buClr>
              <a:buSzPts val="6000"/>
              <a:buNone/>
              <a:defRPr sz="8000">
                <a:solidFill>
                  <a:srgbClr val="62BCBE"/>
                </a:solidFill>
              </a:defRPr>
            </a:lvl5pPr>
            <a:lvl6pPr lvl="5" rtl="0">
              <a:spcBef>
                <a:spcPts val="0"/>
              </a:spcBef>
              <a:spcAft>
                <a:spcPts val="0"/>
              </a:spcAft>
              <a:buClr>
                <a:srgbClr val="62BCBE"/>
              </a:buClr>
              <a:buSzPts val="6000"/>
              <a:buNone/>
              <a:defRPr sz="8000">
                <a:solidFill>
                  <a:srgbClr val="62BCBE"/>
                </a:solidFill>
              </a:defRPr>
            </a:lvl6pPr>
            <a:lvl7pPr lvl="6" rtl="0">
              <a:spcBef>
                <a:spcPts val="0"/>
              </a:spcBef>
              <a:spcAft>
                <a:spcPts val="0"/>
              </a:spcAft>
              <a:buClr>
                <a:srgbClr val="62BCBE"/>
              </a:buClr>
              <a:buSzPts val="6000"/>
              <a:buNone/>
              <a:defRPr sz="8000">
                <a:solidFill>
                  <a:srgbClr val="62BCBE"/>
                </a:solidFill>
              </a:defRPr>
            </a:lvl7pPr>
            <a:lvl8pPr lvl="7" rtl="0">
              <a:spcBef>
                <a:spcPts val="0"/>
              </a:spcBef>
              <a:spcAft>
                <a:spcPts val="0"/>
              </a:spcAft>
              <a:buClr>
                <a:srgbClr val="62BCBE"/>
              </a:buClr>
              <a:buSzPts val="6000"/>
              <a:buNone/>
              <a:defRPr sz="8000">
                <a:solidFill>
                  <a:srgbClr val="62BCBE"/>
                </a:solidFill>
              </a:defRPr>
            </a:lvl8pPr>
            <a:lvl9pPr lvl="8" rtl="0">
              <a:spcBef>
                <a:spcPts val="0"/>
              </a:spcBef>
              <a:spcAft>
                <a:spcPts val="0"/>
              </a:spcAft>
              <a:buClr>
                <a:srgbClr val="62BCBE"/>
              </a:buClr>
              <a:buSzPts val="6000"/>
              <a:buNone/>
              <a:defRPr sz="8000">
                <a:solidFill>
                  <a:srgbClr val="62BCBE"/>
                </a:solidFill>
              </a:defRPr>
            </a:lvl9pPr>
          </a:lstStyle>
          <a:p>
            <a:endParaRPr/>
          </a:p>
        </p:txBody>
      </p:sp>
      <p:sp>
        <p:nvSpPr>
          <p:cNvPr id="68" name="Google Shape;68;p10"/>
          <p:cNvSpPr txBox="1">
            <a:spLocks noGrp="1"/>
          </p:cNvSpPr>
          <p:nvPr>
            <p:ph type="subTitle" idx="1"/>
          </p:nvPr>
        </p:nvSpPr>
        <p:spPr>
          <a:xfrm>
            <a:off x="1141733" y="3663100"/>
            <a:ext cx="3732000" cy="20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600">
                <a:solidFill>
                  <a:schemeClr val="lt2"/>
                </a:solidFill>
              </a:defRPr>
            </a:lvl1pPr>
            <a:lvl2pPr lvl="1" rtl="0">
              <a:lnSpc>
                <a:spcPct val="100000"/>
              </a:lnSpc>
              <a:spcBef>
                <a:spcPts val="0"/>
              </a:spcBef>
              <a:spcAft>
                <a:spcPts val="0"/>
              </a:spcAft>
              <a:buClr>
                <a:schemeClr val="lt2"/>
              </a:buClr>
              <a:buSzPts val="1200"/>
              <a:buNone/>
              <a:defRPr sz="1600">
                <a:solidFill>
                  <a:schemeClr val="lt2"/>
                </a:solidFill>
              </a:defRPr>
            </a:lvl2pPr>
            <a:lvl3pPr lvl="2" rtl="0">
              <a:lnSpc>
                <a:spcPct val="100000"/>
              </a:lnSpc>
              <a:spcBef>
                <a:spcPts val="0"/>
              </a:spcBef>
              <a:spcAft>
                <a:spcPts val="0"/>
              </a:spcAft>
              <a:buClr>
                <a:schemeClr val="lt2"/>
              </a:buClr>
              <a:buSzPts val="1200"/>
              <a:buNone/>
              <a:defRPr sz="1600">
                <a:solidFill>
                  <a:schemeClr val="lt2"/>
                </a:solidFill>
              </a:defRPr>
            </a:lvl3pPr>
            <a:lvl4pPr lvl="3" rtl="0">
              <a:lnSpc>
                <a:spcPct val="100000"/>
              </a:lnSpc>
              <a:spcBef>
                <a:spcPts val="0"/>
              </a:spcBef>
              <a:spcAft>
                <a:spcPts val="0"/>
              </a:spcAft>
              <a:buClr>
                <a:schemeClr val="lt2"/>
              </a:buClr>
              <a:buSzPts val="1200"/>
              <a:buNone/>
              <a:defRPr sz="1600">
                <a:solidFill>
                  <a:schemeClr val="lt2"/>
                </a:solidFill>
              </a:defRPr>
            </a:lvl4pPr>
            <a:lvl5pPr lvl="4" rtl="0">
              <a:lnSpc>
                <a:spcPct val="100000"/>
              </a:lnSpc>
              <a:spcBef>
                <a:spcPts val="0"/>
              </a:spcBef>
              <a:spcAft>
                <a:spcPts val="0"/>
              </a:spcAft>
              <a:buClr>
                <a:schemeClr val="lt2"/>
              </a:buClr>
              <a:buSzPts val="1200"/>
              <a:buNone/>
              <a:defRPr sz="1600">
                <a:solidFill>
                  <a:schemeClr val="lt2"/>
                </a:solidFill>
              </a:defRPr>
            </a:lvl5pPr>
            <a:lvl6pPr lvl="5" rtl="0">
              <a:lnSpc>
                <a:spcPct val="100000"/>
              </a:lnSpc>
              <a:spcBef>
                <a:spcPts val="0"/>
              </a:spcBef>
              <a:spcAft>
                <a:spcPts val="0"/>
              </a:spcAft>
              <a:buClr>
                <a:schemeClr val="lt2"/>
              </a:buClr>
              <a:buSzPts val="1200"/>
              <a:buNone/>
              <a:defRPr sz="1600">
                <a:solidFill>
                  <a:schemeClr val="lt2"/>
                </a:solidFill>
              </a:defRPr>
            </a:lvl6pPr>
            <a:lvl7pPr lvl="6" rtl="0">
              <a:lnSpc>
                <a:spcPct val="100000"/>
              </a:lnSpc>
              <a:spcBef>
                <a:spcPts val="0"/>
              </a:spcBef>
              <a:spcAft>
                <a:spcPts val="0"/>
              </a:spcAft>
              <a:buClr>
                <a:schemeClr val="lt2"/>
              </a:buClr>
              <a:buSzPts val="1200"/>
              <a:buNone/>
              <a:defRPr sz="1600">
                <a:solidFill>
                  <a:schemeClr val="lt2"/>
                </a:solidFill>
              </a:defRPr>
            </a:lvl7pPr>
            <a:lvl8pPr lvl="7" rtl="0">
              <a:lnSpc>
                <a:spcPct val="100000"/>
              </a:lnSpc>
              <a:spcBef>
                <a:spcPts val="0"/>
              </a:spcBef>
              <a:spcAft>
                <a:spcPts val="0"/>
              </a:spcAft>
              <a:buClr>
                <a:schemeClr val="lt2"/>
              </a:buClr>
              <a:buSzPts val="1200"/>
              <a:buNone/>
              <a:defRPr sz="1600">
                <a:solidFill>
                  <a:schemeClr val="lt2"/>
                </a:solidFill>
              </a:defRPr>
            </a:lvl8pPr>
            <a:lvl9pPr lvl="8" rtl="0">
              <a:lnSpc>
                <a:spcPct val="100000"/>
              </a:lnSpc>
              <a:spcBef>
                <a:spcPts val="0"/>
              </a:spcBef>
              <a:spcAft>
                <a:spcPts val="0"/>
              </a:spcAft>
              <a:buClr>
                <a:schemeClr val="lt2"/>
              </a:buClr>
              <a:buSzPts val="1200"/>
              <a:buNone/>
              <a:defRPr sz="1600">
                <a:solidFill>
                  <a:schemeClr val="lt2"/>
                </a:solidFill>
              </a:defRPr>
            </a:lvl9pPr>
          </a:lstStyle>
          <a:p>
            <a:endParaRPr/>
          </a:p>
        </p:txBody>
      </p:sp>
    </p:spTree>
    <p:extLst>
      <p:ext uri="{BB962C8B-B14F-4D97-AF65-F5344CB8AC3E}">
        <p14:creationId xmlns:p14="http://schemas.microsoft.com/office/powerpoint/2010/main" val="395138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x columns">
  <p:cSld name="Six columns">
    <p:bg>
      <p:bgPr>
        <a:solidFill>
          <a:srgbClr val="EFEFEF"/>
        </a:solid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subTitle" idx="1"/>
          </p:nvPr>
        </p:nvSpPr>
        <p:spPr>
          <a:xfrm>
            <a:off x="8252951" y="3094800"/>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71" name="Google Shape;71;p11"/>
          <p:cNvSpPr txBox="1">
            <a:spLocks noGrp="1"/>
          </p:cNvSpPr>
          <p:nvPr>
            <p:ph type="subTitle" idx="2"/>
          </p:nvPr>
        </p:nvSpPr>
        <p:spPr>
          <a:xfrm>
            <a:off x="783816" y="3094800"/>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72" name="Google Shape;72;p11"/>
          <p:cNvSpPr txBox="1">
            <a:spLocks noGrp="1"/>
          </p:cNvSpPr>
          <p:nvPr>
            <p:ph type="subTitle" idx="3"/>
          </p:nvPr>
        </p:nvSpPr>
        <p:spPr>
          <a:xfrm>
            <a:off x="4478816" y="3094800"/>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73" name="Google Shape;73;p11"/>
          <p:cNvSpPr/>
          <p:nvPr/>
        </p:nvSpPr>
        <p:spPr>
          <a:xfrm flipH="1">
            <a:off x="1034040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1"/>
          <p:cNvSpPr txBox="1">
            <a:spLocks noGrp="1"/>
          </p:cNvSpPr>
          <p:nvPr>
            <p:ph type="ctrTitle"/>
          </p:nvPr>
        </p:nvSpPr>
        <p:spPr>
          <a:xfrm flipH="1">
            <a:off x="1241200" y="489071"/>
            <a:ext cx="9686000" cy="672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
        <p:nvSpPr>
          <p:cNvPr id="75" name="Google Shape;75;p11"/>
          <p:cNvSpPr txBox="1">
            <a:spLocks noGrp="1"/>
          </p:cNvSpPr>
          <p:nvPr>
            <p:ph type="subTitle" idx="4"/>
          </p:nvPr>
        </p:nvSpPr>
        <p:spPr>
          <a:xfrm>
            <a:off x="8252957" y="2673795"/>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76" name="Google Shape;76;p11"/>
          <p:cNvSpPr txBox="1">
            <a:spLocks noGrp="1"/>
          </p:cNvSpPr>
          <p:nvPr>
            <p:ph type="subTitle" idx="5"/>
          </p:nvPr>
        </p:nvSpPr>
        <p:spPr>
          <a:xfrm>
            <a:off x="783800" y="2673795"/>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77" name="Google Shape;77;p11"/>
          <p:cNvSpPr txBox="1">
            <a:spLocks noGrp="1"/>
          </p:cNvSpPr>
          <p:nvPr>
            <p:ph type="subTitle" idx="6"/>
          </p:nvPr>
        </p:nvSpPr>
        <p:spPr>
          <a:xfrm>
            <a:off x="4478811" y="2673795"/>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78" name="Google Shape;78;p11"/>
          <p:cNvSpPr txBox="1">
            <a:spLocks noGrp="1"/>
          </p:cNvSpPr>
          <p:nvPr>
            <p:ph type="subTitle" idx="7"/>
          </p:nvPr>
        </p:nvSpPr>
        <p:spPr>
          <a:xfrm>
            <a:off x="8252951" y="5408407"/>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79" name="Google Shape;79;p11"/>
          <p:cNvSpPr txBox="1">
            <a:spLocks noGrp="1"/>
          </p:cNvSpPr>
          <p:nvPr>
            <p:ph type="subTitle" idx="8"/>
          </p:nvPr>
        </p:nvSpPr>
        <p:spPr>
          <a:xfrm>
            <a:off x="783816" y="5408407"/>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80" name="Google Shape;80;p11"/>
          <p:cNvSpPr txBox="1">
            <a:spLocks noGrp="1"/>
          </p:cNvSpPr>
          <p:nvPr>
            <p:ph type="subTitle" idx="9"/>
          </p:nvPr>
        </p:nvSpPr>
        <p:spPr>
          <a:xfrm>
            <a:off x="4478816" y="5408407"/>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81" name="Google Shape;81;p11"/>
          <p:cNvSpPr txBox="1">
            <a:spLocks noGrp="1"/>
          </p:cNvSpPr>
          <p:nvPr>
            <p:ph type="subTitle" idx="13"/>
          </p:nvPr>
        </p:nvSpPr>
        <p:spPr>
          <a:xfrm>
            <a:off x="8252957" y="4987403"/>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82" name="Google Shape;82;p11"/>
          <p:cNvSpPr txBox="1">
            <a:spLocks noGrp="1"/>
          </p:cNvSpPr>
          <p:nvPr>
            <p:ph type="subTitle" idx="14"/>
          </p:nvPr>
        </p:nvSpPr>
        <p:spPr>
          <a:xfrm>
            <a:off x="783800" y="4987403"/>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83" name="Google Shape;83;p11"/>
          <p:cNvSpPr txBox="1">
            <a:spLocks noGrp="1"/>
          </p:cNvSpPr>
          <p:nvPr>
            <p:ph type="subTitle" idx="15"/>
          </p:nvPr>
        </p:nvSpPr>
        <p:spPr>
          <a:xfrm>
            <a:off x="4478811" y="4987403"/>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Tree>
    <p:extLst>
      <p:ext uri="{BB962C8B-B14F-4D97-AF65-F5344CB8AC3E}">
        <p14:creationId xmlns:p14="http://schemas.microsoft.com/office/powerpoint/2010/main" val="49836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solidFill>
          <a:srgbClr val="EFEFEF"/>
        </a:solidFill>
        <a:effectLst/>
      </p:bgPr>
    </p:bg>
    <p:spTree>
      <p:nvGrpSpPr>
        <p:cNvPr id="1" name="Shape 96"/>
        <p:cNvGrpSpPr/>
        <p:nvPr/>
      </p:nvGrpSpPr>
      <p:grpSpPr>
        <a:xfrm>
          <a:off x="0" y="0"/>
          <a:ext cx="0" cy="0"/>
          <a:chOff x="0" y="0"/>
          <a:chExt cx="0" cy="0"/>
        </a:xfrm>
      </p:grpSpPr>
      <p:sp>
        <p:nvSpPr>
          <p:cNvPr id="97" name="Google Shape;97;p14"/>
          <p:cNvSpPr/>
          <p:nvPr/>
        </p:nvSpPr>
        <p:spPr>
          <a:xfrm flipH="1">
            <a:off x="1034040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4"/>
          <p:cNvSpPr txBox="1">
            <a:spLocks noGrp="1"/>
          </p:cNvSpPr>
          <p:nvPr>
            <p:ph type="ctrTitle"/>
          </p:nvPr>
        </p:nvSpPr>
        <p:spPr>
          <a:xfrm flipH="1">
            <a:off x="1241200" y="489071"/>
            <a:ext cx="9686000" cy="672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2859446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bg>
      <p:bgPr>
        <a:solidFill>
          <a:srgbClr val="EFEFEF"/>
        </a:solidFill>
        <a:effectLst/>
      </p:bgPr>
    </p:bg>
    <p:spTree>
      <p:nvGrpSpPr>
        <p:cNvPr id="1" name="Shape 99"/>
        <p:cNvGrpSpPr/>
        <p:nvPr/>
      </p:nvGrpSpPr>
      <p:grpSpPr>
        <a:xfrm>
          <a:off x="0" y="0"/>
          <a:ext cx="0" cy="0"/>
          <a:chOff x="0" y="0"/>
          <a:chExt cx="0" cy="0"/>
        </a:xfrm>
      </p:grpSpPr>
      <p:sp>
        <p:nvSpPr>
          <p:cNvPr id="100" name="Google Shape;100;p15"/>
          <p:cNvSpPr/>
          <p:nvPr/>
        </p:nvSpPr>
        <p:spPr>
          <a:xfrm flipH="1">
            <a:off x="-9433" y="-174575"/>
            <a:ext cx="12254000" cy="7041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15"/>
          <p:cNvSpPr txBox="1">
            <a:spLocks noGrp="1"/>
          </p:cNvSpPr>
          <p:nvPr>
            <p:ph type="ctrTitle"/>
          </p:nvPr>
        </p:nvSpPr>
        <p:spPr>
          <a:xfrm>
            <a:off x="7337033" y="1881233"/>
            <a:ext cx="3462800" cy="1585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9pPr>
          </a:lstStyle>
          <a:p>
            <a:endParaRPr/>
          </a:p>
        </p:txBody>
      </p:sp>
      <p:sp>
        <p:nvSpPr>
          <p:cNvPr id="102" name="Google Shape;102;p15"/>
          <p:cNvSpPr txBox="1">
            <a:spLocks noGrp="1"/>
          </p:cNvSpPr>
          <p:nvPr>
            <p:ph type="subTitle" idx="1"/>
          </p:nvPr>
        </p:nvSpPr>
        <p:spPr>
          <a:xfrm>
            <a:off x="7337033" y="3251500"/>
            <a:ext cx="3570400" cy="18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Fira Sans Condensed ExtraLight"/>
              <a:buNone/>
              <a:defRPr/>
            </a:lvl1pPr>
            <a:lvl2pPr lvl="1"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9pPr>
          </a:lstStyle>
          <a:p>
            <a:endParaRPr/>
          </a:p>
        </p:txBody>
      </p:sp>
      <p:sp>
        <p:nvSpPr>
          <p:cNvPr id="103" name="Google Shape;103;p15"/>
          <p:cNvSpPr txBox="1"/>
          <p:nvPr/>
        </p:nvSpPr>
        <p:spPr>
          <a:xfrm>
            <a:off x="7337033" y="5454600"/>
            <a:ext cx="3929200" cy="1139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200">
                <a:solidFill>
                  <a:srgbClr val="FFFFFF"/>
                </a:solidFill>
                <a:latin typeface="Dosis"/>
                <a:ea typeface="Dosis"/>
                <a:cs typeface="Dosis"/>
                <a:sym typeface="Dosis"/>
              </a:rPr>
              <a:t>CREDITS: This presentation template was created by </a:t>
            </a:r>
            <a:r>
              <a:rPr lang="en" sz="1200" b="1">
                <a:solidFill>
                  <a:srgbClr val="FFFFFF"/>
                </a:solidFill>
                <a:uFill>
                  <a:noFill/>
                </a:uFill>
                <a:latin typeface="Dosis"/>
                <a:ea typeface="Dosis"/>
                <a:cs typeface="Dosis"/>
                <a:sym typeface="Dosis"/>
                <a:hlinkClick r:id="rId2"/>
              </a:rPr>
              <a:t>Slidesgo</a:t>
            </a:r>
            <a:r>
              <a:rPr lang="en" sz="1200">
                <a:solidFill>
                  <a:srgbClr val="FFFFFF"/>
                </a:solidFill>
                <a:latin typeface="Dosis"/>
                <a:ea typeface="Dosis"/>
                <a:cs typeface="Dosis"/>
                <a:sym typeface="Dosis"/>
              </a:rPr>
              <a:t>, including icons by </a:t>
            </a:r>
            <a:r>
              <a:rPr lang="en" sz="1200" b="1">
                <a:solidFill>
                  <a:srgbClr val="FFFFFF"/>
                </a:solidFill>
                <a:uFill>
                  <a:noFill/>
                </a:uFill>
                <a:latin typeface="Dosis"/>
                <a:ea typeface="Dosis"/>
                <a:cs typeface="Dosis"/>
                <a:sym typeface="Dosis"/>
                <a:hlinkClick r:id="rId3"/>
              </a:rPr>
              <a:t>Flaticon</a:t>
            </a:r>
            <a:r>
              <a:rPr lang="en" sz="1200">
                <a:solidFill>
                  <a:srgbClr val="FFFFFF"/>
                </a:solidFill>
                <a:latin typeface="Dosis"/>
                <a:ea typeface="Dosis"/>
                <a:cs typeface="Dosis"/>
                <a:sym typeface="Dosis"/>
              </a:rPr>
              <a:t>, and infographics &amp; images by </a:t>
            </a:r>
            <a:r>
              <a:rPr lang="en" sz="1200" b="1">
                <a:solidFill>
                  <a:srgbClr val="FFFFFF"/>
                </a:solidFill>
                <a:uFill>
                  <a:noFill/>
                </a:uFill>
                <a:latin typeface="Dosis"/>
                <a:ea typeface="Dosis"/>
                <a:cs typeface="Dosis"/>
                <a:sym typeface="Dosis"/>
                <a:hlinkClick r:id="rId4"/>
              </a:rPr>
              <a:t>Freepik</a:t>
            </a:r>
            <a:r>
              <a:rPr lang="en" sz="1200">
                <a:solidFill>
                  <a:srgbClr val="FFFFFF"/>
                </a:solidFill>
                <a:latin typeface="Dosis"/>
                <a:ea typeface="Dosis"/>
                <a:cs typeface="Dosis"/>
                <a:sym typeface="Dosis"/>
              </a:rPr>
              <a:t>. </a:t>
            </a:r>
            <a:endParaRPr sz="1200">
              <a:solidFill>
                <a:srgbClr val="FFFFFF"/>
              </a:solidFill>
              <a:latin typeface="Dosis"/>
              <a:ea typeface="Dosis"/>
              <a:cs typeface="Dosis"/>
              <a:sym typeface="Dosis"/>
            </a:endParaRPr>
          </a:p>
        </p:txBody>
      </p:sp>
    </p:spTree>
    <p:extLst>
      <p:ext uri="{BB962C8B-B14F-4D97-AF65-F5344CB8AC3E}">
        <p14:creationId xmlns:p14="http://schemas.microsoft.com/office/powerpoint/2010/main" val="4488971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rgbClr val="EFEFEF"/>
        </a:solidFill>
        <a:effectLst/>
      </p:bgPr>
    </p:bg>
    <p:spTree>
      <p:nvGrpSpPr>
        <p:cNvPr id="1" name="Shape 104"/>
        <p:cNvGrpSpPr/>
        <p:nvPr/>
      </p:nvGrpSpPr>
      <p:grpSpPr>
        <a:xfrm>
          <a:off x="0" y="0"/>
          <a:ext cx="0" cy="0"/>
          <a:chOff x="0" y="0"/>
          <a:chExt cx="0" cy="0"/>
        </a:xfrm>
      </p:grpSpPr>
    </p:spTree>
    <p:extLst>
      <p:ext uri="{BB962C8B-B14F-4D97-AF65-F5344CB8AC3E}">
        <p14:creationId xmlns:p14="http://schemas.microsoft.com/office/powerpoint/2010/main" val="2624268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1464872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EFEFEF"/>
        </a:solidFill>
        <a:effectLst/>
      </p:bgPr>
    </p:bg>
    <p:spTree>
      <p:nvGrpSpPr>
        <p:cNvPr id="1" name="Shape 8"/>
        <p:cNvGrpSpPr/>
        <p:nvPr/>
      </p:nvGrpSpPr>
      <p:grpSpPr>
        <a:xfrm>
          <a:off x="0" y="0"/>
          <a:ext cx="0" cy="0"/>
          <a:chOff x="0" y="0"/>
          <a:chExt cx="0" cy="0"/>
        </a:xfrm>
      </p:grpSpPr>
      <p:sp>
        <p:nvSpPr>
          <p:cNvPr id="9" name="Google Shape;9;p2"/>
          <p:cNvSpPr/>
          <p:nvPr/>
        </p:nvSpPr>
        <p:spPr>
          <a:xfrm flipH="1">
            <a:off x="-9433" y="-183367"/>
            <a:ext cx="12254000" cy="7041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6424817" y="1856167"/>
            <a:ext cx="4702800" cy="271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666"/>
            </a:lvl1pPr>
            <a:lvl2pPr lvl="1"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9pPr>
          </a:lstStyle>
          <a:p>
            <a:endParaRPr/>
          </a:p>
        </p:txBody>
      </p:sp>
      <p:sp>
        <p:nvSpPr>
          <p:cNvPr id="11" name="Google Shape;11;p2"/>
          <p:cNvSpPr txBox="1">
            <a:spLocks noGrp="1"/>
          </p:cNvSpPr>
          <p:nvPr>
            <p:ph type="subTitle" idx="1"/>
          </p:nvPr>
        </p:nvSpPr>
        <p:spPr>
          <a:xfrm>
            <a:off x="6684417" y="4369501"/>
            <a:ext cx="4443200" cy="448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rgbClr val="EFEFEF"/>
                </a:solidFill>
              </a:defRPr>
            </a:lvl1pPr>
            <a:lvl2pPr lvl="1"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9pPr>
          </a:lstStyle>
          <a:p>
            <a:endParaRPr/>
          </a:p>
        </p:txBody>
      </p:sp>
    </p:spTree>
    <p:extLst>
      <p:ext uri="{BB962C8B-B14F-4D97-AF65-F5344CB8AC3E}">
        <p14:creationId xmlns:p14="http://schemas.microsoft.com/office/powerpoint/2010/main" val="25277687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1141600" y="1487569"/>
            <a:ext cx="10227200" cy="4555200"/>
          </a:xfrm>
          <a:prstGeom prst="rect">
            <a:avLst/>
          </a:prstGeom>
          <a:noFill/>
        </p:spPr>
        <p:txBody>
          <a:bodyPr spcFirstLastPara="1" wrap="square" lIns="91425" tIns="91425" rIns="91425" bIns="91425" anchor="t" anchorCtr="0">
            <a:noAutofit/>
          </a:bodyPr>
          <a:lstStyle>
            <a:lvl1pPr lvl="0" rtl="0">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3733">
                <a:latin typeface="Fira Sans Condensed ExtraLight"/>
                <a:ea typeface="Fira Sans Condensed ExtraLight"/>
                <a:cs typeface="Fira Sans Condensed ExtraLight"/>
                <a:sym typeface="Fira Sans Condensed ExtraLight"/>
              </a:defRPr>
            </a:lvl9pPr>
          </a:lstStyle>
          <a:p>
            <a:endParaRPr/>
          </a:p>
        </p:txBody>
      </p:sp>
      <p:sp>
        <p:nvSpPr>
          <p:cNvPr id="14" name="Google Shape;14;p3"/>
          <p:cNvSpPr/>
          <p:nvPr/>
        </p:nvSpPr>
        <p:spPr>
          <a:xfrm>
            <a:off x="0" y="741333"/>
            <a:ext cx="1851600" cy="316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15" name="Google Shape;15;p3"/>
          <p:cNvSpPr txBox="1">
            <a:spLocks noGrp="1"/>
          </p:cNvSpPr>
          <p:nvPr>
            <p:ph type="ctrTitle"/>
          </p:nvPr>
        </p:nvSpPr>
        <p:spPr>
          <a:xfrm>
            <a:off x="1264800" y="480857"/>
            <a:ext cx="9686000" cy="67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2400"/>
              <a:buFont typeface="Josefin Sans"/>
              <a:buNone/>
              <a:defRPr sz="3200" b="1">
                <a:solidFill>
                  <a:srgbClr val="FFFFFF"/>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2431891486"/>
      </p:ext>
    </p:extLst>
  </p:cSld>
  <p:clrMapOvr>
    <a:masterClrMapping/>
  </p:clrMapOvr>
  <p:extLst>
    <p:ext uri="{DCECCB84-F9BA-43D5-87BE-67443E8EF086}">
      <p15:sldGuideLst xmlns:p15="http://schemas.microsoft.com/office/powerpoint/2012/main">
        <p15:guide id="1" orient="horz" pos="340">
          <p15:clr>
            <a:srgbClr val="FA7B17"/>
          </p15:clr>
        </p15:guide>
        <p15:guide id="2" pos="454">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EFEFEF"/>
        </a:solidFill>
        <a:effectLst/>
      </p:bgPr>
    </p:bg>
    <p:spTree>
      <p:nvGrpSpPr>
        <p:cNvPr id="1" name="Shape 16"/>
        <p:cNvGrpSpPr/>
        <p:nvPr/>
      </p:nvGrpSpPr>
      <p:grpSpPr>
        <a:xfrm>
          <a:off x="0" y="0"/>
          <a:ext cx="0" cy="0"/>
          <a:chOff x="0" y="0"/>
          <a:chExt cx="0" cy="0"/>
        </a:xfrm>
      </p:grpSpPr>
      <p:sp>
        <p:nvSpPr>
          <p:cNvPr id="17" name="Google Shape;17;p4"/>
          <p:cNvSpPr/>
          <p:nvPr/>
        </p:nvSpPr>
        <p:spPr>
          <a:xfrm rot="10800000" flipH="1">
            <a:off x="-9433" y="-183367"/>
            <a:ext cx="12254000" cy="7041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subTitle" idx="1"/>
          </p:nvPr>
        </p:nvSpPr>
        <p:spPr>
          <a:xfrm>
            <a:off x="9125000" y="4989633"/>
            <a:ext cx="30668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19" name="Google Shape;19;p4"/>
          <p:cNvSpPr txBox="1">
            <a:spLocks noGrp="1"/>
          </p:cNvSpPr>
          <p:nvPr>
            <p:ph type="subTitle" idx="2"/>
          </p:nvPr>
        </p:nvSpPr>
        <p:spPr>
          <a:xfrm>
            <a:off x="9125000" y="3173400"/>
            <a:ext cx="20980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0" name="Google Shape;20;p4"/>
          <p:cNvSpPr txBox="1">
            <a:spLocks noGrp="1"/>
          </p:cNvSpPr>
          <p:nvPr>
            <p:ph type="subTitle" idx="3"/>
          </p:nvPr>
        </p:nvSpPr>
        <p:spPr>
          <a:xfrm>
            <a:off x="5610751" y="772333"/>
            <a:ext cx="18592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1" name="Google Shape;21;p4"/>
          <p:cNvSpPr txBox="1">
            <a:spLocks noGrp="1"/>
          </p:cNvSpPr>
          <p:nvPr>
            <p:ph type="subTitle" idx="4"/>
          </p:nvPr>
        </p:nvSpPr>
        <p:spPr>
          <a:xfrm>
            <a:off x="2074399" y="772333"/>
            <a:ext cx="19700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2" name="Google Shape;22;p4"/>
          <p:cNvSpPr txBox="1">
            <a:spLocks noGrp="1"/>
          </p:cNvSpPr>
          <p:nvPr>
            <p:ph type="subTitle" idx="5"/>
          </p:nvPr>
        </p:nvSpPr>
        <p:spPr>
          <a:xfrm>
            <a:off x="5599535" y="4989632"/>
            <a:ext cx="17932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3" name="Google Shape;23;p4"/>
          <p:cNvSpPr txBox="1">
            <a:spLocks noGrp="1"/>
          </p:cNvSpPr>
          <p:nvPr>
            <p:ph type="subTitle" idx="6"/>
          </p:nvPr>
        </p:nvSpPr>
        <p:spPr>
          <a:xfrm>
            <a:off x="2074400" y="2626600"/>
            <a:ext cx="37552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4" name="Google Shape;24;p4"/>
          <p:cNvSpPr txBox="1">
            <a:spLocks noGrp="1"/>
          </p:cNvSpPr>
          <p:nvPr>
            <p:ph type="subTitle" idx="7"/>
          </p:nvPr>
        </p:nvSpPr>
        <p:spPr>
          <a:xfrm>
            <a:off x="1880965" y="1317033"/>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5" name="Google Shape;25;p4"/>
          <p:cNvSpPr txBox="1">
            <a:spLocks noGrp="1"/>
          </p:cNvSpPr>
          <p:nvPr>
            <p:ph type="subTitle" idx="8"/>
          </p:nvPr>
        </p:nvSpPr>
        <p:spPr>
          <a:xfrm>
            <a:off x="5599535" y="5531655"/>
            <a:ext cx="20980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6" name="Google Shape;26;p4"/>
          <p:cNvSpPr txBox="1">
            <a:spLocks noGrp="1"/>
          </p:cNvSpPr>
          <p:nvPr>
            <p:ph type="subTitle" idx="9"/>
          </p:nvPr>
        </p:nvSpPr>
        <p:spPr>
          <a:xfrm>
            <a:off x="1880965" y="3174497"/>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7" name="Google Shape;27;p4"/>
          <p:cNvSpPr txBox="1">
            <a:spLocks noGrp="1"/>
          </p:cNvSpPr>
          <p:nvPr>
            <p:ph type="subTitle" idx="13"/>
          </p:nvPr>
        </p:nvSpPr>
        <p:spPr>
          <a:xfrm>
            <a:off x="5610765" y="1317033"/>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8" name="Google Shape;28;p4"/>
          <p:cNvSpPr txBox="1">
            <a:spLocks noGrp="1"/>
          </p:cNvSpPr>
          <p:nvPr>
            <p:ph type="subTitle" idx="14"/>
          </p:nvPr>
        </p:nvSpPr>
        <p:spPr>
          <a:xfrm>
            <a:off x="9125001" y="5531655"/>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9" name="Google Shape;29;p4"/>
          <p:cNvSpPr txBox="1">
            <a:spLocks noGrp="1"/>
          </p:cNvSpPr>
          <p:nvPr>
            <p:ph type="subTitle" idx="15"/>
          </p:nvPr>
        </p:nvSpPr>
        <p:spPr>
          <a:xfrm>
            <a:off x="9125001" y="3721255"/>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30" name="Google Shape;30;p4"/>
          <p:cNvSpPr txBox="1">
            <a:spLocks noGrp="1"/>
          </p:cNvSpPr>
          <p:nvPr>
            <p:ph type="title" hasCustomPrompt="1"/>
          </p:nvPr>
        </p:nvSpPr>
        <p:spPr>
          <a:xfrm>
            <a:off x="1028400" y="644659"/>
            <a:ext cx="10724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a:spLocks noGrp="1"/>
          </p:cNvSpPr>
          <p:nvPr>
            <p:ph type="title" idx="16" hasCustomPrompt="1"/>
          </p:nvPr>
        </p:nvSpPr>
        <p:spPr>
          <a:xfrm>
            <a:off x="3985197" y="4861805"/>
            <a:ext cx="16160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17" hasCustomPrompt="1"/>
          </p:nvPr>
        </p:nvSpPr>
        <p:spPr>
          <a:xfrm>
            <a:off x="959999" y="2514833"/>
            <a:ext cx="1140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18" hasCustomPrompt="1"/>
          </p:nvPr>
        </p:nvSpPr>
        <p:spPr>
          <a:xfrm>
            <a:off x="4469709" y="644659"/>
            <a:ext cx="1140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19" hasCustomPrompt="1"/>
          </p:nvPr>
        </p:nvSpPr>
        <p:spPr>
          <a:xfrm>
            <a:off x="7510372" y="4861805"/>
            <a:ext cx="16160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title" idx="20" hasCustomPrompt="1"/>
          </p:nvPr>
        </p:nvSpPr>
        <p:spPr>
          <a:xfrm>
            <a:off x="7535139" y="3044004"/>
            <a:ext cx="16160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9270914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solidFill>
          <a:srgbClr val="EFEFEF"/>
        </a:solidFill>
        <a:effectLst/>
      </p:bgPr>
    </p:bg>
    <p:spTree>
      <p:nvGrpSpPr>
        <p:cNvPr id="1" name="Shape 36"/>
        <p:cNvGrpSpPr/>
        <p:nvPr/>
      </p:nvGrpSpPr>
      <p:grpSpPr>
        <a:xfrm>
          <a:off x="0" y="0"/>
          <a:ext cx="0" cy="0"/>
          <a:chOff x="0" y="0"/>
          <a:chExt cx="0" cy="0"/>
        </a:xfrm>
      </p:grpSpPr>
      <p:sp>
        <p:nvSpPr>
          <p:cNvPr id="37" name="Google Shape;37;p5"/>
          <p:cNvSpPr/>
          <p:nvPr/>
        </p:nvSpPr>
        <p:spPr>
          <a:xfrm>
            <a:off x="0" y="741333"/>
            <a:ext cx="1851600" cy="235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38" name="Google Shape;38;p5"/>
          <p:cNvSpPr txBox="1">
            <a:spLocks noGrp="1"/>
          </p:cNvSpPr>
          <p:nvPr>
            <p:ph type="title"/>
          </p:nvPr>
        </p:nvSpPr>
        <p:spPr>
          <a:xfrm>
            <a:off x="1141596" y="2222033"/>
            <a:ext cx="3168400" cy="1195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
        <p:nvSpPr>
          <p:cNvPr id="39" name="Google Shape;39;p5"/>
          <p:cNvSpPr txBox="1">
            <a:spLocks noGrp="1"/>
          </p:cNvSpPr>
          <p:nvPr>
            <p:ph type="subTitle" idx="1"/>
          </p:nvPr>
        </p:nvSpPr>
        <p:spPr>
          <a:xfrm flipH="1">
            <a:off x="1141593" y="3681033"/>
            <a:ext cx="4091600" cy="15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None/>
              <a:defRPr sz="1600">
                <a:solidFill>
                  <a:srgbClr val="5B3C43"/>
                </a:solidFill>
              </a:defRPr>
            </a:lvl1pPr>
            <a:lvl2pPr lvl="1" rtl="0">
              <a:lnSpc>
                <a:spcPct val="100000"/>
              </a:lnSpc>
              <a:spcBef>
                <a:spcPts val="0"/>
              </a:spcBef>
              <a:spcAft>
                <a:spcPts val="0"/>
              </a:spcAft>
              <a:buClr>
                <a:schemeClr val="dk2"/>
              </a:buClr>
              <a:buSzPts val="1100"/>
              <a:buNone/>
              <a:defRPr>
                <a:solidFill>
                  <a:schemeClr val="dk2"/>
                </a:solidFill>
              </a:defRPr>
            </a:lvl2pPr>
            <a:lvl3pPr lvl="2" rtl="0">
              <a:lnSpc>
                <a:spcPct val="100000"/>
              </a:lnSpc>
              <a:spcBef>
                <a:spcPts val="0"/>
              </a:spcBef>
              <a:spcAft>
                <a:spcPts val="0"/>
              </a:spcAft>
              <a:buClr>
                <a:schemeClr val="dk2"/>
              </a:buClr>
              <a:buSzPts val="1100"/>
              <a:buNone/>
              <a:defRPr>
                <a:solidFill>
                  <a:schemeClr val="dk2"/>
                </a:solidFill>
              </a:defRPr>
            </a:lvl3pPr>
            <a:lvl4pPr lvl="3" rtl="0">
              <a:lnSpc>
                <a:spcPct val="100000"/>
              </a:lnSpc>
              <a:spcBef>
                <a:spcPts val="0"/>
              </a:spcBef>
              <a:spcAft>
                <a:spcPts val="0"/>
              </a:spcAft>
              <a:buClr>
                <a:schemeClr val="dk2"/>
              </a:buClr>
              <a:buSzPts val="1100"/>
              <a:buNone/>
              <a:defRPr>
                <a:solidFill>
                  <a:schemeClr val="dk2"/>
                </a:solidFill>
              </a:defRPr>
            </a:lvl4pPr>
            <a:lvl5pPr lvl="4" rtl="0">
              <a:lnSpc>
                <a:spcPct val="100000"/>
              </a:lnSpc>
              <a:spcBef>
                <a:spcPts val="0"/>
              </a:spcBef>
              <a:spcAft>
                <a:spcPts val="0"/>
              </a:spcAft>
              <a:buClr>
                <a:schemeClr val="dk2"/>
              </a:buClr>
              <a:buSzPts val="1100"/>
              <a:buNone/>
              <a:defRPr>
                <a:solidFill>
                  <a:schemeClr val="dk2"/>
                </a:solidFill>
              </a:defRPr>
            </a:lvl5pPr>
            <a:lvl6pPr lvl="5" rtl="0">
              <a:lnSpc>
                <a:spcPct val="100000"/>
              </a:lnSpc>
              <a:spcBef>
                <a:spcPts val="0"/>
              </a:spcBef>
              <a:spcAft>
                <a:spcPts val="0"/>
              </a:spcAft>
              <a:buClr>
                <a:schemeClr val="dk2"/>
              </a:buClr>
              <a:buSzPts val="1100"/>
              <a:buNone/>
              <a:defRPr>
                <a:solidFill>
                  <a:schemeClr val="dk2"/>
                </a:solidFill>
              </a:defRPr>
            </a:lvl6pPr>
            <a:lvl7pPr lvl="6" rtl="0">
              <a:lnSpc>
                <a:spcPct val="100000"/>
              </a:lnSpc>
              <a:spcBef>
                <a:spcPts val="0"/>
              </a:spcBef>
              <a:spcAft>
                <a:spcPts val="0"/>
              </a:spcAft>
              <a:buClr>
                <a:schemeClr val="dk2"/>
              </a:buClr>
              <a:buSzPts val="1100"/>
              <a:buNone/>
              <a:defRPr>
                <a:solidFill>
                  <a:schemeClr val="dk2"/>
                </a:solidFill>
              </a:defRPr>
            </a:lvl7pPr>
            <a:lvl8pPr lvl="7" rtl="0">
              <a:lnSpc>
                <a:spcPct val="100000"/>
              </a:lnSpc>
              <a:spcBef>
                <a:spcPts val="0"/>
              </a:spcBef>
              <a:spcAft>
                <a:spcPts val="0"/>
              </a:spcAft>
              <a:buClr>
                <a:schemeClr val="dk2"/>
              </a:buClr>
              <a:buSzPts val="1100"/>
              <a:buNone/>
              <a:defRPr>
                <a:solidFill>
                  <a:schemeClr val="dk2"/>
                </a:solidFill>
              </a:defRPr>
            </a:lvl8pPr>
            <a:lvl9pPr lvl="8" rtl="0">
              <a:lnSpc>
                <a:spcPct val="100000"/>
              </a:lnSpc>
              <a:spcBef>
                <a:spcPts val="0"/>
              </a:spcBef>
              <a:spcAft>
                <a:spcPts val="0"/>
              </a:spcAft>
              <a:buClr>
                <a:schemeClr val="dk2"/>
              </a:buClr>
              <a:buSzPts val="1100"/>
              <a:buNone/>
              <a:defRPr>
                <a:solidFill>
                  <a:schemeClr val="dk2"/>
                </a:solidFill>
              </a:defRPr>
            </a:lvl9pPr>
          </a:lstStyle>
          <a:p>
            <a:endParaRPr/>
          </a:p>
        </p:txBody>
      </p:sp>
      <p:sp>
        <p:nvSpPr>
          <p:cNvPr id="40" name="Google Shape;40;p5"/>
          <p:cNvSpPr/>
          <p:nvPr/>
        </p:nvSpPr>
        <p:spPr>
          <a:xfrm flipH="1">
            <a:off x="8864967" y="4915933"/>
            <a:ext cx="3379600" cy="1942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05779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reserve="1">
  <p:cSld name="Table of contents">
    <p:bg>
      <p:bgPr>
        <a:solidFill>
          <a:srgbClr val="EFEFEF"/>
        </a:solidFill>
        <a:effectLst/>
      </p:bgPr>
    </p:bg>
    <p:spTree>
      <p:nvGrpSpPr>
        <p:cNvPr id="1" name="Shape 16"/>
        <p:cNvGrpSpPr/>
        <p:nvPr/>
      </p:nvGrpSpPr>
      <p:grpSpPr>
        <a:xfrm>
          <a:off x="0" y="0"/>
          <a:ext cx="0" cy="0"/>
          <a:chOff x="0" y="0"/>
          <a:chExt cx="0" cy="0"/>
        </a:xfrm>
      </p:grpSpPr>
      <p:sp>
        <p:nvSpPr>
          <p:cNvPr id="17" name="Google Shape;17;p4"/>
          <p:cNvSpPr/>
          <p:nvPr/>
        </p:nvSpPr>
        <p:spPr>
          <a:xfrm rot="10800000" flipH="1">
            <a:off x="-9433" y="-183367"/>
            <a:ext cx="12254000" cy="70412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8;p4"/>
          <p:cNvSpPr txBox="1">
            <a:spLocks noGrp="1"/>
          </p:cNvSpPr>
          <p:nvPr>
            <p:ph type="subTitle" idx="1"/>
          </p:nvPr>
        </p:nvSpPr>
        <p:spPr>
          <a:xfrm>
            <a:off x="9125000" y="4989633"/>
            <a:ext cx="30668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19" name="Google Shape;19;p4"/>
          <p:cNvSpPr txBox="1">
            <a:spLocks noGrp="1"/>
          </p:cNvSpPr>
          <p:nvPr>
            <p:ph type="subTitle" idx="2"/>
          </p:nvPr>
        </p:nvSpPr>
        <p:spPr>
          <a:xfrm>
            <a:off x="9125000" y="3173400"/>
            <a:ext cx="20980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0" name="Google Shape;20;p4"/>
          <p:cNvSpPr txBox="1">
            <a:spLocks noGrp="1"/>
          </p:cNvSpPr>
          <p:nvPr>
            <p:ph type="subTitle" idx="3"/>
          </p:nvPr>
        </p:nvSpPr>
        <p:spPr>
          <a:xfrm>
            <a:off x="5610751" y="772333"/>
            <a:ext cx="18592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1" name="Google Shape;21;p4"/>
          <p:cNvSpPr txBox="1">
            <a:spLocks noGrp="1"/>
          </p:cNvSpPr>
          <p:nvPr>
            <p:ph type="subTitle" idx="4"/>
          </p:nvPr>
        </p:nvSpPr>
        <p:spPr>
          <a:xfrm>
            <a:off x="2074399" y="772333"/>
            <a:ext cx="19700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2" name="Google Shape;22;p4"/>
          <p:cNvSpPr txBox="1">
            <a:spLocks noGrp="1"/>
          </p:cNvSpPr>
          <p:nvPr>
            <p:ph type="subTitle" idx="5"/>
          </p:nvPr>
        </p:nvSpPr>
        <p:spPr>
          <a:xfrm>
            <a:off x="5599535" y="4989632"/>
            <a:ext cx="17932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3" name="Google Shape;23;p4"/>
          <p:cNvSpPr txBox="1">
            <a:spLocks noGrp="1"/>
          </p:cNvSpPr>
          <p:nvPr>
            <p:ph type="subTitle" idx="6"/>
          </p:nvPr>
        </p:nvSpPr>
        <p:spPr>
          <a:xfrm>
            <a:off x="2074400" y="2626600"/>
            <a:ext cx="3755200" cy="7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24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2400">
                <a:solidFill>
                  <a:schemeClr val="accent3"/>
                </a:solidFill>
                <a:latin typeface="Squada One"/>
                <a:ea typeface="Squada One"/>
                <a:cs typeface="Squada One"/>
                <a:sym typeface="Squada One"/>
              </a:defRPr>
            </a:lvl9pPr>
          </a:lstStyle>
          <a:p>
            <a:endParaRPr/>
          </a:p>
        </p:txBody>
      </p:sp>
      <p:sp>
        <p:nvSpPr>
          <p:cNvPr id="24" name="Google Shape;24;p4"/>
          <p:cNvSpPr txBox="1">
            <a:spLocks noGrp="1"/>
          </p:cNvSpPr>
          <p:nvPr>
            <p:ph type="subTitle" idx="7"/>
          </p:nvPr>
        </p:nvSpPr>
        <p:spPr>
          <a:xfrm>
            <a:off x="1880965" y="1317033"/>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5" name="Google Shape;25;p4"/>
          <p:cNvSpPr txBox="1">
            <a:spLocks noGrp="1"/>
          </p:cNvSpPr>
          <p:nvPr>
            <p:ph type="subTitle" idx="8"/>
          </p:nvPr>
        </p:nvSpPr>
        <p:spPr>
          <a:xfrm>
            <a:off x="5599535" y="5531655"/>
            <a:ext cx="20980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6" name="Google Shape;26;p4"/>
          <p:cNvSpPr txBox="1">
            <a:spLocks noGrp="1"/>
          </p:cNvSpPr>
          <p:nvPr>
            <p:ph type="subTitle" idx="9"/>
          </p:nvPr>
        </p:nvSpPr>
        <p:spPr>
          <a:xfrm>
            <a:off x="1880965" y="3174497"/>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7" name="Google Shape;27;p4"/>
          <p:cNvSpPr txBox="1">
            <a:spLocks noGrp="1"/>
          </p:cNvSpPr>
          <p:nvPr>
            <p:ph type="subTitle" idx="13"/>
          </p:nvPr>
        </p:nvSpPr>
        <p:spPr>
          <a:xfrm>
            <a:off x="5610765" y="1317033"/>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8" name="Google Shape;28;p4"/>
          <p:cNvSpPr txBox="1">
            <a:spLocks noGrp="1"/>
          </p:cNvSpPr>
          <p:nvPr>
            <p:ph type="subTitle" idx="14"/>
          </p:nvPr>
        </p:nvSpPr>
        <p:spPr>
          <a:xfrm>
            <a:off x="9125001" y="5531655"/>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9" name="Google Shape;29;p4"/>
          <p:cNvSpPr txBox="1">
            <a:spLocks noGrp="1"/>
          </p:cNvSpPr>
          <p:nvPr>
            <p:ph type="subTitle" idx="15"/>
          </p:nvPr>
        </p:nvSpPr>
        <p:spPr>
          <a:xfrm>
            <a:off x="9125001" y="3721255"/>
            <a:ext cx="2220800" cy="763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600">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30" name="Google Shape;30;p4"/>
          <p:cNvSpPr txBox="1">
            <a:spLocks noGrp="1"/>
          </p:cNvSpPr>
          <p:nvPr>
            <p:ph type="title" hasCustomPrompt="1"/>
          </p:nvPr>
        </p:nvSpPr>
        <p:spPr>
          <a:xfrm>
            <a:off x="1028400" y="644659"/>
            <a:ext cx="10724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a:spLocks noGrp="1"/>
          </p:cNvSpPr>
          <p:nvPr>
            <p:ph type="title" idx="16" hasCustomPrompt="1"/>
          </p:nvPr>
        </p:nvSpPr>
        <p:spPr>
          <a:xfrm>
            <a:off x="3985197" y="4861805"/>
            <a:ext cx="16160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17" hasCustomPrompt="1"/>
          </p:nvPr>
        </p:nvSpPr>
        <p:spPr>
          <a:xfrm>
            <a:off x="959999" y="2514833"/>
            <a:ext cx="1140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18" hasCustomPrompt="1"/>
          </p:nvPr>
        </p:nvSpPr>
        <p:spPr>
          <a:xfrm>
            <a:off x="4469709" y="644659"/>
            <a:ext cx="1140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19" hasCustomPrompt="1"/>
          </p:nvPr>
        </p:nvSpPr>
        <p:spPr>
          <a:xfrm>
            <a:off x="7510372" y="4861805"/>
            <a:ext cx="16160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title" idx="20" hasCustomPrompt="1"/>
          </p:nvPr>
        </p:nvSpPr>
        <p:spPr>
          <a:xfrm>
            <a:off x="7535139" y="3044004"/>
            <a:ext cx="16160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667"/>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3131520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columns">
  <p:cSld name="Four columns">
    <p:bg>
      <p:bgPr>
        <a:solidFill>
          <a:srgbClr val="EFEFEF"/>
        </a:solidFill>
        <a:effectLst/>
      </p:bgPr>
    </p:bg>
    <p:spTree>
      <p:nvGrpSpPr>
        <p:cNvPr id="1" name="Shape 41"/>
        <p:cNvGrpSpPr/>
        <p:nvPr/>
      </p:nvGrpSpPr>
      <p:grpSpPr>
        <a:xfrm>
          <a:off x="0" y="0"/>
          <a:ext cx="0" cy="0"/>
          <a:chOff x="0" y="0"/>
          <a:chExt cx="0" cy="0"/>
        </a:xfrm>
      </p:grpSpPr>
      <p:sp>
        <p:nvSpPr>
          <p:cNvPr id="42" name="Google Shape;42;p6"/>
          <p:cNvSpPr/>
          <p:nvPr/>
        </p:nvSpPr>
        <p:spPr>
          <a:xfrm>
            <a:off x="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txBox="1">
            <a:spLocks noGrp="1"/>
          </p:cNvSpPr>
          <p:nvPr>
            <p:ph type="subTitle" idx="1"/>
          </p:nvPr>
        </p:nvSpPr>
        <p:spPr>
          <a:xfrm>
            <a:off x="6943133" y="5062161"/>
            <a:ext cx="3180000" cy="4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44" name="Google Shape;44;p6"/>
          <p:cNvSpPr txBox="1">
            <a:spLocks noGrp="1"/>
          </p:cNvSpPr>
          <p:nvPr>
            <p:ph type="subTitle" idx="2"/>
          </p:nvPr>
        </p:nvSpPr>
        <p:spPr>
          <a:xfrm>
            <a:off x="6943133" y="2610467"/>
            <a:ext cx="3180000" cy="35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45" name="Google Shape;45;p6"/>
          <p:cNvSpPr txBox="1">
            <a:spLocks noGrp="1"/>
          </p:cNvSpPr>
          <p:nvPr>
            <p:ph type="subTitle" idx="3"/>
          </p:nvPr>
        </p:nvSpPr>
        <p:spPr>
          <a:xfrm>
            <a:off x="6943133" y="2824633"/>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46" name="Google Shape;46;p6"/>
          <p:cNvSpPr txBox="1">
            <a:spLocks noGrp="1"/>
          </p:cNvSpPr>
          <p:nvPr>
            <p:ph type="subTitle" idx="4"/>
          </p:nvPr>
        </p:nvSpPr>
        <p:spPr>
          <a:xfrm>
            <a:off x="6943133" y="5303167"/>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47" name="Google Shape;47;p6"/>
          <p:cNvSpPr/>
          <p:nvPr/>
        </p:nvSpPr>
        <p:spPr>
          <a:xfrm>
            <a:off x="0" y="4916000"/>
            <a:ext cx="2183200" cy="1942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6"/>
          <p:cNvSpPr txBox="1">
            <a:spLocks noGrp="1"/>
          </p:cNvSpPr>
          <p:nvPr>
            <p:ph type="ctrTitle"/>
          </p:nvPr>
        </p:nvSpPr>
        <p:spPr>
          <a:xfrm>
            <a:off x="1264800" y="480857"/>
            <a:ext cx="9686000" cy="67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
        <p:nvSpPr>
          <p:cNvPr id="49" name="Google Shape;49;p6"/>
          <p:cNvSpPr txBox="1">
            <a:spLocks noGrp="1"/>
          </p:cNvSpPr>
          <p:nvPr>
            <p:ph type="subTitle" idx="5"/>
          </p:nvPr>
        </p:nvSpPr>
        <p:spPr>
          <a:xfrm>
            <a:off x="1940900" y="5062167"/>
            <a:ext cx="3548800" cy="4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50" name="Google Shape;50;p6"/>
          <p:cNvSpPr txBox="1">
            <a:spLocks noGrp="1"/>
          </p:cNvSpPr>
          <p:nvPr>
            <p:ph type="subTitle" idx="6"/>
          </p:nvPr>
        </p:nvSpPr>
        <p:spPr>
          <a:xfrm>
            <a:off x="1940900" y="2610467"/>
            <a:ext cx="3180000" cy="35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51" name="Google Shape;51;p6"/>
          <p:cNvSpPr txBox="1">
            <a:spLocks noGrp="1"/>
          </p:cNvSpPr>
          <p:nvPr>
            <p:ph type="subTitle" idx="7"/>
          </p:nvPr>
        </p:nvSpPr>
        <p:spPr>
          <a:xfrm>
            <a:off x="1940900" y="2824633"/>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52" name="Google Shape;52;p6"/>
          <p:cNvSpPr txBox="1">
            <a:spLocks noGrp="1"/>
          </p:cNvSpPr>
          <p:nvPr>
            <p:ph type="subTitle" idx="8"/>
          </p:nvPr>
        </p:nvSpPr>
        <p:spPr>
          <a:xfrm>
            <a:off x="1940900" y="5303167"/>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Tree>
    <p:extLst>
      <p:ext uri="{BB962C8B-B14F-4D97-AF65-F5344CB8AC3E}">
        <p14:creationId xmlns:p14="http://schemas.microsoft.com/office/powerpoint/2010/main" val="300116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ext 2">
  <p:cSld name="Title + Text 2">
    <p:bg>
      <p:bgPr>
        <a:solidFill>
          <a:srgbClr val="EFEFEF"/>
        </a:solidFill>
        <a:effectLst/>
      </p:bgPr>
    </p:bg>
    <p:spTree>
      <p:nvGrpSpPr>
        <p:cNvPr id="1" name="Shape 53"/>
        <p:cNvGrpSpPr/>
        <p:nvPr/>
      </p:nvGrpSpPr>
      <p:grpSpPr>
        <a:xfrm>
          <a:off x="0" y="0"/>
          <a:ext cx="0" cy="0"/>
          <a:chOff x="0" y="0"/>
          <a:chExt cx="0" cy="0"/>
        </a:xfrm>
      </p:grpSpPr>
      <p:sp>
        <p:nvSpPr>
          <p:cNvPr id="54" name="Google Shape;54;p7"/>
          <p:cNvSpPr/>
          <p:nvPr/>
        </p:nvSpPr>
        <p:spPr>
          <a:xfrm>
            <a:off x="9820567" y="741333"/>
            <a:ext cx="2371600" cy="235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55" name="Google Shape;55;p7"/>
          <p:cNvSpPr txBox="1">
            <a:spLocks noGrp="1"/>
          </p:cNvSpPr>
          <p:nvPr>
            <p:ph type="title"/>
          </p:nvPr>
        </p:nvSpPr>
        <p:spPr>
          <a:xfrm flipH="1">
            <a:off x="5761604" y="2222033"/>
            <a:ext cx="5288800" cy="11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6400"/>
            </a:lvl1pPr>
            <a:lvl2pPr lvl="1" algn="r" rtl="0">
              <a:spcBef>
                <a:spcPts val="0"/>
              </a:spcBef>
              <a:spcAft>
                <a:spcPts val="0"/>
              </a:spcAft>
              <a:buClr>
                <a:srgbClr val="434343"/>
              </a:buClr>
              <a:buSzPts val="2800"/>
              <a:buNone/>
              <a:defRPr>
                <a:solidFill>
                  <a:srgbClr val="434343"/>
                </a:solidFill>
              </a:defRPr>
            </a:lvl2pPr>
            <a:lvl3pPr lvl="2" algn="r" rtl="0">
              <a:spcBef>
                <a:spcPts val="0"/>
              </a:spcBef>
              <a:spcAft>
                <a:spcPts val="0"/>
              </a:spcAft>
              <a:buClr>
                <a:srgbClr val="434343"/>
              </a:buClr>
              <a:buSzPts val="2800"/>
              <a:buNone/>
              <a:defRPr>
                <a:solidFill>
                  <a:srgbClr val="434343"/>
                </a:solidFill>
              </a:defRPr>
            </a:lvl3pPr>
            <a:lvl4pPr lvl="3" algn="r" rtl="0">
              <a:spcBef>
                <a:spcPts val="0"/>
              </a:spcBef>
              <a:spcAft>
                <a:spcPts val="0"/>
              </a:spcAft>
              <a:buClr>
                <a:srgbClr val="434343"/>
              </a:buClr>
              <a:buSzPts val="2800"/>
              <a:buNone/>
              <a:defRPr>
                <a:solidFill>
                  <a:srgbClr val="434343"/>
                </a:solidFill>
              </a:defRPr>
            </a:lvl4pPr>
            <a:lvl5pPr lvl="4" algn="r" rtl="0">
              <a:spcBef>
                <a:spcPts val="0"/>
              </a:spcBef>
              <a:spcAft>
                <a:spcPts val="0"/>
              </a:spcAft>
              <a:buClr>
                <a:srgbClr val="434343"/>
              </a:buClr>
              <a:buSzPts val="2800"/>
              <a:buNone/>
              <a:defRPr>
                <a:solidFill>
                  <a:srgbClr val="434343"/>
                </a:solidFill>
              </a:defRPr>
            </a:lvl5pPr>
            <a:lvl6pPr lvl="5" algn="r" rtl="0">
              <a:spcBef>
                <a:spcPts val="0"/>
              </a:spcBef>
              <a:spcAft>
                <a:spcPts val="0"/>
              </a:spcAft>
              <a:buClr>
                <a:srgbClr val="434343"/>
              </a:buClr>
              <a:buSzPts val="2800"/>
              <a:buNone/>
              <a:defRPr>
                <a:solidFill>
                  <a:srgbClr val="434343"/>
                </a:solidFill>
              </a:defRPr>
            </a:lvl6pPr>
            <a:lvl7pPr lvl="6" algn="r" rtl="0">
              <a:spcBef>
                <a:spcPts val="0"/>
              </a:spcBef>
              <a:spcAft>
                <a:spcPts val="0"/>
              </a:spcAft>
              <a:buClr>
                <a:srgbClr val="434343"/>
              </a:buClr>
              <a:buSzPts val="2800"/>
              <a:buNone/>
              <a:defRPr>
                <a:solidFill>
                  <a:srgbClr val="434343"/>
                </a:solidFill>
              </a:defRPr>
            </a:lvl7pPr>
            <a:lvl8pPr lvl="7" algn="r" rtl="0">
              <a:spcBef>
                <a:spcPts val="0"/>
              </a:spcBef>
              <a:spcAft>
                <a:spcPts val="0"/>
              </a:spcAft>
              <a:buClr>
                <a:srgbClr val="434343"/>
              </a:buClr>
              <a:buSzPts val="2800"/>
              <a:buNone/>
              <a:defRPr>
                <a:solidFill>
                  <a:srgbClr val="434343"/>
                </a:solidFill>
              </a:defRPr>
            </a:lvl8pPr>
            <a:lvl9pPr lvl="8" algn="r" rtl="0">
              <a:spcBef>
                <a:spcPts val="0"/>
              </a:spcBef>
              <a:spcAft>
                <a:spcPts val="0"/>
              </a:spcAft>
              <a:buClr>
                <a:srgbClr val="434343"/>
              </a:buClr>
              <a:buSzPts val="2800"/>
              <a:buNone/>
              <a:defRPr>
                <a:solidFill>
                  <a:srgbClr val="434343"/>
                </a:solidFill>
              </a:defRPr>
            </a:lvl9pPr>
          </a:lstStyle>
          <a:p>
            <a:endParaRPr/>
          </a:p>
        </p:txBody>
      </p:sp>
      <p:sp>
        <p:nvSpPr>
          <p:cNvPr id="56" name="Google Shape;56;p7"/>
          <p:cNvSpPr txBox="1">
            <a:spLocks noGrp="1"/>
          </p:cNvSpPr>
          <p:nvPr>
            <p:ph type="subTitle" idx="1"/>
          </p:nvPr>
        </p:nvSpPr>
        <p:spPr>
          <a:xfrm>
            <a:off x="6958796" y="3681033"/>
            <a:ext cx="4091600" cy="156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100"/>
              <a:buNone/>
              <a:defRPr sz="1600">
                <a:solidFill>
                  <a:srgbClr val="5B3C43"/>
                </a:solidFill>
              </a:defRPr>
            </a:lvl1pPr>
            <a:lvl2pPr lvl="1" algn="r" rtl="0">
              <a:lnSpc>
                <a:spcPct val="100000"/>
              </a:lnSpc>
              <a:spcBef>
                <a:spcPts val="0"/>
              </a:spcBef>
              <a:spcAft>
                <a:spcPts val="0"/>
              </a:spcAft>
              <a:buClr>
                <a:schemeClr val="dk2"/>
              </a:buClr>
              <a:buSzPts val="1100"/>
              <a:buNone/>
              <a:defRPr>
                <a:solidFill>
                  <a:schemeClr val="dk2"/>
                </a:solidFill>
              </a:defRPr>
            </a:lvl2pPr>
            <a:lvl3pPr lvl="2" algn="r" rtl="0">
              <a:lnSpc>
                <a:spcPct val="100000"/>
              </a:lnSpc>
              <a:spcBef>
                <a:spcPts val="0"/>
              </a:spcBef>
              <a:spcAft>
                <a:spcPts val="0"/>
              </a:spcAft>
              <a:buClr>
                <a:schemeClr val="dk2"/>
              </a:buClr>
              <a:buSzPts val="1100"/>
              <a:buNone/>
              <a:defRPr>
                <a:solidFill>
                  <a:schemeClr val="dk2"/>
                </a:solidFill>
              </a:defRPr>
            </a:lvl3pPr>
            <a:lvl4pPr lvl="3" algn="r" rtl="0">
              <a:lnSpc>
                <a:spcPct val="100000"/>
              </a:lnSpc>
              <a:spcBef>
                <a:spcPts val="0"/>
              </a:spcBef>
              <a:spcAft>
                <a:spcPts val="0"/>
              </a:spcAft>
              <a:buClr>
                <a:schemeClr val="dk2"/>
              </a:buClr>
              <a:buSzPts val="1100"/>
              <a:buNone/>
              <a:defRPr>
                <a:solidFill>
                  <a:schemeClr val="dk2"/>
                </a:solidFill>
              </a:defRPr>
            </a:lvl4pPr>
            <a:lvl5pPr lvl="4" algn="r" rtl="0">
              <a:lnSpc>
                <a:spcPct val="100000"/>
              </a:lnSpc>
              <a:spcBef>
                <a:spcPts val="0"/>
              </a:spcBef>
              <a:spcAft>
                <a:spcPts val="0"/>
              </a:spcAft>
              <a:buClr>
                <a:schemeClr val="dk2"/>
              </a:buClr>
              <a:buSzPts val="1100"/>
              <a:buNone/>
              <a:defRPr>
                <a:solidFill>
                  <a:schemeClr val="dk2"/>
                </a:solidFill>
              </a:defRPr>
            </a:lvl5pPr>
            <a:lvl6pPr lvl="5" algn="r" rtl="0">
              <a:lnSpc>
                <a:spcPct val="100000"/>
              </a:lnSpc>
              <a:spcBef>
                <a:spcPts val="0"/>
              </a:spcBef>
              <a:spcAft>
                <a:spcPts val="0"/>
              </a:spcAft>
              <a:buClr>
                <a:schemeClr val="dk2"/>
              </a:buClr>
              <a:buSzPts val="1100"/>
              <a:buNone/>
              <a:defRPr>
                <a:solidFill>
                  <a:schemeClr val="dk2"/>
                </a:solidFill>
              </a:defRPr>
            </a:lvl6pPr>
            <a:lvl7pPr lvl="6" algn="r" rtl="0">
              <a:lnSpc>
                <a:spcPct val="100000"/>
              </a:lnSpc>
              <a:spcBef>
                <a:spcPts val="0"/>
              </a:spcBef>
              <a:spcAft>
                <a:spcPts val="0"/>
              </a:spcAft>
              <a:buClr>
                <a:schemeClr val="dk2"/>
              </a:buClr>
              <a:buSzPts val="1100"/>
              <a:buNone/>
              <a:defRPr>
                <a:solidFill>
                  <a:schemeClr val="dk2"/>
                </a:solidFill>
              </a:defRPr>
            </a:lvl7pPr>
            <a:lvl8pPr lvl="7" algn="r" rtl="0">
              <a:lnSpc>
                <a:spcPct val="100000"/>
              </a:lnSpc>
              <a:spcBef>
                <a:spcPts val="0"/>
              </a:spcBef>
              <a:spcAft>
                <a:spcPts val="0"/>
              </a:spcAft>
              <a:buClr>
                <a:schemeClr val="dk2"/>
              </a:buClr>
              <a:buSzPts val="1100"/>
              <a:buNone/>
              <a:defRPr>
                <a:solidFill>
                  <a:schemeClr val="dk2"/>
                </a:solidFill>
              </a:defRPr>
            </a:lvl8pPr>
            <a:lvl9pPr lvl="8" algn="r" rtl="0">
              <a:lnSpc>
                <a:spcPct val="100000"/>
              </a:lnSpc>
              <a:spcBef>
                <a:spcPts val="0"/>
              </a:spcBef>
              <a:spcAft>
                <a:spcPts val="0"/>
              </a:spcAft>
              <a:buClr>
                <a:schemeClr val="dk2"/>
              </a:buClr>
              <a:buSzPts val="1100"/>
              <a:buNone/>
              <a:defRPr>
                <a:solidFill>
                  <a:schemeClr val="dk2"/>
                </a:solidFill>
              </a:defRPr>
            </a:lvl9pPr>
          </a:lstStyle>
          <a:p>
            <a:endParaRPr/>
          </a:p>
        </p:txBody>
      </p:sp>
    </p:spTree>
    <p:extLst>
      <p:ext uri="{BB962C8B-B14F-4D97-AF65-F5344CB8AC3E}">
        <p14:creationId xmlns:p14="http://schemas.microsoft.com/office/powerpoint/2010/main" val="25942883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
  <p:cSld name="Quote ">
    <p:bg>
      <p:bgPr>
        <a:solidFill>
          <a:schemeClr val="lt2"/>
        </a:solidFill>
        <a:effectLst/>
      </p:bgPr>
    </p:bg>
    <p:spTree>
      <p:nvGrpSpPr>
        <p:cNvPr id="1" name="Shape 57"/>
        <p:cNvGrpSpPr/>
        <p:nvPr/>
      </p:nvGrpSpPr>
      <p:grpSpPr>
        <a:xfrm>
          <a:off x="0" y="0"/>
          <a:ext cx="0" cy="0"/>
          <a:chOff x="0" y="0"/>
          <a:chExt cx="0" cy="0"/>
        </a:xfrm>
      </p:grpSpPr>
      <p:sp>
        <p:nvSpPr>
          <p:cNvPr id="58" name="Google Shape;58;p8"/>
          <p:cNvSpPr/>
          <p:nvPr/>
        </p:nvSpPr>
        <p:spPr>
          <a:xfrm flipH="1">
            <a:off x="-16" y="3873333"/>
            <a:ext cx="4130400" cy="316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59" name="Google Shape;59;p8"/>
          <p:cNvSpPr txBox="1">
            <a:spLocks noGrp="1"/>
          </p:cNvSpPr>
          <p:nvPr>
            <p:ph type="subTitle" idx="1"/>
          </p:nvPr>
        </p:nvSpPr>
        <p:spPr>
          <a:xfrm flipH="1">
            <a:off x="2014856" y="3875244"/>
            <a:ext cx="4068000" cy="72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FFFFFF"/>
                </a:solidFill>
                <a:latin typeface="Staatliches"/>
                <a:ea typeface="Staatliches"/>
                <a:cs typeface="Staatliches"/>
                <a:sym typeface="Staatliches"/>
              </a:defRPr>
            </a:lvl1pPr>
            <a:lvl2pPr lvl="1" rtl="0">
              <a:spcBef>
                <a:spcPts val="2133"/>
              </a:spcBef>
              <a:spcAft>
                <a:spcPts val="0"/>
              </a:spcAft>
              <a:buNone/>
              <a:defRPr sz="1600">
                <a:solidFill>
                  <a:schemeClr val="accent3"/>
                </a:solidFill>
                <a:latin typeface="Staatliches"/>
                <a:ea typeface="Staatliches"/>
                <a:cs typeface="Staatliches"/>
                <a:sym typeface="Staatliches"/>
              </a:defRPr>
            </a:lvl2pPr>
            <a:lvl3pPr lvl="2" rtl="0">
              <a:spcBef>
                <a:spcPts val="2133"/>
              </a:spcBef>
              <a:spcAft>
                <a:spcPts val="0"/>
              </a:spcAft>
              <a:buNone/>
              <a:defRPr sz="1600">
                <a:solidFill>
                  <a:schemeClr val="accent3"/>
                </a:solidFill>
                <a:latin typeface="Staatliches"/>
                <a:ea typeface="Staatliches"/>
                <a:cs typeface="Staatliches"/>
                <a:sym typeface="Staatliches"/>
              </a:defRPr>
            </a:lvl3pPr>
            <a:lvl4pPr lvl="3" rtl="0">
              <a:spcBef>
                <a:spcPts val="2133"/>
              </a:spcBef>
              <a:spcAft>
                <a:spcPts val="0"/>
              </a:spcAft>
              <a:buNone/>
              <a:defRPr sz="1600">
                <a:solidFill>
                  <a:schemeClr val="accent3"/>
                </a:solidFill>
                <a:latin typeface="Staatliches"/>
                <a:ea typeface="Staatliches"/>
                <a:cs typeface="Staatliches"/>
                <a:sym typeface="Staatliches"/>
              </a:defRPr>
            </a:lvl4pPr>
            <a:lvl5pPr lvl="4" rtl="0">
              <a:spcBef>
                <a:spcPts val="2133"/>
              </a:spcBef>
              <a:spcAft>
                <a:spcPts val="0"/>
              </a:spcAft>
              <a:buNone/>
              <a:defRPr sz="1600">
                <a:solidFill>
                  <a:schemeClr val="accent3"/>
                </a:solidFill>
                <a:latin typeface="Staatliches"/>
                <a:ea typeface="Staatliches"/>
                <a:cs typeface="Staatliches"/>
                <a:sym typeface="Staatliches"/>
              </a:defRPr>
            </a:lvl5pPr>
            <a:lvl6pPr lvl="5" rtl="0">
              <a:spcBef>
                <a:spcPts val="2133"/>
              </a:spcBef>
              <a:spcAft>
                <a:spcPts val="0"/>
              </a:spcAft>
              <a:buNone/>
              <a:defRPr sz="1600">
                <a:solidFill>
                  <a:schemeClr val="accent3"/>
                </a:solidFill>
                <a:latin typeface="Staatliches"/>
                <a:ea typeface="Staatliches"/>
                <a:cs typeface="Staatliches"/>
                <a:sym typeface="Staatliches"/>
              </a:defRPr>
            </a:lvl6pPr>
            <a:lvl7pPr lvl="6" rtl="0">
              <a:spcBef>
                <a:spcPts val="2133"/>
              </a:spcBef>
              <a:spcAft>
                <a:spcPts val="0"/>
              </a:spcAft>
              <a:buNone/>
              <a:defRPr sz="1600">
                <a:solidFill>
                  <a:schemeClr val="accent3"/>
                </a:solidFill>
                <a:latin typeface="Staatliches"/>
                <a:ea typeface="Staatliches"/>
                <a:cs typeface="Staatliches"/>
                <a:sym typeface="Staatliches"/>
              </a:defRPr>
            </a:lvl7pPr>
            <a:lvl8pPr lvl="7" rtl="0">
              <a:spcBef>
                <a:spcPts val="2133"/>
              </a:spcBef>
              <a:spcAft>
                <a:spcPts val="0"/>
              </a:spcAft>
              <a:buNone/>
              <a:defRPr sz="1600">
                <a:solidFill>
                  <a:schemeClr val="accent3"/>
                </a:solidFill>
                <a:latin typeface="Staatliches"/>
                <a:ea typeface="Staatliches"/>
                <a:cs typeface="Staatliches"/>
                <a:sym typeface="Staatliches"/>
              </a:defRPr>
            </a:lvl8pPr>
            <a:lvl9pPr lvl="8" rtl="0">
              <a:spcBef>
                <a:spcPts val="2133"/>
              </a:spcBef>
              <a:spcAft>
                <a:spcPts val="2133"/>
              </a:spcAft>
              <a:buNone/>
              <a:defRPr sz="1600">
                <a:solidFill>
                  <a:schemeClr val="accent3"/>
                </a:solidFill>
                <a:latin typeface="Staatliches"/>
                <a:ea typeface="Staatliches"/>
                <a:cs typeface="Staatliches"/>
                <a:sym typeface="Staatliches"/>
              </a:defRPr>
            </a:lvl9pPr>
          </a:lstStyle>
          <a:p>
            <a:endParaRPr/>
          </a:p>
        </p:txBody>
      </p:sp>
      <p:sp>
        <p:nvSpPr>
          <p:cNvPr id="60" name="Google Shape;60;p8"/>
          <p:cNvSpPr txBox="1">
            <a:spLocks noGrp="1"/>
          </p:cNvSpPr>
          <p:nvPr>
            <p:ph type="subTitle" idx="2"/>
          </p:nvPr>
        </p:nvSpPr>
        <p:spPr>
          <a:xfrm flipH="1">
            <a:off x="2014951" y="2779667"/>
            <a:ext cx="4119200" cy="7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867">
                <a:solidFill>
                  <a:srgbClr val="FFFFFF"/>
                </a:solidFill>
              </a:defRPr>
            </a:lvl1pPr>
            <a:lvl2pPr lvl="1" rtl="0">
              <a:lnSpc>
                <a:spcPct val="100000"/>
              </a:lnSpc>
              <a:spcBef>
                <a:spcPts val="0"/>
              </a:spcBef>
              <a:spcAft>
                <a:spcPts val="0"/>
              </a:spcAft>
              <a:buClr>
                <a:srgbClr val="5B3C43"/>
              </a:buClr>
              <a:buSzPts val="1400"/>
              <a:buNone/>
              <a:defRPr sz="1867">
                <a:solidFill>
                  <a:srgbClr val="5B3C43"/>
                </a:solidFill>
              </a:defRPr>
            </a:lvl2pPr>
            <a:lvl3pPr lvl="2" rtl="0">
              <a:lnSpc>
                <a:spcPct val="100000"/>
              </a:lnSpc>
              <a:spcBef>
                <a:spcPts val="0"/>
              </a:spcBef>
              <a:spcAft>
                <a:spcPts val="0"/>
              </a:spcAft>
              <a:buClr>
                <a:srgbClr val="5B3C43"/>
              </a:buClr>
              <a:buSzPts val="1400"/>
              <a:buNone/>
              <a:defRPr sz="1867">
                <a:solidFill>
                  <a:srgbClr val="5B3C43"/>
                </a:solidFill>
              </a:defRPr>
            </a:lvl3pPr>
            <a:lvl4pPr lvl="3" rtl="0">
              <a:lnSpc>
                <a:spcPct val="100000"/>
              </a:lnSpc>
              <a:spcBef>
                <a:spcPts val="0"/>
              </a:spcBef>
              <a:spcAft>
                <a:spcPts val="0"/>
              </a:spcAft>
              <a:buClr>
                <a:srgbClr val="5B3C43"/>
              </a:buClr>
              <a:buSzPts val="1400"/>
              <a:buNone/>
              <a:defRPr sz="1867">
                <a:solidFill>
                  <a:srgbClr val="5B3C43"/>
                </a:solidFill>
              </a:defRPr>
            </a:lvl4pPr>
            <a:lvl5pPr lvl="4" rtl="0">
              <a:lnSpc>
                <a:spcPct val="100000"/>
              </a:lnSpc>
              <a:spcBef>
                <a:spcPts val="0"/>
              </a:spcBef>
              <a:spcAft>
                <a:spcPts val="0"/>
              </a:spcAft>
              <a:buClr>
                <a:srgbClr val="5B3C43"/>
              </a:buClr>
              <a:buSzPts val="1400"/>
              <a:buNone/>
              <a:defRPr sz="1867">
                <a:solidFill>
                  <a:srgbClr val="5B3C43"/>
                </a:solidFill>
              </a:defRPr>
            </a:lvl5pPr>
            <a:lvl6pPr lvl="5" rtl="0">
              <a:lnSpc>
                <a:spcPct val="100000"/>
              </a:lnSpc>
              <a:spcBef>
                <a:spcPts val="0"/>
              </a:spcBef>
              <a:spcAft>
                <a:spcPts val="0"/>
              </a:spcAft>
              <a:buClr>
                <a:srgbClr val="5B3C43"/>
              </a:buClr>
              <a:buSzPts val="1400"/>
              <a:buNone/>
              <a:defRPr sz="1867">
                <a:solidFill>
                  <a:srgbClr val="5B3C43"/>
                </a:solidFill>
              </a:defRPr>
            </a:lvl6pPr>
            <a:lvl7pPr lvl="6" rtl="0">
              <a:lnSpc>
                <a:spcPct val="100000"/>
              </a:lnSpc>
              <a:spcBef>
                <a:spcPts val="0"/>
              </a:spcBef>
              <a:spcAft>
                <a:spcPts val="0"/>
              </a:spcAft>
              <a:buClr>
                <a:srgbClr val="5B3C43"/>
              </a:buClr>
              <a:buSzPts val="1400"/>
              <a:buNone/>
              <a:defRPr sz="1867">
                <a:solidFill>
                  <a:srgbClr val="5B3C43"/>
                </a:solidFill>
              </a:defRPr>
            </a:lvl7pPr>
            <a:lvl8pPr lvl="7" rtl="0">
              <a:lnSpc>
                <a:spcPct val="100000"/>
              </a:lnSpc>
              <a:spcBef>
                <a:spcPts val="0"/>
              </a:spcBef>
              <a:spcAft>
                <a:spcPts val="0"/>
              </a:spcAft>
              <a:buClr>
                <a:srgbClr val="5B3C43"/>
              </a:buClr>
              <a:buSzPts val="1400"/>
              <a:buNone/>
              <a:defRPr sz="1867">
                <a:solidFill>
                  <a:srgbClr val="5B3C43"/>
                </a:solidFill>
              </a:defRPr>
            </a:lvl8pPr>
            <a:lvl9pPr lvl="8" rtl="0">
              <a:lnSpc>
                <a:spcPct val="100000"/>
              </a:lnSpc>
              <a:spcBef>
                <a:spcPts val="0"/>
              </a:spcBef>
              <a:spcAft>
                <a:spcPts val="0"/>
              </a:spcAft>
              <a:buClr>
                <a:srgbClr val="5B3C43"/>
              </a:buClr>
              <a:buSzPts val="1400"/>
              <a:buNone/>
              <a:defRPr sz="1867">
                <a:solidFill>
                  <a:srgbClr val="5B3C43"/>
                </a:solidFill>
              </a:defRPr>
            </a:lvl9pPr>
          </a:lstStyle>
          <a:p>
            <a:endParaRPr/>
          </a:p>
        </p:txBody>
      </p:sp>
    </p:spTree>
    <p:extLst>
      <p:ext uri="{BB962C8B-B14F-4D97-AF65-F5344CB8AC3E}">
        <p14:creationId xmlns:p14="http://schemas.microsoft.com/office/powerpoint/2010/main" val="3527359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ext 3">
  <p:cSld name="Title + text 3">
    <p:bg>
      <p:bgPr>
        <a:solidFill>
          <a:srgbClr val="EFEFEF"/>
        </a:solidFill>
        <a:effectLst/>
      </p:bgPr>
    </p:bg>
    <p:spTree>
      <p:nvGrpSpPr>
        <p:cNvPr id="1" name="Shape 61"/>
        <p:cNvGrpSpPr/>
        <p:nvPr/>
      </p:nvGrpSpPr>
      <p:grpSpPr>
        <a:xfrm>
          <a:off x="0" y="0"/>
          <a:ext cx="0" cy="0"/>
          <a:chOff x="0" y="0"/>
          <a:chExt cx="0" cy="0"/>
        </a:xfrm>
      </p:grpSpPr>
      <p:sp>
        <p:nvSpPr>
          <p:cNvPr id="62" name="Google Shape;62;p9"/>
          <p:cNvSpPr/>
          <p:nvPr/>
        </p:nvSpPr>
        <p:spPr>
          <a:xfrm flipH="1">
            <a:off x="10340399" y="1157900"/>
            <a:ext cx="1851600" cy="235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63" name="Google Shape;63;p9"/>
          <p:cNvSpPr txBox="1">
            <a:spLocks noGrp="1"/>
          </p:cNvSpPr>
          <p:nvPr>
            <p:ph type="title"/>
          </p:nvPr>
        </p:nvSpPr>
        <p:spPr>
          <a:xfrm>
            <a:off x="7529200" y="2337867"/>
            <a:ext cx="3521200" cy="11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r" rtl="0">
              <a:spcBef>
                <a:spcPts val="0"/>
              </a:spcBef>
              <a:spcAft>
                <a:spcPts val="0"/>
              </a:spcAft>
              <a:buClr>
                <a:srgbClr val="62BCBE"/>
              </a:buClr>
              <a:buSzPts val="6000"/>
              <a:buNone/>
              <a:defRPr sz="8000">
                <a:solidFill>
                  <a:srgbClr val="62BCBE"/>
                </a:solidFill>
              </a:defRPr>
            </a:lvl2pPr>
            <a:lvl3pPr lvl="2" algn="r" rtl="0">
              <a:spcBef>
                <a:spcPts val="0"/>
              </a:spcBef>
              <a:spcAft>
                <a:spcPts val="0"/>
              </a:spcAft>
              <a:buClr>
                <a:srgbClr val="62BCBE"/>
              </a:buClr>
              <a:buSzPts val="6000"/>
              <a:buNone/>
              <a:defRPr sz="8000">
                <a:solidFill>
                  <a:srgbClr val="62BCBE"/>
                </a:solidFill>
              </a:defRPr>
            </a:lvl3pPr>
            <a:lvl4pPr lvl="3" algn="r" rtl="0">
              <a:spcBef>
                <a:spcPts val="0"/>
              </a:spcBef>
              <a:spcAft>
                <a:spcPts val="0"/>
              </a:spcAft>
              <a:buClr>
                <a:srgbClr val="62BCBE"/>
              </a:buClr>
              <a:buSzPts val="6000"/>
              <a:buNone/>
              <a:defRPr sz="8000">
                <a:solidFill>
                  <a:srgbClr val="62BCBE"/>
                </a:solidFill>
              </a:defRPr>
            </a:lvl4pPr>
            <a:lvl5pPr lvl="4" algn="r" rtl="0">
              <a:spcBef>
                <a:spcPts val="0"/>
              </a:spcBef>
              <a:spcAft>
                <a:spcPts val="0"/>
              </a:spcAft>
              <a:buClr>
                <a:srgbClr val="62BCBE"/>
              </a:buClr>
              <a:buSzPts val="6000"/>
              <a:buNone/>
              <a:defRPr sz="8000">
                <a:solidFill>
                  <a:srgbClr val="62BCBE"/>
                </a:solidFill>
              </a:defRPr>
            </a:lvl5pPr>
            <a:lvl6pPr lvl="5" algn="r" rtl="0">
              <a:spcBef>
                <a:spcPts val="0"/>
              </a:spcBef>
              <a:spcAft>
                <a:spcPts val="0"/>
              </a:spcAft>
              <a:buClr>
                <a:srgbClr val="62BCBE"/>
              </a:buClr>
              <a:buSzPts val="6000"/>
              <a:buNone/>
              <a:defRPr sz="8000">
                <a:solidFill>
                  <a:srgbClr val="62BCBE"/>
                </a:solidFill>
              </a:defRPr>
            </a:lvl6pPr>
            <a:lvl7pPr lvl="6" algn="r" rtl="0">
              <a:spcBef>
                <a:spcPts val="0"/>
              </a:spcBef>
              <a:spcAft>
                <a:spcPts val="0"/>
              </a:spcAft>
              <a:buClr>
                <a:srgbClr val="62BCBE"/>
              </a:buClr>
              <a:buSzPts val="6000"/>
              <a:buNone/>
              <a:defRPr sz="8000">
                <a:solidFill>
                  <a:srgbClr val="62BCBE"/>
                </a:solidFill>
              </a:defRPr>
            </a:lvl7pPr>
            <a:lvl8pPr lvl="7" algn="r" rtl="0">
              <a:spcBef>
                <a:spcPts val="0"/>
              </a:spcBef>
              <a:spcAft>
                <a:spcPts val="0"/>
              </a:spcAft>
              <a:buClr>
                <a:srgbClr val="62BCBE"/>
              </a:buClr>
              <a:buSzPts val="6000"/>
              <a:buNone/>
              <a:defRPr sz="8000">
                <a:solidFill>
                  <a:srgbClr val="62BCBE"/>
                </a:solidFill>
              </a:defRPr>
            </a:lvl8pPr>
            <a:lvl9pPr lvl="8" algn="r" rtl="0">
              <a:spcBef>
                <a:spcPts val="0"/>
              </a:spcBef>
              <a:spcAft>
                <a:spcPts val="0"/>
              </a:spcAft>
              <a:buClr>
                <a:srgbClr val="62BCBE"/>
              </a:buClr>
              <a:buSzPts val="6000"/>
              <a:buNone/>
              <a:defRPr sz="8000">
                <a:solidFill>
                  <a:srgbClr val="62BCBE"/>
                </a:solidFill>
              </a:defRPr>
            </a:lvl9pPr>
          </a:lstStyle>
          <a:p>
            <a:endParaRPr/>
          </a:p>
        </p:txBody>
      </p:sp>
      <p:sp>
        <p:nvSpPr>
          <p:cNvPr id="64" name="Google Shape;64;p9"/>
          <p:cNvSpPr txBox="1">
            <a:spLocks noGrp="1"/>
          </p:cNvSpPr>
          <p:nvPr>
            <p:ph type="subTitle" idx="1"/>
          </p:nvPr>
        </p:nvSpPr>
        <p:spPr>
          <a:xfrm flipH="1">
            <a:off x="7313467" y="3670800"/>
            <a:ext cx="3736800" cy="20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600">
                <a:solidFill>
                  <a:schemeClr val="lt2"/>
                </a:solidFill>
              </a:defRPr>
            </a:lvl1pPr>
            <a:lvl2pPr lvl="1" algn="r" rtl="0">
              <a:lnSpc>
                <a:spcPct val="100000"/>
              </a:lnSpc>
              <a:spcBef>
                <a:spcPts val="0"/>
              </a:spcBef>
              <a:spcAft>
                <a:spcPts val="0"/>
              </a:spcAft>
              <a:buClr>
                <a:schemeClr val="lt2"/>
              </a:buClr>
              <a:buSzPts val="1200"/>
              <a:buNone/>
              <a:defRPr sz="1600">
                <a:solidFill>
                  <a:schemeClr val="lt2"/>
                </a:solidFill>
              </a:defRPr>
            </a:lvl2pPr>
            <a:lvl3pPr lvl="2" algn="r" rtl="0">
              <a:lnSpc>
                <a:spcPct val="100000"/>
              </a:lnSpc>
              <a:spcBef>
                <a:spcPts val="0"/>
              </a:spcBef>
              <a:spcAft>
                <a:spcPts val="0"/>
              </a:spcAft>
              <a:buClr>
                <a:schemeClr val="lt2"/>
              </a:buClr>
              <a:buSzPts val="1200"/>
              <a:buNone/>
              <a:defRPr sz="1600">
                <a:solidFill>
                  <a:schemeClr val="lt2"/>
                </a:solidFill>
              </a:defRPr>
            </a:lvl3pPr>
            <a:lvl4pPr lvl="3" algn="r" rtl="0">
              <a:lnSpc>
                <a:spcPct val="100000"/>
              </a:lnSpc>
              <a:spcBef>
                <a:spcPts val="0"/>
              </a:spcBef>
              <a:spcAft>
                <a:spcPts val="0"/>
              </a:spcAft>
              <a:buClr>
                <a:schemeClr val="lt2"/>
              </a:buClr>
              <a:buSzPts val="1200"/>
              <a:buNone/>
              <a:defRPr sz="1600">
                <a:solidFill>
                  <a:schemeClr val="lt2"/>
                </a:solidFill>
              </a:defRPr>
            </a:lvl4pPr>
            <a:lvl5pPr lvl="4" algn="r" rtl="0">
              <a:lnSpc>
                <a:spcPct val="100000"/>
              </a:lnSpc>
              <a:spcBef>
                <a:spcPts val="0"/>
              </a:spcBef>
              <a:spcAft>
                <a:spcPts val="0"/>
              </a:spcAft>
              <a:buClr>
                <a:schemeClr val="lt2"/>
              </a:buClr>
              <a:buSzPts val="1200"/>
              <a:buNone/>
              <a:defRPr sz="1600">
                <a:solidFill>
                  <a:schemeClr val="lt2"/>
                </a:solidFill>
              </a:defRPr>
            </a:lvl5pPr>
            <a:lvl6pPr lvl="5" algn="r" rtl="0">
              <a:lnSpc>
                <a:spcPct val="100000"/>
              </a:lnSpc>
              <a:spcBef>
                <a:spcPts val="0"/>
              </a:spcBef>
              <a:spcAft>
                <a:spcPts val="0"/>
              </a:spcAft>
              <a:buClr>
                <a:schemeClr val="lt2"/>
              </a:buClr>
              <a:buSzPts val="1200"/>
              <a:buNone/>
              <a:defRPr sz="1600">
                <a:solidFill>
                  <a:schemeClr val="lt2"/>
                </a:solidFill>
              </a:defRPr>
            </a:lvl6pPr>
            <a:lvl7pPr lvl="6" algn="r" rtl="0">
              <a:lnSpc>
                <a:spcPct val="100000"/>
              </a:lnSpc>
              <a:spcBef>
                <a:spcPts val="0"/>
              </a:spcBef>
              <a:spcAft>
                <a:spcPts val="0"/>
              </a:spcAft>
              <a:buClr>
                <a:schemeClr val="lt2"/>
              </a:buClr>
              <a:buSzPts val="1200"/>
              <a:buNone/>
              <a:defRPr sz="1600">
                <a:solidFill>
                  <a:schemeClr val="lt2"/>
                </a:solidFill>
              </a:defRPr>
            </a:lvl7pPr>
            <a:lvl8pPr lvl="7" algn="r" rtl="0">
              <a:lnSpc>
                <a:spcPct val="100000"/>
              </a:lnSpc>
              <a:spcBef>
                <a:spcPts val="0"/>
              </a:spcBef>
              <a:spcAft>
                <a:spcPts val="0"/>
              </a:spcAft>
              <a:buClr>
                <a:schemeClr val="lt2"/>
              </a:buClr>
              <a:buSzPts val="1200"/>
              <a:buNone/>
              <a:defRPr sz="1600">
                <a:solidFill>
                  <a:schemeClr val="lt2"/>
                </a:solidFill>
              </a:defRPr>
            </a:lvl8pPr>
            <a:lvl9pPr lvl="8" algn="r" rtl="0">
              <a:lnSpc>
                <a:spcPct val="100000"/>
              </a:lnSpc>
              <a:spcBef>
                <a:spcPts val="0"/>
              </a:spcBef>
              <a:spcAft>
                <a:spcPts val="0"/>
              </a:spcAft>
              <a:buClr>
                <a:schemeClr val="lt2"/>
              </a:buClr>
              <a:buSzPts val="1200"/>
              <a:buNone/>
              <a:defRPr sz="1600">
                <a:solidFill>
                  <a:schemeClr val="lt2"/>
                </a:solidFill>
              </a:defRPr>
            </a:lvl9pPr>
          </a:lstStyle>
          <a:p>
            <a:endParaRPr/>
          </a:p>
        </p:txBody>
      </p:sp>
    </p:spTree>
    <p:extLst>
      <p:ext uri="{BB962C8B-B14F-4D97-AF65-F5344CB8AC3E}">
        <p14:creationId xmlns:p14="http://schemas.microsoft.com/office/powerpoint/2010/main" val="582819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4">
  <p:cSld name="Title + Text 4">
    <p:bg>
      <p:bgPr>
        <a:solidFill>
          <a:srgbClr val="EFEFEF"/>
        </a:solidFill>
        <a:effectLst/>
      </p:bgPr>
    </p:bg>
    <p:spTree>
      <p:nvGrpSpPr>
        <p:cNvPr id="1" name="Shape 65"/>
        <p:cNvGrpSpPr/>
        <p:nvPr/>
      </p:nvGrpSpPr>
      <p:grpSpPr>
        <a:xfrm>
          <a:off x="0" y="0"/>
          <a:ext cx="0" cy="0"/>
          <a:chOff x="0" y="0"/>
          <a:chExt cx="0" cy="0"/>
        </a:xfrm>
      </p:grpSpPr>
      <p:sp>
        <p:nvSpPr>
          <p:cNvPr id="66" name="Google Shape;66;p10"/>
          <p:cNvSpPr/>
          <p:nvPr/>
        </p:nvSpPr>
        <p:spPr>
          <a:xfrm>
            <a:off x="0" y="1157900"/>
            <a:ext cx="1851600" cy="2356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3"/>
              </a:solidFill>
            </a:endParaRPr>
          </a:p>
        </p:txBody>
      </p:sp>
      <p:sp>
        <p:nvSpPr>
          <p:cNvPr id="67" name="Google Shape;67;p10"/>
          <p:cNvSpPr txBox="1">
            <a:spLocks noGrp="1"/>
          </p:cNvSpPr>
          <p:nvPr>
            <p:ph type="title"/>
          </p:nvPr>
        </p:nvSpPr>
        <p:spPr>
          <a:xfrm flipH="1">
            <a:off x="1141599" y="2274064"/>
            <a:ext cx="3521200" cy="1195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rtl="0">
              <a:spcBef>
                <a:spcPts val="0"/>
              </a:spcBef>
              <a:spcAft>
                <a:spcPts val="0"/>
              </a:spcAft>
              <a:buClr>
                <a:srgbClr val="62BCBE"/>
              </a:buClr>
              <a:buSzPts val="6000"/>
              <a:buNone/>
              <a:defRPr sz="8000">
                <a:solidFill>
                  <a:srgbClr val="62BCBE"/>
                </a:solidFill>
              </a:defRPr>
            </a:lvl2pPr>
            <a:lvl3pPr lvl="2" rtl="0">
              <a:spcBef>
                <a:spcPts val="0"/>
              </a:spcBef>
              <a:spcAft>
                <a:spcPts val="0"/>
              </a:spcAft>
              <a:buClr>
                <a:srgbClr val="62BCBE"/>
              </a:buClr>
              <a:buSzPts val="6000"/>
              <a:buNone/>
              <a:defRPr sz="8000">
                <a:solidFill>
                  <a:srgbClr val="62BCBE"/>
                </a:solidFill>
              </a:defRPr>
            </a:lvl3pPr>
            <a:lvl4pPr lvl="3" rtl="0">
              <a:spcBef>
                <a:spcPts val="0"/>
              </a:spcBef>
              <a:spcAft>
                <a:spcPts val="0"/>
              </a:spcAft>
              <a:buClr>
                <a:srgbClr val="62BCBE"/>
              </a:buClr>
              <a:buSzPts val="6000"/>
              <a:buNone/>
              <a:defRPr sz="8000">
                <a:solidFill>
                  <a:srgbClr val="62BCBE"/>
                </a:solidFill>
              </a:defRPr>
            </a:lvl4pPr>
            <a:lvl5pPr lvl="4" rtl="0">
              <a:spcBef>
                <a:spcPts val="0"/>
              </a:spcBef>
              <a:spcAft>
                <a:spcPts val="0"/>
              </a:spcAft>
              <a:buClr>
                <a:srgbClr val="62BCBE"/>
              </a:buClr>
              <a:buSzPts val="6000"/>
              <a:buNone/>
              <a:defRPr sz="8000">
                <a:solidFill>
                  <a:srgbClr val="62BCBE"/>
                </a:solidFill>
              </a:defRPr>
            </a:lvl5pPr>
            <a:lvl6pPr lvl="5" rtl="0">
              <a:spcBef>
                <a:spcPts val="0"/>
              </a:spcBef>
              <a:spcAft>
                <a:spcPts val="0"/>
              </a:spcAft>
              <a:buClr>
                <a:srgbClr val="62BCBE"/>
              </a:buClr>
              <a:buSzPts val="6000"/>
              <a:buNone/>
              <a:defRPr sz="8000">
                <a:solidFill>
                  <a:srgbClr val="62BCBE"/>
                </a:solidFill>
              </a:defRPr>
            </a:lvl6pPr>
            <a:lvl7pPr lvl="6" rtl="0">
              <a:spcBef>
                <a:spcPts val="0"/>
              </a:spcBef>
              <a:spcAft>
                <a:spcPts val="0"/>
              </a:spcAft>
              <a:buClr>
                <a:srgbClr val="62BCBE"/>
              </a:buClr>
              <a:buSzPts val="6000"/>
              <a:buNone/>
              <a:defRPr sz="8000">
                <a:solidFill>
                  <a:srgbClr val="62BCBE"/>
                </a:solidFill>
              </a:defRPr>
            </a:lvl7pPr>
            <a:lvl8pPr lvl="7" rtl="0">
              <a:spcBef>
                <a:spcPts val="0"/>
              </a:spcBef>
              <a:spcAft>
                <a:spcPts val="0"/>
              </a:spcAft>
              <a:buClr>
                <a:srgbClr val="62BCBE"/>
              </a:buClr>
              <a:buSzPts val="6000"/>
              <a:buNone/>
              <a:defRPr sz="8000">
                <a:solidFill>
                  <a:srgbClr val="62BCBE"/>
                </a:solidFill>
              </a:defRPr>
            </a:lvl8pPr>
            <a:lvl9pPr lvl="8" rtl="0">
              <a:spcBef>
                <a:spcPts val="0"/>
              </a:spcBef>
              <a:spcAft>
                <a:spcPts val="0"/>
              </a:spcAft>
              <a:buClr>
                <a:srgbClr val="62BCBE"/>
              </a:buClr>
              <a:buSzPts val="6000"/>
              <a:buNone/>
              <a:defRPr sz="8000">
                <a:solidFill>
                  <a:srgbClr val="62BCBE"/>
                </a:solidFill>
              </a:defRPr>
            </a:lvl9pPr>
          </a:lstStyle>
          <a:p>
            <a:endParaRPr/>
          </a:p>
        </p:txBody>
      </p:sp>
      <p:sp>
        <p:nvSpPr>
          <p:cNvPr id="68" name="Google Shape;68;p10"/>
          <p:cNvSpPr txBox="1">
            <a:spLocks noGrp="1"/>
          </p:cNvSpPr>
          <p:nvPr>
            <p:ph type="subTitle" idx="1"/>
          </p:nvPr>
        </p:nvSpPr>
        <p:spPr>
          <a:xfrm>
            <a:off x="1141733" y="3663100"/>
            <a:ext cx="3732000" cy="20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600">
                <a:solidFill>
                  <a:schemeClr val="lt2"/>
                </a:solidFill>
              </a:defRPr>
            </a:lvl1pPr>
            <a:lvl2pPr lvl="1" rtl="0">
              <a:lnSpc>
                <a:spcPct val="100000"/>
              </a:lnSpc>
              <a:spcBef>
                <a:spcPts val="0"/>
              </a:spcBef>
              <a:spcAft>
                <a:spcPts val="0"/>
              </a:spcAft>
              <a:buClr>
                <a:schemeClr val="lt2"/>
              </a:buClr>
              <a:buSzPts val="1200"/>
              <a:buNone/>
              <a:defRPr sz="1600">
                <a:solidFill>
                  <a:schemeClr val="lt2"/>
                </a:solidFill>
              </a:defRPr>
            </a:lvl2pPr>
            <a:lvl3pPr lvl="2" rtl="0">
              <a:lnSpc>
                <a:spcPct val="100000"/>
              </a:lnSpc>
              <a:spcBef>
                <a:spcPts val="0"/>
              </a:spcBef>
              <a:spcAft>
                <a:spcPts val="0"/>
              </a:spcAft>
              <a:buClr>
                <a:schemeClr val="lt2"/>
              </a:buClr>
              <a:buSzPts val="1200"/>
              <a:buNone/>
              <a:defRPr sz="1600">
                <a:solidFill>
                  <a:schemeClr val="lt2"/>
                </a:solidFill>
              </a:defRPr>
            </a:lvl3pPr>
            <a:lvl4pPr lvl="3" rtl="0">
              <a:lnSpc>
                <a:spcPct val="100000"/>
              </a:lnSpc>
              <a:spcBef>
                <a:spcPts val="0"/>
              </a:spcBef>
              <a:spcAft>
                <a:spcPts val="0"/>
              </a:spcAft>
              <a:buClr>
                <a:schemeClr val="lt2"/>
              </a:buClr>
              <a:buSzPts val="1200"/>
              <a:buNone/>
              <a:defRPr sz="1600">
                <a:solidFill>
                  <a:schemeClr val="lt2"/>
                </a:solidFill>
              </a:defRPr>
            </a:lvl4pPr>
            <a:lvl5pPr lvl="4" rtl="0">
              <a:lnSpc>
                <a:spcPct val="100000"/>
              </a:lnSpc>
              <a:spcBef>
                <a:spcPts val="0"/>
              </a:spcBef>
              <a:spcAft>
                <a:spcPts val="0"/>
              </a:spcAft>
              <a:buClr>
                <a:schemeClr val="lt2"/>
              </a:buClr>
              <a:buSzPts val="1200"/>
              <a:buNone/>
              <a:defRPr sz="1600">
                <a:solidFill>
                  <a:schemeClr val="lt2"/>
                </a:solidFill>
              </a:defRPr>
            </a:lvl5pPr>
            <a:lvl6pPr lvl="5" rtl="0">
              <a:lnSpc>
                <a:spcPct val="100000"/>
              </a:lnSpc>
              <a:spcBef>
                <a:spcPts val="0"/>
              </a:spcBef>
              <a:spcAft>
                <a:spcPts val="0"/>
              </a:spcAft>
              <a:buClr>
                <a:schemeClr val="lt2"/>
              </a:buClr>
              <a:buSzPts val="1200"/>
              <a:buNone/>
              <a:defRPr sz="1600">
                <a:solidFill>
                  <a:schemeClr val="lt2"/>
                </a:solidFill>
              </a:defRPr>
            </a:lvl6pPr>
            <a:lvl7pPr lvl="6" rtl="0">
              <a:lnSpc>
                <a:spcPct val="100000"/>
              </a:lnSpc>
              <a:spcBef>
                <a:spcPts val="0"/>
              </a:spcBef>
              <a:spcAft>
                <a:spcPts val="0"/>
              </a:spcAft>
              <a:buClr>
                <a:schemeClr val="lt2"/>
              </a:buClr>
              <a:buSzPts val="1200"/>
              <a:buNone/>
              <a:defRPr sz="1600">
                <a:solidFill>
                  <a:schemeClr val="lt2"/>
                </a:solidFill>
              </a:defRPr>
            </a:lvl7pPr>
            <a:lvl8pPr lvl="7" rtl="0">
              <a:lnSpc>
                <a:spcPct val="100000"/>
              </a:lnSpc>
              <a:spcBef>
                <a:spcPts val="0"/>
              </a:spcBef>
              <a:spcAft>
                <a:spcPts val="0"/>
              </a:spcAft>
              <a:buClr>
                <a:schemeClr val="lt2"/>
              </a:buClr>
              <a:buSzPts val="1200"/>
              <a:buNone/>
              <a:defRPr sz="1600">
                <a:solidFill>
                  <a:schemeClr val="lt2"/>
                </a:solidFill>
              </a:defRPr>
            </a:lvl8pPr>
            <a:lvl9pPr lvl="8" rtl="0">
              <a:lnSpc>
                <a:spcPct val="100000"/>
              </a:lnSpc>
              <a:spcBef>
                <a:spcPts val="0"/>
              </a:spcBef>
              <a:spcAft>
                <a:spcPts val="0"/>
              </a:spcAft>
              <a:buClr>
                <a:schemeClr val="lt2"/>
              </a:buClr>
              <a:buSzPts val="1200"/>
              <a:buNone/>
              <a:defRPr sz="1600">
                <a:solidFill>
                  <a:schemeClr val="lt2"/>
                </a:solidFill>
              </a:defRPr>
            </a:lvl9pPr>
          </a:lstStyle>
          <a:p>
            <a:endParaRPr/>
          </a:p>
        </p:txBody>
      </p:sp>
    </p:spTree>
    <p:extLst>
      <p:ext uri="{BB962C8B-B14F-4D97-AF65-F5344CB8AC3E}">
        <p14:creationId xmlns:p14="http://schemas.microsoft.com/office/powerpoint/2010/main" val="19325663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x columns">
  <p:cSld name="Six columns">
    <p:bg>
      <p:bgPr>
        <a:solidFill>
          <a:srgbClr val="EFEFEF"/>
        </a:solid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subTitle" idx="1"/>
          </p:nvPr>
        </p:nvSpPr>
        <p:spPr>
          <a:xfrm>
            <a:off x="8252951" y="3094800"/>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71" name="Google Shape;71;p11"/>
          <p:cNvSpPr txBox="1">
            <a:spLocks noGrp="1"/>
          </p:cNvSpPr>
          <p:nvPr>
            <p:ph type="subTitle" idx="2"/>
          </p:nvPr>
        </p:nvSpPr>
        <p:spPr>
          <a:xfrm>
            <a:off x="783816" y="3094800"/>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72" name="Google Shape;72;p11"/>
          <p:cNvSpPr txBox="1">
            <a:spLocks noGrp="1"/>
          </p:cNvSpPr>
          <p:nvPr>
            <p:ph type="subTitle" idx="3"/>
          </p:nvPr>
        </p:nvSpPr>
        <p:spPr>
          <a:xfrm>
            <a:off x="4478816" y="3094800"/>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73" name="Google Shape;73;p11"/>
          <p:cNvSpPr/>
          <p:nvPr/>
        </p:nvSpPr>
        <p:spPr>
          <a:xfrm flipH="1">
            <a:off x="1034040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1"/>
          <p:cNvSpPr txBox="1">
            <a:spLocks noGrp="1"/>
          </p:cNvSpPr>
          <p:nvPr>
            <p:ph type="ctrTitle"/>
          </p:nvPr>
        </p:nvSpPr>
        <p:spPr>
          <a:xfrm flipH="1">
            <a:off x="1241200" y="489071"/>
            <a:ext cx="9686000" cy="672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
        <p:nvSpPr>
          <p:cNvPr id="75" name="Google Shape;75;p11"/>
          <p:cNvSpPr txBox="1">
            <a:spLocks noGrp="1"/>
          </p:cNvSpPr>
          <p:nvPr>
            <p:ph type="subTitle" idx="4"/>
          </p:nvPr>
        </p:nvSpPr>
        <p:spPr>
          <a:xfrm>
            <a:off x="8252957" y="2673795"/>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76" name="Google Shape;76;p11"/>
          <p:cNvSpPr txBox="1">
            <a:spLocks noGrp="1"/>
          </p:cNvSpPr>
          <p:nvPr>
            <p:ph type="subTitle" idx="5"/>
          </p:nvPr>
        </p:nvSpPr>
        <p:spPr>
          <a:xfrm>
            <a:off x="783800" y="2673795"/>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77" name="Google Shape;77;p11"/>
          <p:cNvSpPr txBox="1">
            <a:spLocks noGrp="1"/>
          </p:cNvSpPr>
          <p:nvPr>
            <p:ph type="subTitle" idx="6"/>
          </p:nvPr>
        </p:nvSpPr>
        <p:spPr>
          <a:xfrm>
            <a:off x="4478811" y="2673795"/>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78" name="Google Shape;78;p11"/>
          <p:cNvSpPr txBox="1">
            <a:spLocks noGrp="1"/>
          </p:cNvSpPr>
          <p:nvPr>
            <p:ph type="subTitle" idx="7"/>
          </p:nvPr>
        </p:nvSpPr>
        <p:spPr>
          <a:xfrm>
            <a:off x="8252951" y="5408407"/>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79" name="Google Shape;79;p11"/>
          <p:cNvSpPr txBox="1">
            <a:spLocks noGrp="1"/>
          </p:cNvSpPr>
          <p:nvPr>
            <p:ph type="subTitle" idx="8"/>
          </p:nvPr>
        </p:nvSpPr>
        <p:spPr>
          <a:xfrm>
            <a:off x="783816" y="5408407"/>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80" name="Google Shape;80;p11"/>
          <p:cNvSpPr txBox="1">
            <a:spLocks noGrp="1"/>
          </p:cNvSpPr>
          <p:nvPr>
            <p:ph type="subTitle" idx="9"/>
          </p:nvPr>
        </p:nvSpPr>
        <p:spPr>
          <a:xfrm>
            <a:off x="4478816" y="5408407"/>
            <a:ext cx="32344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600">
                <a:solidFill>
                  <a:schemeClr val="lt2"/>
                </a:solidFill>
              </a:defRPr>
            </a:lvl2pPr>
            <a:lvl3pPr lvl="2" algn="ctr" rtl="0">
              <a:lnSpc>
                <a:spcPct val="100000"/>
              </a:lnSpc>
              <a:spcBef>
                <a:spcPts val="0"/>
              </a:spcBef>
              <a:spcAft>
                <a:spcPts val="0"/>
              </a:spcAft>
              <a:buClr>
                <a:schemeClr val="lt2"/>
              </a:buClr>
              <a:buSzPts val="1200"/>
              <a:buNone/>
              <a:defRPr sz="1600">
                <a:solidFill>
                  <a:schemeClr val="lt2"/>
                </a:solidFill>
              </a:defRPr>
            </a:lvl3pPr>
            <a:lvl4pPr lvl="3" algn="ctr" rtl="0">
              <a:lnSpc>
                <a:spcPct val="100000"/>
              </a:lnSpc>
              <a:spcBef>
                <a:spcPts val="0"/>
              </a:spcBef>
              <a:spcAft>
                <a:spcPts val="0"/>
              </a:spcAft>
              <a:buClr>
                <a:schemeClr val="lt2"/>
              </a:buClr>
              <a:buSzPts val="1200"/>
              <a:buNone/>
              <a:defRPr sz="1600">
                <a:solidFill>
                  <a:schemeClr val="lt2"/>
                </a:solidFill>
              </a:defRPr>
            </a:lvl4pPr>
            <a:lvl5pPr lvl="4" algn="ctr" rtl="0">
              <a:lnSpc>
                <a:spcPct val="100000"/>
              </a:lnSpc>
              <a:spcBef>
                <a:spcPts val="0"/>
              </a:spcBef>
              <a:spcAft>
                <a:spcPts val="0"/>
              </a:spcAft>
              <a:buClr>
                <a:schemeClr val="lt2"/>
              </a:buClr>
              <a:buSzPts val="1200"/>
              <a:buNone/>
              <a:defRPr sz="1600">
                <a:solidFill>
                  <a:schemeClr val="lt2"/>
                </a:solidFill>
              </a:defRPr>
            </a:lvl5pPr>
            <a:lvl6pPr lvl="5" algn="ctr" rtl="0">
              <a:lnSpc>
                <a:spcPct val="100000"/>
              </a:lnSpc>
              <a:spcBef>
                <a:spcPts val="0"/>
              </a:spcBef>
              <a:spcAft>
                <a:spcPts val="0"/>
              </a:spcAft>
              <a:buClr>
                <a:schemeClr val="lt2"/>
              </a:buClr>
              <a:buSzPts val="1200"/>
              <a:buNone/>
              <a:defRPr sz="1600">
                <a:solidFill>
                  <a:schemeClr val="lt2"/>
                </a:solidFill>
              </a:defRPr>
            </a:lvl6pPr>
            <a:lvl7pPr lvl="6" algn="ctr" rtl="0">
              <a:lnSpc>
                <a:spcPct val="100000"/>
              </a:lnSpc>
              <a:spcBef>
                <a:spcPts val="0"/>
              </a:spcBef>
              <a:spcAft>
                <a:spcPts val="0"/>
              </a:spcAft>
              <a:buClr>
                <a:schemeClr val="lt2"/>
              </a:buClr>
              <a:buSzPts val="1200"/>
              <a:buNone/>
              <a:defRPr sz="1600">
                <a:solidFill>
                  <a:schemeClr val="lt2"/>
                </a:solidFill>
              </a:defRPr>
            </a:lvl7pPr>
            <a:lvl8pPr lvl="7" algn="ctr" rtl="0">
              <a:lnSpc>
                <a:spcPct val="100000"/>
              </a:lnSpc>
              <a:spcBef>
                <a:spcPts val="0"/>
              </a:spcBef>
              <a:spcAft>
                <a:spcPts val="0"/>
              </a:spcAft>
              <a:buClr>
                <a:schemeClr val="lt2"/>
              </a:buClr>
              <a:buSzPts val="1200"/>
              <a:buNone/>
              <a:defRPr sz="1600">
                <a:solidFill>
                  <a:schemeClr val="lt2"/>
                </a:solidFill>
              </a:defRPr>
            </a:lvl8pPr>
            <a:lvl9pPr lvl="8" algn="ctr"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81" name="Google Shape;81;p11"/>
          <p:cNvSpPr txBox="1">
            <a:spLocks noGrp="1"/>
          </p:cNvSpPr>
          <p:nvPr>
            <p:ph type="subTitle" idx="13"/>
          </p:nvPr>
        </p:nvSpPr>
        <p:spPr>
          <a:xfrm>
            <a:off x="8252957" y="4987403"/>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82" name="Google Shape;82;p11"/>
          <p:cNvSpPr txBox="1">
            <a:spLocks noGrp="1"/>
          </p:cNvSpPr>
          <p:nvPr>
            <p:ph type="subTitle" idx="14"/>
          </p:nvPr>
        </p:nvSpPr>
        <p:spPr>
          <a:xfrm>
            <a:off x="783800" y="4987403"/>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83" name="Google Shape;83;p11"/>
          <p:cNvSpPr txBox="1">
            <a:spLocks noGrp="1"/>
          </p:cNvSpPr>
          <p:nvPr>
            <p:ph type="subTitle" idx="15"/>
          </p:nvPr>
        </p:nvSpPr>
        <p:spPr>
          <a:xfrm>
            <a:off x="4478811" y="4987403"/>
            <a:ext cx="3234400" cy="49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Tree>
    <p:extLst>
      <p:ext uri="{BB962C8B-B14F-4D97-AF65-F5344CB8AC3E}">
        <p14:creationId xmlns:p14="http://schemas.microsoft.com/office/powerpoint/2010/main" val="3360503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columns ">
  <p:cSld name="Three columns ">
    <p:bg>
      <p:bgPr>
        <a:solidFill>
          <a:srgbClr val="EFEFEF"/>
        </a:solidFill>
        <a:effectLst/>
      </p:bgPr>
    </p:bg>
    <p:spTree>
      <p:nvGrpSpPr>
        <p:cNvPr id="1" name="Shape 84"/>
        <p:cNvGrpSpPr/>
        <p:nvPr/>
      </p:nvGrpSpPr>
      <p:grpSpPr>
        <a:xfrm>
          <a:off x="0" y="0"/>
          <a:ext cx="0" cy="0"/>
          <a:chOff x="0" y="0"/>
          <a:chExt cx="0" cy="0"/>
        </a:xfrm>
      </p:grpSpPr>
      <p:sp>
        <p:nvSpPr>
          <p:cNvPr id="85" name="Google Shape;85;p12"/>
          <p:cNvSpPr txBox="1">
            <a:spLocks noGrp="1"/>
          </p:cNvSpPr>
          <p:nvPr>
            <p:ph type="subTitle" idx="1"/>
          </p:nvPr>
        </p:nvSpPr>
        <p:spPr>
          <a:xfrm>
            <a:off x="6314707" y="2042271"/>
            <a:ext cx="46584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a:solidFill>
                  <a:schemeClr val="lt2"/>
                </a:solidFill>
              </a:defRPr>
            </a:lvl1pPr>
            <a:lvl2pPr lvl="1" rtl="0">
              <a:lnSpc>
                <a:spcPct val="100000"/>
              </a:lnSpc>
              <a:spcBef>
                <a:spcPts val="0"/>
              </a:spcBef>
              <a:spcAft>
                <a:spcPts val="0"/>
              </a:spcAft>
              <a:buClr>
                <a:schemeClr val="lt2"/>
              </a:buClr>
              <a:buSzPts val="1200"/>
              <a:buNone/>
              <a:defRPr sz="1600">
                <a:solidFill>
                  <a:schemeClr val="lt2"/>
                </a:solidFill>
              </a:defRPr>
            </a:lvl2pPr>
            <a:lvl3pPr lvl="2" rtl="0">
              <a:lnSpc>
                <a:spcPct val="100000"/>
              </a:lnSpc>
              <a:spcBef>
                <a:spcPts val="0"/>
              </a:spcBef>
              <a:spcAft>
                <a:spcPts val="0"/>
              </a:spcAft>
              <a:buClr>
                <a:schemeClr val="lt2"/>
              </a:buClr>
              <a:buSzPts val="1200"/>
              <a:buNone/>
              <a:defRPr sz="1600">
                <a:solidFill>
                  <a:schemeClr val="lt2"/>
                </a:solidFill>
              </a:defRPr>
            </a:lvl3pPr>
            <a:lvl4pPr lvl="3" rtl="0">
              <a:lnSpc>
                <a:spcPct val="100000"/>
              </a:lnSpc>
              <a:spcBef>
                <a:spcPts val="0"/>
              </a:spcBef>
              <a:spcAft>
                <a:spcPts val="0"/>
              </a:spcAft>
              <a:buClr>
                <a:schemeClr val="lt2"/>
              </a:buClr>
              <a:buSzPts val="1200"/>
              <a:buNone/>
              <a:defRPr sz="1600">
                <a:solidFill>
                  <a:schemeClr val="lt2"/>
                </a:solidFill>
              </a:defRPr>
            </a:lvl4pPr>
            <a:lvl5pPr lvl="4" rtl="0">
              <a:lnSpc>
                <a:spcPct val="100000"/>
              </a:lnSpc>
              <a:spcBef>
                <a:spcPts val="0"/>
              </a:spcBef>
              <a:spcAft>
                <a:spcPts val="0"/>
              </a:spcAft>
              <a:buClr>
                <a:schemeClr val="lt2"/>
              </a:buClr>
              <a:buSzPts val="1200"/>
              <a:buNone/>
              <a:defRPr sz="1600">
                <a:solidFill>
                  <a:schemeClr val="lt2"/>
                </a:solidFill>
              </a:defRPr>
            </a:lvl5pPr>
            <a:lvl6pPr lvl="5" rtl="0">
              <a:lnSpc>
                <a:spcPct val="100000"/>
              </a:lnSpc>
              <a:spcBef>
                <a:spcPts val="0"/>
              </a:spcBef>
              <a:spcAft>
                <a:spcPts val="0"/>
              </a:spcAft>
              <a:buClr>
                <a:schemeClr val="lt2"/>
              </a:buClr>
              <a:buSzPts val="1200"/>
              <a:buNone/>
              <a:defRPr sz="1600">
                <a:solidFill>
                  <a:schemeClr val="lt2"/>
                </a:solidFill>
              </a:defRPr>
            </a:lvl6pPr>
            <a:lvl7pPr lvl="6" rtl="0">
              <a:lnSpc>
                <a:spcPct val="100000"/>
              </a:lnSpc>
              <a:spcBef>
                <a:spcPts val="0"/>
              </a:spcBef>
              <a:spcAft>
                <a:spcPts val="0"/>
              </a:spcAft>
              <a:buClr>
                <a:schemeClr val="lt2"/>
              </a:buClr>
              <a:buSzPts val="1200"/>
              <a:buNone/>
              <a:defRPr sz="1600">
                <a:solidFill>
                  <a:schemeClr val="lt2"/>
                </a:solidFill>
              </a:defRPr>
            </a:lvl7pPr>
            <a:lvl8pPr lvl="7" rtl="0">
              <a:lnSpc>
                <a:spcPct val="100000"/>
              </a:lnSpc>
              <a:spcBef>
                <a:spcPts val="0"/>
              </a:spcBef>
              <a:spcAft>
                <a:spcPts val="0"/>
              </a:spcAft>
              <a:buClr>
                <a:schemeClr val="lt2"/>
              </a:buClr>
              <a:buSzPts val="1200"/>
              <a:buNone/>
              <a:defRPr sz="1600">
                <a:solidFill>
                  <a:schemeClr val="lt2"/>
                </a:solidFill>
              </a:defRPr>
            </a:lvl8pPr>
            <a:lvl9pPr lvl="8"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86" name="Google Shape;86;p12"/>
          <p:cNvSpPr txBox="1">
            <a:spLocks noGrp="1"/>
          </p:cNvSpPr>
          <p:nvPr>
            <p:ph type="subTitle" idx="2"/>
          </p:nvPr>
        </p:nvSpPr>
        <p:spPr>
          <a:xfrm>
            <a:off x="6314716" y="1621267"/>
            <a:ext cx="4658400" cy="49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87" name="Google Shape;87;p12"/>
          <p:cNvSpPr txBox="1">
            <a:spLocks noGrp="1"/>
          </p:cNvSpPr>
          <p:nvPr>
            <p:ph type="subTitle" idx="3"/>
          </p:nvPr>
        </p:nvSpPr>
        <p:spPr>
          <a:xfrm>
            <a:off x="6314707" y="5408403"/>
            <a:ext cx="46584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a:solidFill>
                  <a:schemeClr val="lt2"/>
                </a:solidFill>
              </a:defRPr>
            </a:lvl1pPr>
            <a:lvl2pPr lvl="1" rtl="0">
              <a:lnSpc>
                <a:spcPct val="100000"/>
              </a:lnSpc>
              <a:spcBef>
                <a:spcPts val="0"/>
              </a:spcBef>
              <a:spcAft>
                <a:spcPts val="0"/>
              </a:spcAft>
              <a:buClr>
                <a:schemeClr val="lt2"/>
              </a:buClr>
              <a:buSzPts val="1200"/>
              <a:buNone/>
              <a:defRPr sz="1600">
                <a:solidFill>
                  <a:schemeClr val="lt2"/>
                </a:solidFill>
              </a:defRPr>
            </a:lvl2pPr>
            <a:lvl3pPr lvl="2" rtl="0">
              <a:lnSpc>
                <a:spcPct val="100000"/>
              </a:lnSpc>
              <a:spcBef>
                <a:spcPts val="0"/>
              </a:spcBef>
              <a:spcAft>
                <a:spcPts val="0"/>
              </a:spcAft>
              <a:buClr>
                <a:schemeClr val="lt2"/>
              </a:buClr>
              <a:buSzPts val="1200"/>
              <a:buNone/>
              <a:defRPr sz="1600">
                <a:solidFill>
                  <a:schemeClr val="lt2"/>
                </a:solidFill>
              </a:defRPr>
            </a:lvl3pPr>
            <a:lvl4pPr lvl="3" rtl="0">
              <a:lnSpc>
                <a:spcPct val="100000"/>
              </a:lnSpc>
              <a:spcBef>
                <a:spcPts val="0"/>
              </a:spcBef>
              <a:spcAft>
                <a:spcPts val="0"/>
              </a:spcAft>
              <a:buClr>
                <a:schemeClr val="lt2"/>
              </a:buClr>
              <a:buSzPts val="1200"/>
              <a:buNone/>
              <a:defRPr sz="1600">
                <a:solidFill>
                  <a:schemeClr val="lt2"/>
                </a:solidFill>
              </a:defRPr>
            </a:lvl4pPr>
            <a:lvl5pPr lvl="4" rtl="0">
              <a:lnSpc>
                <a:spcPct val="100000"/>
              </a:lnSpc>
              <a:spcBef>
                <a:spcPts val="0"/>
              </a:spcBef>
              <a:spcAft>
                <a:spcPts val="0"/>
              </a:spcAft>
              <a:buClr>
                <a:schemeClr val="lt2"/>
              </a:buClr>
              <a:buSzPts val="1200"/>
              <a:buNone/>
              <a:defRPr sz="1600">
                <a:solidFill>
                  <a:schemeClr val="lt2"/>
                </a:solidFill>
              </a:defRPr>
            </a:lvl5pPr>
            <a:lvl6pPr lvl="5" rtl="0">
              <a:lnSpc>
                <a:spcPct val="100000"/>
              </a:lnSpc>
              <a:spcBef>
                <a:spcPts val="0"/>
              </a:spcBef>
              <a:spcAft>
                <a:spcPts val="0"/>
              </a:spcAft>
              <a:buClr>
                <a:schemeClr val="lt2"/>
              </a:buClr>
              <a:buSzPts val="1200"/>
              <a:buNone/>
              <a:defRPr sz="1600">
                <a:solidFill>
                  <a:schemeClr val="lt2"/>
                </a:solidFill>
              </a:defRPr>
            </a:lvl6pPr>
            <a:lvl7pPr lvl="6" rtl="0">
              <a:lnSpc>
                <a:spcPct val="100000"/>
              </a:lnSpc>
              <a:spcBef>
                <a:spcPts val="0"/>
              </a:spcBef>
              <a:spcAft>
                <a:spcPts val="0"/>
              </a:spcAft>
              <a:buClr>
                <a:schemeClr val="lt2"/>
              </a:buClr>
              <a:buSzPts val="1200"/>
              <a:buNone/>
              <a:defRPr sz="1600">
                <a:solidFill>
                  <a:schemeClr val="lt2"/>
                </a:solidFill>
              </a:defRPr>
            </a:lvl7pPr>
            <a:lvl8pPr lvl="7" rtl="0">
              <a:lnSpc>
                <a:spcPct val="100000"/>
              </a:lnSpc>
              <a:spcBef>
                <a:spcPts val="0"/>
              </a:spcBef>
              <a:spcAft>
                <a:spcPts val="0"/>
              </a:spcAft>
              <a:buClr>
                <a:schemeClr val="lt2"/>
              </a:buClr>
              <a:buSzPts val="1200"/>
              <a:buNone/>
              <a:defRPr sz="1600">
                <a:solidFill>
                  <a:schemeClr val="lt2"/>
                </a:solidFill>
              </a:defRPr>
            </a:lvl8pPr>
            <a:lvl9pPr lvl="8"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88" name="Google Shape;88;p12"/>
          <p:cNvSpPr txBox="1">
            <a:spLocks noGrp="1"/>
          </p:cNvSpPr>
          <p:nvPr>
            <p:ph type="subTitle" idx="4"/>
          </p:nvPr>
        </p:nvSpPr>
        <p:spPr>
          <a:xfrm>
            <a:off x="6314716" y="4987399"/>
            <a:ext cx="4658400" cy="49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89" name="Google Shape;89;p12"/>
          <p:cNvSpPr txBox="1">
            <a:spLocks noGrp="1"/>
          </p:cNvSpPr>
          <p:nvPr>
            <p:ph type="subTitle" idx="5"/>
          </p:nvPr>
        </p:nvSpPr>
        <p:spPr>
          <a:xfrm>
            <a:off x="6314707" y="3725332"/>
            <a:ext cx="46584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a:solidFill>
                  <a:schemeClr val="lt2"/>
                </a:solidFill>
              </a:defRPr>
            </a:lvl1pPr>
            <a:lvl2pPr lvl="1" rtl="0">
              <a:lnSpc>
                <a:spcPct val="100000"/>
              </a:lnSpc>
              <a:spcBef>
                <a:spcPts val="0"/>
              </a:spcBef>
              <a:spcAft>
                <a:spcPts val="0"/>
              </a:spcAft>
              <a:buClr>
                <a:schemeClr val="lt2"/>
              </a:buClr>
              <a:buSzPts val="1200"/>
              <a:buNone/>
              <a:defRPr sz="1600">
                <a:solidFill>
                  <a:schemeClr val="lt2"/>
                </a:solidFill>
              </a:defRPr>
            </a:lvl2pPr>
            <a:lvl3pPr lvl="2" rtl="0">
              <a:lnSpc>
                <a:spcPct val="100000"/>
              </a:lnSpc>
              <a:spcBef>
                <a:spcPts val="0"/>
              </a:spcBef>
              <a:spcAft>
                <a:spcPts val="0"/>
              </a:spcAft>
              <a:buClr>
                <a:schemeClr val="lt2"/>
              </a:buClr>
              <a:buSzPts val="1200"/>
              <a:buNone/>
              <a:defRPr sz="1600">
                <a:solidFill>
                  <a:schemeClr val="lt2"/>
                </a:solidFill>
              </a:defRPr>
            </a:lvl3pPr>
            <a:lvl4pPr lvl="3" rtl="0">
              <a:lnSpc>
                <a:spcPct val="100000"/>
              </a:lnSpc>
              <a:spcBef>
                <a:spcPts val="0"/>
              </a:spcBef>
              <a:spcAft>
                <a:spcPts val="0"/>
              </a:spcAft>
              <a:buClr>
                <a:schemeClr val="lt2"/>
              </a:buClr>
              <a:buSzPts val="1200"/>
              <a:buNone/>
              <a:defRPr sz="1600">
                <a:solidFill>
                  <a:schemeClr val="lt2"/>
                </a:solidFill>
              </a:defRPr>
            </a:lvl4pPr>
            <a:lvl5pPr lvl="4" rtl="0">
              <a:lnSpc>
                <a:spcPct val="100000"/>
              </a:lnSpc>
              <a:spcBef>
                <a:spcPts val="0"/>
              </a:spcBef>
              <a:spcAft>
                <a:spcPts val="0"/>
              </a:spcAft>
              <a:buClr>
                <a:schemeClr val="lt2"/>
              </a:buClr>
              <a:buSzPts val="1200"/>
              <a:buNone/>
              <a:defRPr sz="1600">
                <a:solidFill>
                  <a:schemeClr val="lt2"/>
                </a:solidFill>
              </a:defRPr>
            </a:lvl5pPr>
            <a:lvl6pPr lvl="5" rtl="0">
              <a:lnSpc>
                <a:spcPct val="100000"/>
              </a:lnSpc>
              <a:spcBef>
                <a:spcPts val="0"/>
              </a:spcBef>
              <a:spcAft>
                <a:spcPts val="0"/>
              </a:spcAft>
              <a:buClr>
                <a:schemeClr val="lt2"/>
              </a:buClr>
              <a:buSzPts val="1200"/>
              <a:buNone/>
              <a:defRPr sz="1600">
                <a:solidFill>
                  <a:schemeClr val="lt2"/>
                </a:solidFill>
              </a:defRPr>
            </a:lvl6pPr>
            <a:lvl7pPr lvl="6" rtl="0">
              <a:lnSpc>
                <a:spcPct val="100000"/>
              </a:lnSpc>
              <a:spcBef>
                <a:spcPts val="0"/>
              </a:spcBef>
              <a:spcAft>
                <a:spcPts val="0"/>
              </a:spcAft>
              <a:buClr>
                <a:schemeClr val="lt2"/>
              </a:buClr>
              <a:buSzPts val="1200"/>
              <a:buNone/>
              <a:defRPr sz="1600">
                <a:solidFill>
                  <a:schemeClr val="lt2"/>
                </a:solidFill>
              </a:defRPr>
            </a:lvl7pPr>
            <a:lvl8pPr lvl="7" rtl="0">
              <a:lnSpc>
                <a:spcPct val="100000"/>
              </a:lnSpc>
              <a:spcBef>
                <a:spcPts val="0"/>
              </a:spcBef>
              <a:spcAft>
                <a:spcPts val="0"/>
              </a:spcAft>
              <a:buClr>
                <a:schemeClr val="lt2"/>
              </a:buClr>
              <a:buSzPts val="1200"/>
              <a:buNone/>
              <a:defRPr sz="1600">
                <a:solidFill>
                  <a:schemeClr val="lt2"/>
                </a:solidFill>
              </a:defRPr>
            </a:lvl8pPr>
            <a:lvl9pPr lvl="8" rtl="0">
              <a:lnSpc>
                <a:spcPct val="100000"/>
              </a:lnSpc>
              <a:spcBef>
                <a:spcPts val="0"/>
              </a:spcBef>
              <a:spcAft>
                <a:spcPts val="0"/>
              </a:spcAft>
              <a:buClr>
                <a:schemeClr val="lt2"/>
              </a:buClr>
              <a:buSzPts val="1200"/>
              <a:buNone/>
              <a:defRPr sz="1600">
                <a:solidFill>
                  <a:schemeClr val="lt2"/>
                </a:solidFill>
              </a:defRPr>
            </a:lvl9pPr>
          </a:lstStyle>
          <a:p>
            <a:endParaRPr/>
          </a:p>
        </p:txBody>
      </p:sp>
      <p:sp>
        <p:nvSpPr>
          <p:cNvPr id="90" name="Google Shape;90;p12"/>
          <p:cNvSpPr txBox="1">
            <a:spLocks noGrp="1"/>
          </p:cNvSpPr>
          <p:nvPr>
            <p:ph type="subTitle" idx="6"/>
          </p:nvPr>
        </p:nvSpPr>
        <p:spPr>
          <a:xfrm>
            <a:off x="6314716" y="3304329"/>
            <a:ext cx="4658400" cy="49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Font typeface="Staatliches"/>
              <a:buNone/>
              <a:defRPr sz="1867">
                <a:solidFill>
                  <a:schemeClr val="lt2"/>
                </a:solidFill>
                <a:latin typeface="Staatliches"/>
                <a:ea typeface="Staatliches"/>
                <a:cs typeface="Staatliches"/>
                <a:sym typeface="Staatliches"/>
              </a:defRPr>
            </a:lvl1pPr>
            <a:lvl2pPr lvl="1"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2pPr>
            <a:lvl3pPr lvl="2"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3pPr>
            <a:lvl4pPr lvl="3"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4pPr>
            <a:lvl5pPr lvl="4"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5pPr>
            <a:lvl6pPr lvl="5"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6pPr>
            <a:lvl7pPr lvl="6"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7pPr>
            <a:lvl8pPr lvl="7"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8pPr>
            <a:lvl9pPr lvl="8" rtl="0">
              <a:lnSpc>
                <a:spcPct val="100000"/>
              </a:lnSpc>
              <a:spcBef>
                <a:spcPts val="0"/>
              </a:spcBef>
              <a:spcAft>
                <a:spcPts val="0"/>
              </a:spcAft>
              <a:buClr>
                <a:schemeClr val="lt2"/>
              </a:buClr>
              <a:buSzPts val="1200"/>
              <a:buFont typeface="Staatliches"/>
              <a:buNone/>
              <a:defRPr sz="1600">
                <a:solidFill>
                  <a:schemeClr val="lt2"/>
                </a:solidFill>
                <a:latin typeface="Staatliches"/>
                <a:ea typeface="Staatliches"/>
                <a:cs typeface="Staatliches"/>
                <a:sym typeface="Staatliches"/>
              </a:defRPr>
            </a:lvl9pPr>
          </a:lstStyle>
          <a:p>
            <a:endParaRPr/>
          </a:p>
        </p:txBody>
      </p:sp>
      <p:sp>
        <p:nvSpPr>
          <p:cNvPr id="91" name="Google Shape;91;p12"/>
          <p:cNvSpPr/>
          <p:nvPr/>
        </p:nvSpPr>
        <p:spPr>
          <a:xfrm>
            <a:off x="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12"/>
          <p:cNvSpPr txBox="1">
            <a:spLocks noGrp="1"/>
          </p:cNvSpPr>
          <p:nvPr>
            <p:ph type="ctrTitle"/>
          </p:nvPr>
        </p:nvSpPr>
        <p:spPr>
          <a:xfrm>
            <a:off x="1264800" y="489067"/>
            <a:ext cx="7418800" cy="67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3633313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EFEFEF"/>
        </a:solidFill>
        <a:effectLst/>
      </p:bgPr>
    </p:bg>
    <p:spTree>
      <p:nvGrpSpPr>
        <p:cNvPr id="1" name="Shape 93"/>
        <p:cNvGrpSpPr/>
        <p:nvPr/>
      </p:nvGrpSpPr>
      <p:grpSpPr>
        <a:xfrm>
          <a:off x="0" y="0"/>
          <a:ext cx="0" cy="0"/>
          <a:chOff x="0" y="0"/>
          <a:chExt cx="0" cy="0"/>
        </a:xfrm>
      </p:grpSpPr>
      <p:sp>
        <p:nvSpPr>
          <p:cNvPr id="94" name="Google Shape;94;p13"/>
          <p:cNvSpPr/>
          <p:nvPr/>
        </p:nvSpPr>
        <p:spPr>
          <a:xfrm>
            <a:off x="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3"/>
          <p:cNvSpPr txBox="1">
            <a:spLocks noGrp="1"/>
          </p:cNvSpPr>
          <p:nvPr>
            <p:ph type="ctrTitle"/>
          </p:nvPr>
        </p:nvSpPr>
        <p:spPr>
          <a:xfrm>
            <a:off x="1264800" y="489067"/>
            <a:ext cx="7418800" cy="67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26240630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solidFill>
          <a:srgbClr val="EFEFEF"/>
        </a:solidFill>
        <a:effectLst/>
      </p:bgPr>
    </p:bg>
    <p:spTree>
      <p:nvGrpSpPr>
        <p:cNvPr id="1" name="Shape 96"/>
        <p:cNvGrpSpPr/>
        <p:nvPr/>
      </p:nvGrpSpPr>
      <p:grpSpPr>
        <a:xfrm>
          <a:off x="0" y="0"/>
          <a:ext cx="0" cy="0"/>
          <a:chOff x="0" y="0"/>
          <a:chExt cx="0" cy="0"/>
        </a:xfrm>
      </p:grpSpPr>
      <p:sp>
        <p:nvSpPr>
          <p:cNvPr id="97" name="Google Shape;97;p14"/>
          <p:cNvSpPr/>
          <p:nvPr/>
        </p:nvSpPr>
        <p:spPr>
          <a:xfrm flipH="1">
            <a:off x="1034040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4"/>
          <p:cNvSpPr txBox="1">
            <a:spLocks noGrp="1"/>
          </p:cNvSpPr>
          <p:nvPr>
            <p:ph type="ctrTitle"/>
          </p:nvPr>
        </p:nvSpPr>
        <p:spPr>
          <a:xfrm flipH="1">
            <a:off x="1241200" y="489071"/>
            <a:ext cx="9686000" cy="672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1844635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Thanks">
    <p:bg>
      <p:bgPr>
        <a:solidFill>
          <a:srgbClr val="EFEFEF"/>
        </a:solidFill>
        <a:effectLst/>
      </p:bgPr>
    </p:bg>
    <p:spTree>
      <p:nvGrpSpPr>
        <p:cNvPr id="1" name="Shape 99"/>
        <p:cNvGrpSpPr/>
        <p:nvPr/>
      </p:nvGrpSpPr>
      <p:grpSpPr>
        <a:xfrm>
          <a:off x="0" y="0"/>
          <a:ext cx="0" cy="0"/>
          <a:chOff x="0" y="0"/>
          <a:chExt cx="0" cy="0"/>
        </a:xfrm>
      </p:grpSpPr>
      <p:sp>
        <p:nvSpPr>
          <p:cNvPr id="100" name="Google Shape;100;p15"/>
          <p:cNvSpPr/>
          <p:nvPr/>
        </p:nvSpPr>
        <p:spPr>
          <a:xfrm flipH="1">
            <a:off x="-9433" y="-174575"/>
            <a:ext cx="12254000" cy="7041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15"/>
          <p:cNvSpPr txBox="1">
            <a:spLocks noGrp="1"/>
          </p:cNvSpPr>
          <p:nvPr>
            <p:ph type="ctrTitle"/>
          </p:nvPr>
        </p:nvSpPr>
        <p:spPr>
          <a:xfrm>
            <a:off x="7337033" y="1881233"/>
            <a:ext cx="3462800" cy="1585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9pPr>
          </a:lstStyle>
          <a:p>
            <a:endParaRPr/>
          </a:p>
        </p:txBody>
      </p:sp>
      <p:sp>
        <p:nvSpPr>
          <p:cNvPr id="102" name="Google Shape;102;p15"/>
          <p:cNvSpPr txBox="1">
            <a:spLocks noGrp="1"/>
          </p:cNvSpPr>
          <p:nvPr>
            <p:ph type="subTitle" idx="1"/>
          </p:nvPr>
        </p:nvSpPr>
        <p:spPr>
          <a:xfrm>
            <a:off x="7337033" y="3251500"/>
            <a:ext cx="3570400" cy="18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Fira Sans Condensed ExtraLight"/>
              <a:buNone/>
              <a:defRPr/>
            </a:lvl1pPr>
            <a:lvl2pPr lvl="1"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9pPr>
          </a:lstStyle>
          <a:p>
            <a:endParaRPr/>
          </a:p>
        </p:txBody>
      </p:sp>
      <p:sp>
        <p:nvSpPr>
          <p:cNvPr id="103" name="Google Shape;103;p15"/>
          <p:cNvSpPr txBox="1"/>
          <p:nvPr/>
        </p:nvSpPr>
        <p:spPr>
          <a:xfrm>
            <a:off x="7337033" y="5454600"/>
            <a:ext cx="3929200" cy="1139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200">
                <a:solidFill>
                  <a:srgbClr val="FFFFFF"/>
                </a:solidFill>
                <a:latin typeface="Dosis"/>
                <a:ea typeface="Dosis"/>
                <a:cs typeface="Dosis"/>
                <a:sym typeface="Dosis"/>
              </a:rPr>
              <a:t>CREDITS: This presentation template was created by </a:t>
            </a:r>
            <a:r>
              <a:rPr lang="en" sz="1200" b="1">
                <a:solidFill>
                  <a:srgbClr val="FFFFFF"/>
                </a:solidFill>
                <a:uFill>
                  <a:noFill/>
                </a:uFill>
                <a:latin typeface="Dosis"/>
                <a:ea typeface="Dosis"/>
                <a:cs typeface="Dosis"/>
                <a:sym typeface="Dosis"/>
                <a:hlinkClick r:id="rId2"/>
              </a:rPr>
              <a:t>Slidesgo</a:t>
            </a:r>
            <a:r>
              <a:rPr lang="en" sz="1200">
                <a:solidFill>
                  <a:srgbClr val="FFFFFF"/>
                </a:solidFill>
                <a:latin typeface="Dosis"/>
                <a:ea typeface="Dosis"/>
                <a:cs typeface="Dosis"/>
                <a:sym typeface="Dosis"/>
              </a:rPr>
              <a:t>, including icons by </a:t>
            </a:r>
            <a:r>
              <a:rPr lang="en" sz="1200" b="1">
                <a:solidFill>
                  <a:srgbClr val="FFFFFF"/>
                </a:solidFill>
                <a:uFill>
                  <a:noFill/>
                </a:uFill>
                <a:latin typeface="Dosis"/>
                <a:ea typeface="Dosis"/>
                <a:cs typeface="Dosis"/>
                <a:sym typeface="Dosis"/>
                <a:hlinkClick r:id="rId3"/>
              </a:rPr>
              <a:t>Flaticon</a:t>
            </a:r>
            <a:r>
              <a:rPr lang="en" sz="1200">
                <a:solidFill>
                  <a:srgbClr val="FFFFFF"/>
                </a:solidFill>
                <a:latin typeface="Dosis"/>
                <a:ea typeface="Dosis"/>
                <a:cs typeface="Dosis"/>
                <a:sym typeface="Dosis"/>
              </a:rPr>
              <a:t>, and infographics &amp; images by </a:t>
            </a:r>
            <a:r>
              <a:rPr lang="en" sz="1200" b="1">
                <a:solidFill>
                  <a:srgbClr val="FFFFFF"/>
                </a:solidFill>
                <a:uFill>
                  <a:noFill/>
                </a:uFill>
                <a:latin typeface="Dosis"/>
                <a:ea typeface="Dosis"/>
                <a:cs typeface="Dosis"/>
                <a:sym typeface="Dosis"/>
                <a:hlinkClick r:id="rId4"/>
              </a:rPr>
              <a:t>Freepik</a:t>
            </a:r>
            <a:r>
              <a:rPr lang="en" sz="1200">
                <a:solidFill>
                  <a:srgbClr val="FFFFFF"/>
                </a:solidFill>
                <a:latin typeface="Dosis"/>
                <a:ea typeface="Dosis"/>
                <a:cs typeface="Dosis"/>
                <a:sym typeface="Dosis"/>
              </a:rPr>
              <a:t>. </a:t>
            </a:r>
            <a:endParaRPr sz="1200">
              <a:solidFill>
                <a:srgbClr val="FFFFFF"/>
              </a:solidFill>
              <a:latin typeface="Dosis"/>
              <a:ea typeface="Dosis"/>
              <a:cs typeface="Dosis"/>
              <a:sym typeface="Dosis"/>
            </a:endParaRPr>
          </a:p>
        </p:txBody>
      </p:sp>
    </p:spTree>
    <p:extLst>
      <p:ext uri="{BB962C8B-B14F-4D97-AF65-F5344CB8AC3E}">
        <p14:creationId xmlns:p14="http://schemas.microsoft.com/office/powerpoint/2010/main" val="1794262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reserve="1">
  <p:cSld name="Title + Text 1">
    <p:bg>
      <p:bgPr>
        <a:solidFill>
          <a:srgbClr val="EFEFEF"/>
        </a:solidFill>
        <a:effectLst/>
      </p:bgPr>
    </p:bg>
    <p:spTree>
      <p:nvGrpSpPr>
        <p:cNvPr id="1" name="Shape 36"/>
        <p:cNvGrpSpPr/>
        <p:nvPr/>
      </p:nvGrpSpPr>
      <p:grpSpPr>
        <a:xfrm>
          <a:off x="0" y="0"/>
          <a:ext cx="0" cy="0"/>
          <a:chOff x="0" y="0"/>
          <a:chExt cx="0" cy="0"/>
        </a:xfrm>
      </p:grpSpPr>
      <p:sp>
        <p:nvSpPr>
          <p:cNvPr id="37" name="Google Shape;37;p5"/>
          <p:cNvSpPr/>
          <p:nvPr/>
        </p:nvSpPr>
        <p:spPr>
          <a:xfrm>
            <a:off x="0" y="741333"/>
            <a:ext cx="1851600" cy="2356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23C7AC"/>
              </a:solidFill>
              <a:effectLst/>
              <a:uLnTx/>
              <a:uFillTx/>
              <a:latin typeface="Arial"/>
              <a:cs typeface="Arial"/>
              <a:sym typeface="Arial"/>
            </a:endParaRPr>
          </a:p>
        </p:txBody>
      </p:sp>
      <p:sp>
        <p:nvSpPr>
          <p:cNvPr id="38" name="Google Shape;38;p5"/>
          <p:cNvSpPr txBox="1">
            <a:spLocks noGrp="1"/>
          </p:cNvSpPr>
          <p:nvPr>
            <p:ph type="title"/>
          </p:nvPr>
        </p:nvSpPr>
        <p:spPr>
          <a:xfrm>
            <a:off x="1141596" y="2222033"/>
            <a:ext cx="3168400" cy="1195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
        <p:nvSpPr>
          <p:cNvPr id="39" name="Google Shape;39;p5"/>
          <p:cNvSpPr txBox="1">
            <a:spLocks noGrp="1"/>
          </p:cNvSpPr>
          <p:nvPr>
            <p:ph type="subTitle" idx="1"/>
          </p:nvPr>
        </p:nvSpPr>
        <p:spPr>
          <a:xfrm flipH="1">
            <a:off x="1141593" y="3681033"/>
            <a:ext cx="4091600" cy="15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None/>
              <a:defRPr sz="1600">
                <a:solidFill>
                  <a:srgbClr val="5B3C43"/>
                </a:solidFill>
              </a:defRPr>
            </a:lvl1pPr>
            <a:lvl2pPr lvl="1" rtl="0">
              <a:lnSpc>
                <a:spcPct val="100000"/>
              </a:lnSpc>
              <a:spcBef>
                <a:spcPts val="0"/>
              </a:spcBef>
              <a:spcAft>
                <a:spcPts val="0"/>
              </a:spcAft>
              <a:buClr>
                <a:schemeClr val="dk2"/>
              </a:buClr>
              <a:buSzPts val="1100"/>
              <a:buNone/>
              <a:defRPr>
                <a:solidFill>
                  <a:schemeClr val="dk2"/>
                </a:solidFill>
              </a:defRPr>
            </a:lvl2pPr>
            <a:lvl3pPr lvl="2" rtl="0">
              <a:lnSpc>
                <a:spcPct val="100000"/>
              </a:lnSpc>
              <a:spcBef>
                <a:spcPts val="0"/>
              </a:spcBef>
              <a:spcAft>
                <a:spcPts val="0"/>
              </a:spcAft>
              <a:buClr>
                <a:schemeClr val="dk2"/>
              </a:buClr>
              <a:buSzPts val="1100"/>
              <a:buNone/>
              <a:defRPr>
                <a:solidFill>
                  <a:schemeClr val="dk2"/>
                </a:solidFill>
              </a:defRPr>
            </a:lvl3pPr>
            <a:lvl4pPr lvl="3" rtl="0">
              <a:lnSpc>
                <a:spcPct val="100000"/>
              </a:lnSpc>
              <a:spcBef>
                <a:spcPts val="0"/>
              </a:spcBef>
              <a:spcAft>
                <a:spcPts val="0"/>
              </a:spcAft>
              <a:buClr>
                <a:schemeClr val="dk2"/>
              </a:buClr>
              <a:buSzPts val="1100"/>
              <a:buNone/>
              <a:defRPr>
                <a:solidFill>
                  <a:schemeClr val="dk2"/>
                </a:solidFill>
              </a:defRPr>
            </a:lvl4pPr>
            <a:lvl5pPr lvl="4" rtl="0">
              <a:lnSpc>
                <a:spcPct val="100000"/>
              </a:lnSpc>
              <a:spcBef>
                <a:spcPts val="0"/>
              </a:spcBef>
              <a:spcAft>
                <a:spcPts val="0"/>
              </a:spcAft>
              <a:buClr>
                <a:schemeClr val="dk2"/>
              </a:buClr>
              <a:buSzPts val="1100"/>
              <a:buNone/>
              <a:defRPr>
                <a:solidFill>
                  <a:schemeClr val="dk2"/>
                </a:solidFill>
              </a:defRPr>
            </a:lvl5pPr>
            <a:lvl6pPr lvl="5" rtl="0">
              <a:lnSpc>
                <a:spcPct val="100000"/>
              </a:lnSpc>
              <a:spcBef>
                <a:spcPts val="0"/>
              </a:spcBef>
              <a:spcAft>
                <a:spcPts val="0"/>
              </a:spcAft>
              <a:buClr>
                <a:schemeClr val="dk2"/>
              </a:buClr>
              <a:buSzPts val="1100"/>
              <a:buNone/>
              <a:defRPr>
                <a:solidFill>
                  <a:schemeClr val="dk2"/>
                </a:solidFill>
              </a:defRPr>
            </a:lvl6pPr>
            <a:lvl7pPr lvl="6" rtl="0">
              <a:lnSpc>
                <a:spcPct val="100000"/>
              </a:lnSpc>
              <a:spcBef>
                <a:spcPts val="0"/>
              </a:spcBef>
              <a:spcAft>
                <a:spcPts val="0"/>
              </a:spcAft>
              <a:buClr>
                <a:schemeClr val="dk2"/>
              </a:buClr>
              <a:buSzPts val="1100"/>
              <a:buNone/>
              <a:defRPr>
                <a:solidFill>
                  <a:schemeClr val="dk2"/>
                </a:solidFill>
              </a:defRPr>
            </a:lvl7pPr>
            <a:lvl8pPr lvl="7" rtl="0">
              <a:lnSpc>
                <a:spcPct val="100000"/>
              </a:lnSpc>
              <a:spcBef>
                <a:spcPts val="0"/>
              </a:spcBef>
              <a:spcAft>
                <a:spcPts val="0"/>
              </a:spcAft>
              <a:buClr>
                <a:schemeClr val="dk2"/>
              </a:buClr>
              <a:buSzPts val="1100"/>
              <a:buNone/>
              <a:defRPr>
                <a:solidFill>
                  <a:schemeClr val="dk2"/>
                </a:solidFill>
              </a:defRPr>
            </a:lvl8pPr>
            <a:lvl9pPr lvl="8" rtl="0">
              <a:lnSpc>
                <a:spcPct val="100000"/>
              </a:lnSpc>
              <a:spcBef>
                <a:spcPts val="0"/>
              </a:spcBef>
              <a:spcAft>
                <a:spcPts val="0"/>
              </a:spcAft>
              <a:buClr>
                <a:schemeClr val="dk2"/>
              </a:buClr>
              <a:buSzPts val="1100"/>
              <a:buNone/>
              <a:defRPr>
                <a:solidFill>
                  <a:schemeClr val="dk2"/>
                </a:solidFill>
              </a:defRPr>
            </a:lvl9pPr>
          </a:lstStyle>
          <a:p>
            <a:endParaRPr/>
          </a:p>
        </p:txBody>
      </p:sp>
      <p:sp>
        <p:nvSpPr>
          <p:cNvPr id="40" name="Google Shape;40;p5"/>
          <p:cNvSpPr/>
          <p:nvPr/>
        </p:nvSpPr>
        <p:spPr>
          <a:xfrm flipH="1">
            <a:off x="8864967" y="4915933"/>
            <a:ext cx="3379600" cy="19420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889984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rgbClr val="EFEFEF"/>
        </a:solidFill>
        <a:effectLst/>
      </p:bgPr>
    </p:bg>
    <p:spTree>
      <p:nvGrpSpPr>
        <p:cNvPr id="1" name="Shape 104"/>
        <p:cNvGrpSpPr/>
        <p:nvPr/>
      </p:nvGrpSpPr>
      <p:grpSpPr>
        <a:xfrm>
          <a:off x="0" y="0"/>
          <a:ext cx="0" cy="0"/>
          <a:chOff x="0" y="0"/>
          <a:chExt cx="0" cy="0"/>
        </a:xfrm>
      </p:grpSpPr>
    </p:spTree>
    <p:extLst>
      <p:ext uri="{BB962C8B-B14F-4D97-AF65-F5344CB8AC3E}">
        <p14:creationId xmlns:p14="http://schemas.microsoft.com/office/powerpoint/2010/main" val="40194154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38802302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noFill/>
        <a:effectLst/>
      </p:bgPr>
    </p:bg>
    <p:spTree>
      <p:nvGrpSpPr>
        <p:cNvPr id="1" name="Shape 106"/>
        <p:cNvGrpSpPr/>
        <p:nvPr/>
      </p:nvGrpSpPr>
      <p:grpSpPr>
        <a:xfrm>
          <a:off x="0" y="0"/>
          <a:ext cx="0" cy="0"/>
          <a:chOff x="0" y="0"/>
          <a:chExt cx="0" cy="0"/>
        </a:xfrm>
      </p:grpSpPr>
    </p:spTree>
    <p:extLst>
      <p:ext uri="{BB962C8B-B14F-4D97-AF65-F5344CB8AC3E}">
        <p14:creationId xmlns:p14="http://schemas.microsoft.com/office/powerpoint/2010/main" val="626660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reserve="1">
  <p:cSld name="Four columns">
    <p:bg>
      <p:bgPr>
        <a:solidFill>
          <a:srgbClr val="EFEFEF"/>
        </a:solidFill>
        <a:effectLst/>
      </p:bgPr>
    </p:bg>
    <p:spTree>
      <p:nvGrpSpPr>
        <p:cNvPr id="1" name="Shape 41"/>
        <p:cNvGrpSpPr/>
        <p:nvPr/>
      </p:nvGrpSpPr>
      <p:grpSpPr>
        <a:xfrm>
          <a:off x="0" y="0"/>
          <a:ext cx="0" cy="0"/>
          <a:chOff x="0" y="0"/>
          <a:chExt cx="0" cy="0"/>
        </a:xfrm>
      </p:grpSpPr>
      <p:sp>
        <p:nvSpPr>
          <p:cNvPr id="42" name="Google Shape;42;p6"/>
          <p:cNvSpPr/>
          <p:nvPr/>
        </p:nvSpPr>
        <p:spPr>
          <a:xfrm>
            <a:off x="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43;p6"/>
          <p:cNvSpPr txBox="1">
            <a:spLocks noGrp="1"/>
          </p:cNvSpPr>
          <p:nvPr>
            <p:ph type="subTitle" idx="1"/>
          </p:nvPr>
        </p:nvSpPr>
        <p:spPr>
          <a:xfrm>
            <a:off x="6943133" y="5062161"/>
            <a:ext cx="3180000" cy="4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44" name="Google Shape;44;p6"/>
          <p:cNvSpPr txBox="1">
            <a:spLocks noGrp="1"/>
          </p:cNvSpPr>
          <p:nvPr>
            <p:ph type="subTitle" idx="2"/>
          </p:nvPr>
        </p:nvSpPr>
        <p:spPr>
          <a:xfrm>
            <a:off x="6943133" y="2610467"/>
            <a:ext cx="3180000" cy="35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45" name="Google Shape;45;p6"/>
          <p:cNvSpPr txBox="1">
            <a:spLocks noGrp="1"/>
          </p:cNvSpPr>
          <p:nvPr>
            <p:ph type="subTitle" idx="3"/>
          </p:nvPr>
        </p:nvSpPr>
        <p:spPr>
          <a:xfrm>
            <a:off x="6943133" y="2824633"/>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46" name="Google Shape;46;p6"/>
          <p:cNvSpPr txBox="1">
            <a:spLocks noGrp="1"/>
          </p:cNvSpPr>
          <p:nvPr>
            <p:ph type="subTitle" idx="4"/>
          </p:nvPr>
        </p:nvSpPr>
        <p:spPr>
          <a:xfrm>
            <a:off x="6943133" y="5303167"/>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47" name="Google Shape;47;p6"/>
          <p:cNvSpPr/>
          <p:nvPr/>
        </p:nvSpPr>
        <p:spPr>
          <a:xfrm>
            <a:off x="0" y="4916000"/>
            <a:ext cx="2183200" cy="19420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48;p6"/>
          <p:cNvSpPr txBox="1">
            <a:spLocks noGrp="1"/>
          </p:cNvSpPr>
          <p:nvPr>
            <p:ph type="ctrTitle"/>
          </p:nvPr>
        </p:nvSpPr>
        <p:spPr>
          <a:xfrm>
            <a:off x="1264800" y="480857"/>
            <a:ext cx="9686000" cy="67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
        <p:nvSpPr>
          <p:cNvPr id="49" name="Google Shape;49;p6"/>
          <p:cNvSpPr txBox="1">
            <a:spLocks noGrp="1"/>
          </p:cNvSpPr>
          <p:nvPr>
            <p:ph type="subTitle" idx="5"/>
          </p:nvPr>
        </p:nvSpPr>
        <p:spPr>
          <a:xfrm>
            <a:off x="1940900" y="5062167"/>
            <a:ext cx="3548800" cy="4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50" name="Google Shape;50;p6"/>
          <p:cNvSpPr txBox="1">
            <a:spLocks noGrp="1"/>
          </p:cNvSpPr>
          <p:nvPr>
            <p:ph type="subTitle" idx="6"/>
          </p:nvPr>
        </p:nvSpPr>
        <p:spPr>
          <a:xfrm>
            <a:off x="1940900" y="2610467"/>
            <a:ext cx="3180000" cy="35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accent3"/>
                </a:solidFill>
                <a:latin typeface="Staatliches"/>
                <a:ea typeface="Staatliches"/>
                <a:cs typeface="Staatliches"/>
                <a:sym typeface="Staatliches"/>
              </a:defRPr>
            </a:lvl1pPr>
            <a:lvl2pPr lvl="1" rtl="0">
              <a:lnSpc>
                <a:spcPct val="100000"/>
              </a:lnSpc>
              <a:spcBef>
                <a:spcPts val="2133"/>
              </a:spcBef>
              <a:spcAft>
                <a:spcPts val="0"/>
              </a:spcAft>
              <a:buNone/>
              <a:defRPr sz="2400">
                <a:solidFill>
                  <a:schemeClr val="accent3"/>
                </a:solidFill>
                <a:latin typeface="Staatliches"/>
                <a:ea typeface="Staatliches"/>
                <a:cs typeface="Staatliches"/>
                <a:sym typeface="Staatliches"/>
              </a:defRPr>
            </a:lvl2pPr>
            <a:lvl3pPr lvl="2" rtl="0">
              <a:lnSpc>
                <a:spcPct val="100000"/>
              </a:lnSpc>
              <a:spcBef>
                <a:spcPts val="2133"/>
              </a:spcBef>
              <a:spcAft>
                <a:spcPts val="0"/>
              </a:spcAft>
              <a:buNone/>
              <a:defRPr sz="2400">
                <a:solidFill>
                  <a:schemeClr val="accent3"/>
                </a:solidFill>
                <a:latin typeface="Staatliches"/>
                <a:ea typeface="Staatliches"/>
                <a:cs typeface="Staatliches"/>
                <a:sym typeface="Staatliches"/>
              </a:defRPr>
            </a:lvl3pPr>
            <a:lvl4pPr lvl="3" rtl="0">
              <a:lnSpc>
                <a:spcPct val="100000"/>
              </a:lnSpc>
              <a:spcBef>
                <a:spcPts val="2133"/>
              </a:spcBef>
              <a:spcAft>
                <a:spcPts val="0"/>
              </a:spcAft>
              <a:buNone/>
              <a:defRPr sz="2400">
                <a:solidFill>
                  <a:schemeClr val="accent3"/>
                </a:solidFill>
                <a:latin typeface="Staatliches"/>
                <a:ea typeface="Staatliches"/>
                <a:cs typeface="Staatliches"/>
                <a:sym typeface="Staatliches"/>
              </a:defRPr>
            </a:lvl4pPr>
            <a:lvl5pPr lvl="4" rtl="0">
              <a:lnSpc>
                <a:spcPct val="100000"/>
              </a:lnSpc>
              <a:spcBef>
                <a:spcPts val="2133"/>
              </a:spcBef>
              <a:spcAft>
                <a:spcPts val="0"/>
              </a:spcAft>
              <a:buNone/>
              <a:defRPr sz="2400">
                <a:solidFill>
                  <a:schemeClr val="accent3"/>
                </a:solidFill>
                <a:latin typeface="Staatliches"/>
                <a:ea typeface="Staatliches"/>
                <a:cs typeface="Staatliches"/>
                <a:sym typeface="Staatliches"/>
              </a:defRPr>
            </a:lvl5pPr>
            <a:lvl6pPr lvl="5" rtl="0">
              <a:lnSpc>
                <a:spcPct val="100000"/>
              </a:lnSpc>
              <a:spcBef>
                <a:spcPts val="2133"/>
              </a:spcBef>
              <a:spcAft>
                <a:spcPts val="0"/>
              </a:spcAft>
              <a:buNone/>
              <a:defRPr sz="2400">
                <a:solidFill>
                  <a:schemeClr val="accent3"/>
                </a:solidFill>
                <a:latin typeface="Staatliches"/>
                <a:ea typeface="Staatliches"/>
                <a:cs typeface="Staatliches"/>
                <a:sym typeface="Staatliches"/>
              </a:defRPr>
            </a:lvl6pPr>
            <a:lvl7pPr lvl="6" rtl="0">
              <a:lnSpc>
                <a:spcPct val="100000"/>
              </a:lnSpc>
              <a:spcBef>
                <a:spcPts val="2133"/>
              </a:spcBef>
              <a:spcAft>
                <a:spcPts val="0"/>
              </a:spcAft>
              <a:buNone/>
              <a:defRPr sz="2400">
                <a:solidFill>
                  <a:schemeClr val="accent3"/>
                </a:solidFill>
                <a:latin typeface="Staatliches"/>
                <a:ea typeface="Staatliches"/>
                <a:cs typeface="Staatliches"/>
                <a:sym typeface="Staatliches"/>
              </a:defRPr>
            </a:lvl7pPr>
            <a:lvl8pPr lvl="7" rtl="0">
              <a:lnSpc>
                <a:spcPct val="100000"/>
              </a:lnSpc>
              <a:spcBef>
                <a:spcPts val="2133"/>
              </a:spcBef>
              <a:spcAft>
                <a:spcPts val="0"/>
              </a:spcAft>
              <a:buNone/>
              <a:defRPr sz="2400">
                <a:solidFill>
                  <a:schemeClr val="accent3"/>
                </a:solidFill>
                <a:latin typeface="Staatliches"/>
                <a:ea typeface="Staatliches"/>
                <a:cs typeface="Staatliches"/>
                <a:sym typeface="Staatliches"/>
              </a:defRPr>
            </a:lvl8pPr>
            <a:lvl9pPr lvl="8" rtl="0">
              <a:lnSpc>
                <a:spcPct val="100000"/>
              </a:lnSpc>
              <a:spcBef>
                <a:spcPts val="2133"/>
              </a:spcBef>
              <a:spcAft>
                <a:spcPts val="2133"/>
              </a:spcAft>
              <a:buNone/>
              <a:defRPr sz="2400">
                <a:solidFill>
                  <a:schemeClr val="accent3"/>
                </a:solidFill>
                <a:latin typeface="Staatliches"/>
                <a:ea typeface="Staatliches"/>
                <a:cs typeface="Staatliches"/>
                <a:sym typeface="Staatliches"/>
              </a:defRPr>
            </a:lvl9pPr>
          </a:lstStyle>
          <a:p>
            <a:endParaRPr/>
          </a:p>
        </p:txBody>
      </p:sp>
      <p:sp>
        <p:nvSpPr>
          <p:cNvPr id="51" name="Google Shape;51;p6"/>
          <p:cNvSpPr txBox="1">
            <a:spLocks noGrp="1"/>
          </p:cNvSpPr>
          <p:nvPr>
            <p:ph type="subTitle" idx="7"/>
          </p:nvPr>
        </p:nvSpPr>
        <p:spPr>
          <a:xfrm>
            <a:off x="1940900" y="2824633"/>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52" name="Google Shape;52;p6"/>
          <p:cNvSpPr txBox="1">
            <a:spLocks noGrp="1"/>
          </p:cNvSpPr>
          <p:nvPr>
            <p:ph type="subTitle" idx="8"/>
          </p:nvPr>
        </p:nvSpPr>
        <p:spPr>
          <a:xfrm>
            <a:off x="1940900" y="5303167"/>
            <a:ext cx="3850000" cy="7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6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Tree>
    <p:extLst>
      <p:ext uri="{BB962C8B-B14F-4D97-AF65-F5344CB8AC3E}">
        <p14:creationId xmlns:p14="http://schemas.microsoft.com/office/powerpoint/2010/main" val="2346510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reserve="1">
  <p:cSld name="Title + Text 2">
    <p:bg>
      <p:bgPr>
        <a:solidFill>
          <a:srgbClr val="EFEFEF"/>
        </a:solidFill>
        <a:effectLst/>
      </p:bgPr>
    </p:bg>
    <p:spTree>
      <p:nvGrpSpPr>
        <p:cNvPr id="1" name="Shape 53"/>
        <p:cNvGrpSpPr/>
        <p:nvPr/>
      </p:nvGrpSpPr>
      <p:grpSpPr>
        <a:xfrm>
          <a:off x="0" y="0"/>
          <a:ext cx="0" cy="0"/>
          <a:chOff x="0" y="0"/>
          <a:chExt cx="0" cy="0"/>
        </a:xfrm>
      </p:grpSpPr>
      <p:sp>
        <p:nvSpPr>
          <p:cNvPr id="54" name="Google Shape;54;p7"/>
          <p:cNvSpPr/>
          <p:nvPr/>
        </p:nvSpPr>
        <p:spPr>
          <a:xfrm>
            <a:off x="9820567" y="741333"/>
            <a:ext cx="2371600" cy="2356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23C7AC"/>
              </a:solidFill>
              <a:effectLst/>
              <a:uLnTx/>
              <a:uFillTx/>
              <a:latin typeface="Arial"/>
              <a:cs typeface="Arial"/>
              <a:sym typeface="Arial"/>
            </a:endParaRPr>
          </a:p>
        </p:txBody>
      </p:sp>
      <p:sp>
        <p:nvSpPr>
          <p:cNvPr id="55" name="Google Shape;55;p7"/>
          <p:cNvSpPr txBox="1">
            <a:spLocks noGrp="1"/>
          </p:cNvSpPr>
          <p:nvPr>
            <p:ph type="title"/>
          </p:nvPr>
        </p:nvSpPr>
        <p:spPr>
          <a:xfrm flipH="1">
            <a:off x="5761604" y="2222033"/>
            <a:ext cx="5288800" cy="11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6400"/>
            </a:lvl1pPr>
            <a:lvl2pPr lvl="1" algn="r" rtl="0">
              <a:spcBef>
                <a:spcPts val="0"/>
              </a:spcBef>
              <a:spcAft>
                <a:spcPts val="0"/>
              </a:spcAft>
              <a:buClr>
                <a:srgbClr val="434343"/>
              </a:buClr>
              <a:buSzPts val="2800"/>
              <a:buNone/>
              <a:defRPr>
                <a:solidFill>
                  <a:srgbClr val="434343"/>
                </a:solidFill>
              </a:defRPr>
            </a:lvl2pPr>
            <a:lvl3pPr lvl="2" algn="r" rtl="0">
              <a:spcBef>
                <a:spcPts val="0"/>
              </a:spcBef>
              <a:spcAft>
                <a:spcPts val="0"/>
              </a:spcAft>
              <a:buClr>
                <a:srgbClr val="434343"/>
              </a:buClr>
              <a:buSzPts val="2800"/>
              <a:buNone/>
              <a:defRPr>
                <a:solidFill>
                  <a:srgbClr val="434343"/>
                </a:solidFill>
              </a:defRPr>
            </a:lvl3pPr>
            <a:lvl4pPr lvl="3" algn="r" rtl="0">
              <a:spcBef>
                <a:spcPts val="0"/>
              </a:spcBef>
              <a:spcAft>
                <a:spcPts val="0"/>
              </a:spcAft>
              <a:buClr>
                <a:srgbClr val="434343"/>
              </a:buClr>
              <a:buSzPts val="2800"/>
              <a:buNone/>
              <a:defRPr>
                <a:solidFill>
                  <a:srgbClr val="434343"/>
                </a:solidFill>
              </a:defRPr>
            </a:lvl4pPr>
            <a:lvl5pPr lvl="4" algn="r" rtl="0">
              <a:spcBef>
                <a:spcPts val="0"/>
              </a:spcBef>
              <a:spcAft>
                <a:spcPts val="0"/>
              </a:spcAft>
              <a:buClr>
                <a:srgbClr val="434343"/>
              </a:buClr>
              <a:buSzPts val="2800"/>
              <a:buNone/>
              <a:defRPr>
                <a:solidFill>
                  <a:srgbClr val="434343"/>
                </a:solidFill>
              </a:defRPr>
            </a:lvl5pPr>
            <a:lvl6pPr lvl="5" algn="r" rtl="0">
              <a:spcBef>
                <a:spcPts val="0"/>
              </a:spcBef>
              <a:spcAft>
                <a:spcPts val="0"/>
              </a:spcAft>
              <a:buClr>
                <a:srgbClr val="434343"/>
              </a:buClr>
              <a:buSzPts val="2800"/>
              <a:buNone/>
              <a:defRPr>
                <a:solidFill>
                  <a:srgbClr val="434343"/>
                </a:solidFill>
              </a:defRPr>
            </a:lvl6pPr>
            <a:lvl7pPr lvl="6" algn="r" rtl="0">
              <a:spcBef>
                <a:spcPts val="0"/>
              </a:spcBef>
              <a:spcAft>
                <a:spcPts val="0"/>
              </a:spcAft>
              <a:buClr>
                <a:srgbClr val="434343"/>
              </a:buClr>
              <a:buSzPts val="2800"/>
              <a:buNone/>
              <a:defRPr>
                <a:solidFill>
                  <a:srgbClr val="434343"/>
                </a:solidFill>
              </a:defRPr>
            </a:lvl7pPr>
            <a:lvl8pPr lvl="7" algn="r" rtl="0">
              <a:spcBef>
                <a:spcPts val="0"/>
              </a:spcBef>
              <a:spcAft>
                <a:spcPts val="0"/>
              </a:spcAft>
              <a:buClr>
                <a:srgbClr val="434343"/>
              </a:buClr>
              <a:buSzPts val="2800"/>
              <a:buNone/>
              <a:defRPr>
                <a:solidFill>
                  <a:srgbClr val="434343"/>
                </a:solidFill>
              </a:defRPr>
            </a:lvl8pPr>
            <a:lvl9pPr lvl="8" algn="r" rtl="0">
              <a:spcBef>
                <a:spcPts val="0"/>
              </a:spcBef>
              <a:spcAft>
                <a:spcPts val="0"/>
              </a:spcAft>
              <a:buClr>
                <a:srgbClr val="434343"/>
              </a:buClr>
              <a:buSzPts val="2800"/>
              <a:buNone/>
              <a:defRPr>
                <a:solidFill>
                  <a:srgbClr val="434343"/>
                </a:solidFill>
              </a:defRPr>
            </a:lvl9pPr>
          </a:lstStyle>
          <a:p>
            <a:endParaRPr/>
          </a:p>
        </p:txBody>
      </p:sp>
      <p:sp>
        <p:nvSpPr>
          <p:cNvPr id="56" name="Google Shape;56;p7"/>
          <p:cNvSpPr txBox="1">
            <a:spLocks noGrp="1"/>
          </p:cNvSpPr>
          <p:nvPr>
            <p:ph type="subTitle" idx="1"/>
          </p:nvPr>
        </p:nvSpPr>
        <p:spPr>
          <a:xfrm>
            <a:off x="6958796" y="3681033"/>
            <a:ext cx="4091600" cy="156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100"/>
              <a:buNone/>
              <a:defRPr sz="1600">
                <a:solidFill>
                  <a:srgbClr val="5B3C43"/>
                </a:solidFill>
              </a:defRPr>
            </a:lvl1pPr>
            <a:lvl2pPr lvl="1" algn="r" rtl="0">
              <a:lnSpc>
                <a:spcPct val="100000"/>
              </a:lnSpc>
              <a:spcBef>
                <a:spcPts val="0"/>
              </a:spcBef>
              <a:spcAft>
                <a:spcPts val="0"/>
              </a:spcAft>
              <a:buClr>
                <a:schemeClr val="dk2"/>
              </a:buClr>
              <a:buSzPts val="1100"/>
              <a:buNone/>
              <a:defRPr>
                <a:solidFill>
                  <a:schemeClr val="dk2"/>
                </a:solidFill>
              </a:defRPr>
            </a:lvl2pPr>
            <a:lvl3pPr lvl="2" algn="r" rtl="0">
              <a:lnSpc>
                <a:spcPct val="100000"/>
              </a:lnSpc>
              <a:spcBef>
                <a:spcPts val="0"/>
              </a:spcBef>
              <a:spcAft>
                <a:spcPts val="0"/>
              </a:spcAft>
              <a:buClr>
                <a:schemeClr val="dk2"/>
              </a:buClr>
              <a:buSzPts val="1100"/>
              <a:buNone/>
              <a:defRPr>
                <a:solidFill>
                  <a:schemeClr val="dk2"/>
                </a:solidFill>
              </a:defRPr>
            </a:lvl3pPr>
            <a:lvl4pPr lvl="3" algn="r" rtl="0">
              <a:lnSpc>
                <a:spcPct val="100000"/>
              </a:lnSpc>
              <a:spcBef>
                <a:spcPts val="0"/>
              </a:spcBef>
              <a:spcAft>
                <a:spcPts val="0"/>
              </a:spcAft>
              <a:buClr>
                <a:schemeClr val="dk2"/>
              </a:buClr>
              <a:buSzPts val="1100"/>
              <a:buNone/>
              <a:defRPr>
                <a:solidFill>
                  <a:schemeClr val="dk2"/>
                </a:solidFill>
              </a:defRPr>
            </a:lvl4pPr>
            <a:lvl5pPr lvl="4" algn="r" rtl="0">
              <a:lnSpc>
                <a:spcPct val="100000"/>
              </a:lnSpc>
              <a:spcBef>
                <a:spcPts val="0"/>
              </a:spcBef>
              <a:spcAft>
                <a:spcPts val="0"/>
              </a:spcAft>
              <a:buClr>
                <a:schemeClr val="dk2"/>
              </a:buClr>
              <a:buSzPts val="1100"/>
              <a:buNone/>
              <a:defRPr>
                <a:solidFill>
                  <a:schemeClr val="dk2"/>
                </a:solidFill>
              </a:defRPr>
            </a:lvl5pPr>
            <a:lvl6pPr lvl="5" algn="r" rtl="0">
              <a:lnSpc>
                <a:spcPct val="100000"/>
              </a:lnSpc>
              <a:spcBef>
                <a:spcPts val="0"/>
              </a:spcBef>
              <a:spcAft>
                <a:spcPts val="0"/>
              </a:spcAft>
              <a:buClr>
                <a:schemeClr val="dk2"/>
              </a:buClr>
              <a:buSzPts val="1100"/>
              <a:buNone/>
              <a:defRPr>
                <a:solidFill>
                  <a:schemeClr val="dk2"/>
                </a:solidFill>
              </a:defRPr>
            </a:lvl6pPr>
            <a:lvl7pPr lvl="6" algn="r" rtl="0">
              <a:lnSpc>
                <a:spcPct val="100000"/>
              </a:lnSpc>
              <a:spcBef>
                <a:spcPts val="0"/>
              </a:spcBef>
              <a:spcAft>
                <a:spcPts val="0"/>
              </a:spcAft>
              <a:buClr>
                <a:schemeClr val="dk2"/>
              </a:buClr>
              <a:buSzPts val="1100"/>
              <a:buNone/>
              <a:defRPr>
                <a:solidFill>
                  <a:schemeClr val="dk2"/>
                </a:solidFill>
              </a:defRPr>
            </a:lvl7pPr>
            <a:lvl8pPr lvl="7" algn="r" rtl="0">
              <a:lnSpc>
                <a:spcPct val="100000"/>
              </a:lnSpc>
              <a:spcBef>
                <a:spcPts val="0"/>
              </a:spcBef>
              <a:spcAft>
                <a:spcPts val="0"/>
              </a:spcAft>
              <a:buClr>
                <a:schemeClr val="dk2"/>
              </a:buClr>
              <a:buSzPts val="1100"/>
              <a:buNone/>
              <a:defRPr>
                <a:solidFill>
                  <a:schemeClr val="dk2"/>
                </a:solidFill>
              </a:defRPr>
            </a:lvl8pPr>
            <a:lvl9pPr lvl="8" algn="r" rtl="0">
              <a:lnSpc>
                <a:spcPct val="100000"/>
              </a:lnSpc>
              <a:spcBef>
                <a:spcPts val="0"/>
              </a:spcBef>
              <a:spcAft>
                <a:spcPts val="0"/>
              </a:spcAft>
              <a:buClr>
                <a:schemeClr val="dk2"/>
              </a:buClr>
              <a:buSzPts val="1100"/>
              <a:buNone/>
              <a:defRPr>
                <a:solidFill>
                  <a:schemeClr val="dk2"/>
                </a:solidFill>
              </a:defRPr>
            </a:lvl9pPr>
          </a:lstStyle>
          <a:p>
            <a:endParaRPr/>
          </a:p>
        </p:txBody>
      </p:sp>
    </p:spTree>
    <p:extLst>
      <p:ext uri="{BB962C8B-B14F-4D97-AF65-F5344CB8AC3E}">
        <p14:creationId xmlns:p14="http://schemas.microsoft.com/office/powerpoint/2010/main" val="279710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preserve="1">
  <p:cSld name="Quote ">
    <p:bg>
      <p:bgPr>
        <a:solidFill>
          <a:schemeClr val="lt2"/>
        </a:solidFill>
        <a:effectLst/>
      </p:bgPr>
    </p:bg>
    <p:spTree>
      <p:nvGrpSpPr>
        <p:cNvPr id="1" name="Shape 57"/>
        <p:cNvGrpSpPr/>
        <p:nvPr/>
      </p:nvGrpSpPr>
      <p:grpSpPr>
        <a:xfrm>
          <a:off x="0" y="0"/>
          <a:ext cx="0" cy="0"/>
          <a:chOff x="0" y="0"/>
          <a:chExt cx="0" cy="0"/>
        </a:xfrm>
      </p:grpSpPr>
      <p:sp>
        <p:nvSpPr>
          <p:cNvPr id="58" name="Google Shape;58;p8"/>
          <p:cNvSpPr/>
          <p:nvPr/>
        </p:nvSpPr>
        <p:spPr>
          <a:xfrm flipH="1">
            <a:off x="-16" y="3873333"/>
            <a:ext cx="4130400" cy="3164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23C7AC"/>
              </a:solidFill>
              <a:effectLst/>
              <a:uLnTx/>
              <a:uFillTx/>
              <a:latin typeface="Arial"/>
              <a:cs typeface="Arial"/>
              <a:sym typeface="Arial"/>
            </a:endParaRPr>
          </a:p>
        </p:txBody>
      </p:sp>
      <p:sp>
        <p:nvSpPr>
          <p:cNvPr id="59" name="Google Shape;59;p8"/>
          <p:cNvSpPr txBox="1">
            <a:spLocks noGrp="1"/>
          </p:cNvSpPr>
          <p:nvPr>
            <p:ph type="subTitle" idx="1"/>
          </p:nvPr>
        </p:nvSpPr>
        <p:spPr>
          <a:xfrm flipH="1">
            <a:off x="4527120" y="3875244"/>
            <a:ext cx="7318207" cy="72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Staatliches" panose="020B0604020202020204" charset="0"/>
                <a:ea typeface="Staatliches" panose="020B0604020202020204" charset="0"/>
                <a:cs typeface="Staatliches" panose="020B0604020202020204" charset="0"/>
                <a:sym typeface="Staatliches"/>
              </a:defRPr>
            </a:lvl1pPr>
            <a:lvl2pPr lvl="1" rtl="0">
              <a:spcBef>
                <a:spcPts val="2133"/>
              </a:spcBef>
              <a:spcAft>
                <a:spcPts val="0"/>
              </a:spcAft>
              <a:buNone/>
              <a:defRPr sz="1600">
                <a:solidFill>
                  <a:schemeClr val="accent3"/>
                </a:solidFill>
                <a:latin typeface="Staatliches"/>
                <a:ea typeface="Staatliches"/>
                <a:cs typeface="Staatliches"/>
                <a:sym typeface="Staatliches"/>
              </a:defRPr>
            </a:lvl2pPr>
            <a:lvl3pPr lvl="2" rtl="0">
              <a:spcBef>
                <a:spcPts val="2133"/>
              </a:spcBef>
              <a:spcAft>
                <a:spcPts val="0"/>
              </a:spcAft>
              <a:buNone/>
              <a:defRPr sz="1600">
                <a:solidFill>
                  <a:schemeClr val="accent3"/>
                </a:solidFill>
                <a:latin typeface="Staatliches"/>
                <a:ea typeface="Staatliches"/>
                <a:cs typeface="Staatliches"/>
                <a:sym typeface="Staatliches"/>
              </a:defRPr>
            </a:lvl3pPr>
            <a:lvl4pPr lvl="3" rtl="0">
              <a:spcBef>
                <a:spcPts val="2133"/>
              </a:spcBef>
              <a:spcAft>
                <a:spcPts val="0"/>
              </a:spcAft>
              <a:buNone/>
              <a:defRPr sz="1600">
                <a:solidFill>
                  <a:schemeClr val="accent3"/>
                </a:solidFill>
                <a:latin typeface="Staatliches"/>
                <a:ea typeface="Staatliches"/>
                <a:cs typeface="Staatliches"/>
                <a:sym typeface="Staatliches"/>
              </a:defRPr>
            </a:lvl4pPr>
            <a:lvl5pPr lvl="4" rtl="0">
              <a:spcBef>
                <a:spcPts val="2133"/>
              </a:spcBef>
              <a:spcAft>
                <a:spcPts val="0"/>
              </a:spcAft>
              <a:buNone/>
              <a:defRPr sz="1600">
                <a:solidFill>
                  <a:schemeClr val="accent3"/>
                </a:solidFill>
                <a:latin typeface="Staatliches"/>
                <a:ea typeface="Staatliches"/>
                <a:cs typeface="Staatliches"/>
                <a:sym typeface="Staatliches"/>
              </a:defRPr>
            </a:lvl5pPr>
            <a:lvl6pPr lvl="5" rtl="0">
              <a:spcBef>
                <a:spcPts val="2133"/>
              </a:spcBef>
              <a:spcAft>
                <a:spcPts val="0"/>
              </a:spcAft>
              <a:buNone/>
              <a:defRPr sz="1600">
                <a:solidFill>
                  <a:schemeClr val="accent3"/>
                </a:solidFill>
                <a:latin typeface="Staatliches"/>
                <a:ea typeface="Staatliches"/>
                <a:cs typeface="Staatliches"/>
                <a:sym typeface="Staatliches"/>
              </a:defRPr>
            </a:lvl6pPr>
            <a:lvl7pPr lvl="6" rtl="0">
              <a:spcBef>
                <a:spcPts val="2133"/>
              </a:spcBef>
              <a:spcAft>
                <a:spcPts val="0"/>
              </a:spcAft>
              <a:buNone/>
              <a:defRPr sz="1600">
                <a:solidFill>
                  <a:schemeClr val="accent3"/>
                </a:solidFill>
                <a:latin typeface="Staatliches"/>
                <a:ea typeface="Staatliches"/>
                <a:cs typeface="Staatliches"/>
                <a:sym typeface="Staatliches"/>
              </a:defRPr>
            </a:lvl7pPr>
            <a:lvl8pPr lvl="7" rtl="0">
              <a:spcBef>
                <a:spcPts val="2133"/>
              </a:spcBef>
              <a:spcAft>
                <a:spcPts val="0"/>
              </a:spcAft>
              <a:buNone/>
              <a:defRPr sz="1600">
                <a:solidFill>
                  <a:schemeClr val="accent3"/>
                </a:solidFill>
                <a:latin typeface="Staatliches"/>
                <a:ea typeface="Staatliches"/>
                <a:cs typeface="Staatliches"/>
                <a:sym typeface="Staatliches"/>
              </a:defRPr>
            </a:lvl8pPr>
            <a:lvl9pPr lvl="8" rtl="0">
              <a:spcBef>
                <a:spcPts val="2133"/>
              </a:spcBef>
              <a:spcAft>
                <a:spcPts val="2133"/>
              </a:spcAft>
              <a:buNone/>
              <a:defRPr sz="1600">
                <a:solidFill>
                  <a:schemeClr val="accent3"/>
                </a:solidFill>
                <a:latin typeface="Staatliches"/>
                <a:ea typeface="Staatliches"/>
                <a:cs typeface="Staatliches"/>
                <a:sym typeface="Staatliches"/>
              </a:defRPr>
            </a:lvl9pPr>
          </a:lstStyle>
          <a:p>
            <a:endParaRPr/>
          </a:p>
        </p:txBody>
      </p:sp>
      <p:sp>
        <p:nvSpPr>
          <p:cNvPr id="60" name="Google Shape;60;p8"/>
          <p:cNvSpPr txBox="1">
            <a:spLocks noGrp="1"/>
          </p:cNvSpPr>
          <p:nvPr>
            <p:ph type="subTitle" idx="2"/>
          </p:nvPr>
        </p:nvSpPr>
        <p:spPr>
          <a:xfrm flipH="1">
            <a:off x="4487454" y="2779667"/>
            <a:ext cx="7318209" cy="7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4000" b="1">
                <a:solidFill>
                  <a:schemeClr val="accent2"/>
                </a:solidFill>
                <a:latin typeface="Staatliches" panose="020B0604020202020204" charset="0"/>
              </a:defRPr>
            </a:lvl1pPr>
            <a:lvl2pPr lvl="1" rtl="0">
              <a:lnSpc>
                <a:spcPct val="100000"/>
              </a:lnSpc>
              <a:spcBef>
                <a:spcPts val="0"/>
              </a:spcBef>
              <a:spcAft>
                <a:spcPts val="0"/>
              </a:spcAft>
              <a:buClr>
                <a:srgbClr val="5B3C43"/>
              </a:buClr>
              <a:buSzPts val="1400"/>
              <a:buNone/>
              <a:defRPr sz="1867">
                <a:solidFill>
                  <a:srgbClr val="5B3C43"/>
                </a:solidFill>
              </a:defRPr>
            </a:lvl2pPr>
            <a:lvl3pPr lvl="2" rtl="0">
              <a:lnSpc>
                <a:spcPct val="100000"/>
              </a:lnSpc>
              <a:spcBef>
                <a:spcPts val="0"/>
              </a:spcBef>
              <a:spcAft>
                <a:spcPts val="0"/>
              </a:spcAft>
              <a:buClr>
                <a:srgbClr val="5B3C43"/>
              </a:buClr>
              <a:buSzPts val="1400"/>
              <a:buNone/>
              <a:defRPr sz="1867">
                <a:solidFill>
                  <a:srgbClr val="5B3C43"/>
                </a:solidFill>
              </a:defRPr>
            </a:lvl3pPr>
            <a:lvl4pPr lvl="3" rtl="0">
              <a:lnSpc>
                <a:spcPct val="100000"/>
              </a:lnSpc>
              <a:spcBef>
                <a:spcPts val="0"/>
              </a:spcBef>
              <a:spcAft>
                <a:spcPts val="0"/>
              </a:spcAft>
              <a:buClr>
                <a:srgbClr val="5B3C43"/>
              </a:buClr>
              <a:buSzPts val="1400"/>
              <a:buNone/>
              <a:defRPr sz="1867">
                <a:solidFill>
                  <a:srgbClr val="5B3C43"/>
                </a:solidFill>
              </a:defRPr>
            </a:lvl4pPr>
            <a:lvl5pPr lvl="4" rtl="0">
              <a:lnSpc>
                <a:spcPct val="100000"/>
              </a:lnSpc>
              <a:spcBef>
                <a:spcPts val="0"/>
              </a:spcBef>
              <a:spcAft>
                <a:spcPts val="0"/>
              </a:spcAft>
              <a:buClr>
                <a:srgbClr val="5B3C43"/>
              </a:buClr>
              <a:buSzPts val="1400"/>
              <a:buNone/>
              <a:defRPr sz="1867">
                <a:solidFill>
                  <a:srgbClr val="5B3C43"/>
                </a:solidFill>
              </a:defRPr>
            </a:lvl5pPr>
            <a:lvl6pPr lvl="5" rtl="0">
              <a:lnSpc>
                <a:spcPct val="100000"/>
              </a:lnSpc>
              <a:spcBef>
                <a:spcPts val="0"/>
              </a:spcBef>
              <a:spcAft>
                <a:spcPts val="0"/>
              </a:spcAft>
              <a:buClr>
                <a:srgbClr val="5B3C43"/>
              </a:buClr>
              <a:buSzPts val="1400"/>
              <a:buNone/>
              <a:defRPr sz="1867">
                <a:solidFill>
                  <a:srgbClr val="5B3C43"/>
                </a:solidFill>
              </a:defRPr>
            </a:lvl6pPr>
            <a:lvl7pPr lvl="6" rtl="0">
              <a:lnSpc>
                <a:spcPct val="100000"/>
              </a:lnSpc>
              <a:spcBef>
                <a:spcPts val="0"/>
              </a:spcBef>
              <a:spcAft>
                <a:spcPts val="0"/>
              </a:spcAft>
              <a:buClr>
                <a:srgbClr val="5B3C43"/>
              </a:buClr>
              <a:buSzPts val="1400"/>
              <a:buNone/>
              <a:defRPr sz="1867">
                <a:solidFill>
                  <a:srgbClr val="5B3C43"/>
                </a:solidFill>
              </a:defRPr>
            </a:lvl7pPr>
            <a:lvl8pPr lvl="7" rtl="0">
              <a:lnSpc>
                <a:spcPct val="100000"/>
              </a:lnSpc>
              <a:spcBef>
                <a:spcPts val="0"/>
              </a:spcBef>
              <a:spcAft>
                <a:spcPts val="0"/>
              </a:spcAft>
              <a:buClr>
                <a:srgbClr val="5B3C43"/>
              </a:buClr>
              <a:buSzPts val="1400"/>
              <a:buNone/>
              <a:defRPr sz="1867">
                <a:solidFill>
                  <a:srgbClr val="5B3C43"/>
                </a:solidFill>
              </a:defRPr>
            </a:lvl8pPr>
            <a:lvl9pPr lvl="8" rtl="0">
              <a:lnSpc>
                <a:spcPct val="100000"/>
              </a:lnSpc>
              <a:spcBef>
                <a:spcPts val="0"/>
              </a:spcBef>
              <a:spcAft>
                <a:spcPts val="0"/>
              </a:spcAft>
              <a:buClr>
                <a:srgbClr val="5B3C43"/>
              </a:buClr>
              <a:buSzPts val="1400"/>
              <a:buNone/>
              <a:defRPr sz="1867">
                <a:solidFill>
                  <a:srgbClr val="5B3C43"/>
                </a:solidFill>
              </a:defRPr>
            </a:lvl9pPr>
          </a:lstStyle>
          <a:p>
            <a:endParaRPr lang="en-US"/>
          </a:p>
        </p:txBody>
      </p:sp>
    </p:spTree>
    <p:extLst>
      <p:ext uri="{BB962C8B-B14F-4D97-AF65-F5344CB8AC3E}">
        <p14:creationId xmlns:p14="http://schemas.microsoft.com/office/powerpoint/2010/main" val="817698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reserve="1">
  <p:cSld name="Title + design">
    <p:bg>
      <p:bgPr>
        <a:solidFill>
          <a:schemeClr val="tx1"/>
        </a:solidFill>
        <a:effectLst/>
      </p:bgPr>
    </p:bg>
    <p:spTree>
      <p:nvGrpSpPr>
        <p:cNvPr id="1" name="Shape 93"/>
        <p:cNvGrpSpPr/>
        <p:nvPr/>
      </p:nvGrpSpPr>
      <p:grpSpPr>
        <a:xfrm>
          <a:off x="0" y="0"/>
          <a:ext cx="0" cy="0"/>
          <a:chOff x="0" y="0"/>
          <a:chExt cx="0" cy="0"/>
        </a:xfrm>
      </p:grpSpPr>
      <p:sp>
        <p:nvSpPr>
          <p:cNvPr id="94" name="Google Shape;94;p13"/>
          <p:cNvSpPr/>
          <p:nvPr/>
        </p:nvSpPr>
        <p:spPr>
          <a:xfrm>
            <a:off x="0" y="741333"/>
            <a:ext cx="1851600" cy="3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95;p13"/>
          <p:cNvSpPr txBox="1">
            <a:spLocks noGrp="1"/>
          </p:cNvSpPr>
          <p:nvPr>
            <p:ph type="ctrTitle"/>
          </p:nvPr>
        </p:nvSpPr>
        <p:spPr>
          <a:xfrm>
            <a:off x="1915538" y="563532"/>
            <a:ext cx="7767003" cy="782823"/>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sz="3200" b="1"/>
            </a:lvl1pPr>
            <a:lvl2pPr lvl="1"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3200" b="1">
                <a:solidFill>
                  <a:srgbClr val="62BCBE"/>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407118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reserve="1">
  <p:cSld name="Thanks">
    <p:bg>
      <p:bgPr>
        <a:solidFill>
          <a:srgbClr val="EFEFEF"/>
        </a:solidFill>
        <a:effectLst/>
      </p:bgPr>
    </p:bg>
    <p:spTree>
      <p:nvGrpSpPr>
        <p:cNvPr id="1" name="Shape 99"/>
        <p:cNvGrpSpPr/>
        <p:nvPr/>
      </p:nvGrpSpPr>
      <p:grpSpPr>
        <a:xfrm>
          <a:off x="0" y="0"/>
          <a:ext cx="0" cy="0"/>
          <a:chOff x="0" y="0"/>
          <a:chExt cx="0" cy="0"/>
        </a:xfrm>
      </p:grpSpPr>
      <p:sp>
        <p:nvSpPr>
          <p:cNvPr id="100" name="Google Shape;100;p15"/>
          <p:cNvSpPr/>
          <p:nvPr/>
        </p:nvSpPr>
        <p:spPr>
          <a:xfrm flipH="1">
            <a:off x="-9433" y="-174575"/>
            <a:ext cx="12254000" cy="70412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01;p15"/>
          <p:cNvSpPr txBox="1">
            <a:spLocks noGrp="1"/>
          </p:cNvSpPr>
          <p:nvPr>
            <p:ph type="ctrTitle"/>
          </p:nvPr>
        </p:nvSpPr>
        <p:spPr>
          <a:xfrm>
            <a:off x="7337033" y="1881233"/>
            <a:ext cx="3462800" cy="1585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8000" b="1">
                <a:solidFill>
                  <a:srgbClr val="62BCBE"/>
                </a:solidFill>
                <a:latin typeface="Josefin Sans"/>
                <a:ea typeface="Josefin Sans"/>
                <a:cs typeface="Josefin Sans"/>
                <a:sym typeface="Josefin Sans"/>
              </a:defRPr>
            </a:lvl9pPr>
          </a:lstStyle>
          <a:p>
            <a:endParaRPr/>
          </a:p>
        </p:txBody>
      </p:sp>
      <p:sp>
        <p:nvSpPr>
          <p:cNvPr id="102" name="Google Shape;102;p15"/>
          <p:cNvSpPr txBox="1">
            <a:spLocks noGrp="1"/>
          </p:cNvSpPr>
          <p:nvPr>
            <p:ph type="subTitle" idx="1"/>
          </p:nvPr>
        </p:nvSpPr>
        <p:spPr>
          <a:xfrm>
            <a:off x="7337033" y="3251500"/>
            <a:ext cx="3570400" cy="18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Fira Sans Condensed ExtraLight"/>
              <a:buNone/>
              <a:defRPr/>
            </a:lvl1pPr>
            <a:lvl2pPr lvl="1"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3733">
                <a:latin typeface="Fira Sans Condensed ExtraLight"/>
                <a:ea typeface="Fira Sans Condensed ExtraLight"/>
                <a:cs typeface="Fira Sans Condensed ExtraLight"/>
                <a:sym typeface="Fira Sans Condensed ExtraLight"/>
              </a:defRPr>
            </a:lvl9pPr>
          </a:lstStyle>
          <a:p>
            <a:endParaRPr/>
          </a:p>
        </p:txBody>
      </p:sp>
      <p:sp>
        <p:nvSpPr>
          <p:cNvPr id="103" name="Google Shape;103;p15"/>
          <p:cNvSpPr txBox="1"/>
          <p:nvPr/>
        </p:nvSpPr>
        <p:spPr>
          <a:xfrm>
            <a:off x="7337033" y="5454600"/>
            <a:ext cx="3929200" cy="1139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40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Dosis"/>
                <a:ea typeface="Dosis"/>
                <a:cs typeface="Dosis"/>
                <a:sym typeface="Dosis"/>
              </a:rPr>
              <a:t>CREDITS: This presentation template was created by </a:t>
            </a:r>
            <a:r>
              <a:rPr kumimoji="0" lang="en" sz="1200" b="1" i="0" u="none" strike="noStrike" kern="0" cap="none" spc="0" normalizeH="0" baseline="0" noProof="0">
                <a:ln>
                  <a:noFill/>
                </a:ln>
                <a:solidFill>
                  <a:srgbClr val="FFFFFF"/>
                </a:solidFill>
                <a:effectLst/>
                <a:uLnTx/>
                <a:uFill>
                  <a:noFill/>
                </a:uFill>
                <a:latin typeface="Dosis"/>
                <a:ea typeface="Dosis"/>
                <a:cs typeface="Dosis"/>
                <a:sym typeface="Dosis"/>
                <a:hlinkClick r:id="rId2"/>
              </a:rPr>
              <a:t>Slidesgo</a:t>
            </a:r>
            <a:r>
              <a:rPr kumimoji="0" lang="en" sz="1200" b="0" i="0" u="none" strike="noStrike" kern="0" cap="none" spc="0" normalizeH="0" baseline="0" noProof="0">
                <a:ln>
                  <a:noFill/>
                </a:ln>
                <a:solidFill>
                  <a:srgbClr val="FFFFFF"/>
                </a:solidFill>
                <a:effectLst/>
                <a:uLnTx/>
                <a:uFillTx/>
                <a:latin typeface="Dosis"/>
                <a:ea typeface="Dosis"/>
                <a:cs typeface="Dosis"/>
                <a:sym typeface="Dosis"/>
              </a:rPr>
              <a:t>, including icons by </a:t>
            </a:r>
            <a:r>
              <a:rPr kumimoji="0" lang="en" sz="1200" b="1" i="0" u="none" strike="noStrike" kern="0" cap="none" spc="0" normalizeH="0" baseline="0" noProof="0">
                <a:ln>
                  <a:noFill/>
                </a:ln>
                <a:solidFill>
                  <a:srgbClr val="FFFFFF"/>
                </a:solidFill>
                <a:effectLst/>
                <a:uLnTx/>
                <a:uFill>
                  <a:noFill/>
                </a:uFill>
                <a:latin typeface="Dosis"/>
                <a:ea typeface="Dosis"/>
                <a:cs typeface="Dosis"/>
                <a:sym typeface="Dosis"/>
                <a:hlinkClick r:id="rId3"/>
              </a:rPr>
              <a:t>Flaticon</a:t>
            </a:r>
            <a:r>
              <a:rPr kumimoji="0" lang="en" sz="1200" b="0" i="0" u="none" strike="noStrike" kern="0" cap="none" spc="0" normalizeH="0" baseline="0" noProof="0">
                <a:ln>
                  <a:noFill/>
                </a:ln>
                <a:solidFill>
                  <a:srgbClr val="FFFFFF"/>
                </a:solidFill>
                <a:effectLst/>
                <a:uLnTx/>
                <a:uFillTx/>
                <a:latin typeface="Dosis"/>
                <a:ea typeface="Dosis"/>
                <a:cs typeface="Dosis"/>
                <a:sym typeface="Dosis"/>
              </a:rPr>
              <a:t>, and infographics &amp; images by </a:t>
            </a:r>
            <a:r>
              <a:rPr kumimoji="0" lang="en" sz="1200" b="1" i="0" u="none" strike="noStrike" kern="0" cap="none" spc="0" normalizeH="0" baseline="0" noProof="0">
                <a:ln>
                  <a:noFill/>
                </a:ln>
                <a:solidFill>
                  <a:srgbClr val="FFFFFF"/>
                </a:solidFill>
                <a:effectLst/>
                <a:uLnTx/>
                <a:uFill>
                  <a:noFill/>
                </a:uFill>
                <a:latin typeface="Dosis"/>
                <a:ea typeface="Dosis"/>
                <a:cs typeface="Dosis"/>
                <a:sym typeface="Dosis"/>
                <a:hlinkClick r:id="rId4"/>
              </a:rPr>
              <a:t>Freepik</a:t>
            </a:r>
            <a:r>
              <a:rPr kumimoji="0" lang="en" sz="1200" b="0" i="0" u="none" strike="noStrike" kern="0" cap="none" spc="0" normalizeH="0" baseline="0" noProof="0">
                <a:ln>
                  <a:noFill/>
                </a:ln>
                <a:solidFill>
                  <a:srgbClr val="FFFFFF"/>
                </a:solidFill>
                <a:effectLst/>
                <a:uLnTx/>
                <a:uFillTx/>
                <a:latin typeface="Dosis"/>
                <a:ea typeface="Dosis"/>
                <a:cs typeface="Dosis"/>
                <a:sym typeface="Dosis"/>
              </a:rPr>
              <a:t>. </a:t>
            </a:r>
            <a:endParaRPr kumimoji="0" sz="1200" b="0" i="0" u="none" strike="noStrike" kern="0" cap="none" spc="0" normalizeH="0" baseline="0" noProof="0">
              <a:ln>
                <a:noFill/>
              </a:ln>
              <a:solidFill>
                <a:srgbClr val="FFFFFF"/>
              </a:solidFill>
              <a:effectLst/>
              <a:uLnTx/>
              <a:uFillTx/>
              <a:latin typeface="Dosis"/>
              <a:ea typeface="Dosis"/>
              <a:cs typeface="Dosis"/>
              <a:sym typeface="Dosis"/>
            </a:endParaRPr>
          </a:p>
        </p:txBody>
      </p:sp>
    </p:spTree>
    <p:extLst>
      <p:ext uri="{BB962C8B-B14F-4D97-AF65-F5344CB8AC3E}">
        <p14:creationId xmlns:p14="http://schemas.microsoft.com/office/powerpoint/2010/main" val="104178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1pPr>
            <a:lvl2pPr marL="914400" lvl="1"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2pPr>
            <a:lvl3pPr marL="1371600" lvl="2"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3pPr>
            <a:lvl4pPr marL="1828800" lvl="3"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4pPr>
            <a:lvl5pPr marL="2286000" lvl="4"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5pPr>
            <a:lvl6pPr marL="2743200" lvl="5"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6pPr>
            <a:lvl7pPr marL="3200400" lvl="6"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7pPr>
            <a:lvl8pPr marL="3657600" lvl="7"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8pPr>
            <a:lvl9pPr marL="4114800" lvl="8" indent="-298450" rtl="0">
              <a:lnSpc>
                <a:spcPct val="115000"/>
              </a:lnSpc>
              <a:spcBef>
                <a:spcPts val="1600"/>
              </a:spcBef>
              <a:spcAft>
                <a:spcPts val="160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9pPr>
          </a:lstStyle>
          <a:p>
            <a:endParaRPr/>
          </a:p>
        </p:txBody>
      </p:sp>
    </p:spTree>
    <p:extLst>
      <p:ext uri="{BB962C8B-B14F-4D97-AF65-F5344CB8AC3E}">
        <p14:creationId xmlns:p14="http://schemas.microsoft.com/office/powerpoint/2010/main" val="360260127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4" r:id="rId9"/>
    <p:sldLayoutId id="2147483675" r:id="rId10"/>
    <p:sldLayoutId id="2147483676"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1pPr>
            <a:lvl2pPr marL="914400" lvl="1"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2pPr>
            <a:lvl3pPr marL="1371600" lvl="2"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3pPr>
            <a:lvl4pPr marL="1828800" lvl="3"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4pPr>
            <a:lvl5pPr marL="2286000" lvl="4"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5pPr>
            <a:lvl6pPr marL="2743200" lvl="5"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6pPr>
            <a:lvl7pPr marL="3200400" lvl="6"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7pPr>
            <a:lvl8pPr marL="3657600" lvl="7"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8pPr>
            <a:lvl9pPr marL="4114800" lvl="8" indent="-298450" rtl="0">
              <a:lnSpc>
                <a:spcPct val="115000"/>
              </a:lnSpc>
              <a:spcBef>
                <a:spcPts val="1600"/>
              </a:spcBef>
              <a:spcAft>
                <a:spcPts val="160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9pPr>
          </a:lstStyle>
          <a:p>
            <a:endParaRPr/>
          </a:p>
        </p:txBody>
      </p:sp>
    </p:spTree>
    <p:extLst>
      <p:ext uri="{BB962C8B-B14F-4D97-AF65-F5344CB8AC3E}">
        <p14:creationId xmlns:p14="http://schemas.microsoft.com/office/powerpoint/2010/main" val="3541514692"/>
      </p:ext>
    </p:extLst>
  </p:cSld>
  <p:clrMap bg1="lt1" tx1="dk1" bg2="dk2" tx2="lt2" accent1="accent1" accent2="accent2" accent3="accent3" accent4="accent4" accent5="accent5" accent6="accent6" hlink="hlink" folHlink="folHlink"/>
  <p:sldLayoutIdLst>
    <p:sldLayoutId id="2147483679"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91" r:id="rId10"/>
    <p:sldLayoutId id="2147483692" r:id="rId11"/>
    <p:sldLayoutId id="2147483693" r:id="rId12"/>
    <p:sldLayoutId id="214748369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1pPr>
            <a:lvl2pPr marL="914400" lvl="1"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2pPr>
            <a:lvl3pPr marL="1371600" lvl="2"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3pPr>
            <a:lvl4pPr marL="1828800" lvl="3"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4pPr>
            <a:lvl5pPr marL="2286000" lvl="4"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5pPr>
            <a:lvl6pPr marL="2743200" lvl="5"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6pPr>
            <a:lvl7pPr marL="3200400" lvl="6"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7pPr>
            <a:lvl8pPr marL="3657600" lvl="7"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8pPr>
            <a:lvl9pPr marL="4114800" lvl="8" indent="-298450" rtl="0">
              <a:lnSpc>
                <a:spcPct val="115000"/>
              </a:lnSpc>
              <a:spcBef>
                <a:spcPts val="1600"/>
              </a:spcBef>
              <a:spcAft>
                <a:spcPts val="160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9pPr>
          </a:lstStyle>
          <a:p>
            <a:endParaRPr/>
          </a:p>
        </p:txBody>
      </p:sp>
    </p:spTree>
    <p:extLst>
      <p:ext uri="{BB962C8B-B14F-4D97-AF65-F5344CB8AC3E}">
        <p14:creationId xmlns:p14="http://schemas.microsoft.com/office/powerpoint/2010/main" val="3159464472"/>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668" r:id="rId8"/>
    <p:sldLayoutId id="2147483669" r:id="rId9"/>
    <p:sldLayoutId id="2147483670" r:id="rId10"/>
    <p:sldLayoutId id="2147483671" r:id="rId11"/>
    <p:sldLayoutId id="2147483704" r:id="rId12"/>
    <p:sldLayoutId id="2147483673" r:id="rId13"/>
    <p:sldLayoutId id="2147483705" r:id="rId14"/>
    <p:sldLayoutId id="2147483706" r:id="rId15"/>
    <p:sldLayoutId id="2147483707" r:id="rId16"/>
    <p:sldLayoutId id="214748370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21"/>
          <p:cNvGrpSpPr/>
          <p:nvPr/>
        </p:nvGrpSpPr>
        <p:grpSpPr>
          <a:xfrm>
            <a:off x="984203" y="1472402"/>
            <a:ext cx="4527388" cy="4695329"/>
            <a:chOff x="4778639" y="938100"/>
            <a:chExt cx="3054917" cy="3168239"/>
          </a:xfrm>
        </p:grpSpPr>
        <p:grpSp>
          <p:nvGrpSpPr>
            <p:cNvPr id="116" name="Google Shape;116;p21"/>
            <p:cNvGrpSpPr/>
            <p:nvPr/>
          </p:nvGrpSpPr>
          <p:grpSpPr>
            <a:xfrm>
              <a:off x="7144033" y="2156930"/>
              <a:ext cx="326413" cy="477672"/>
              <a:chOff x="7144033" y="2156930"/>
              <a:chExt cx="326413" cy="477672"/>
            </a:xfrm>
          </p:grpSpPr>
          <p:sp>
            <p:nvSpPr>
              <p:cNvPr id="117" name="Google Shape;117;p21"/>
              <p:cNvSpPr/>
              <p:nvPr/>
            </p:nvSpPr>
            <p:spPr>
              <a:xfrm>
                <a:off x="7163129" y="2156930"/>
                <a:ext cx="235865" cy="451851"/>
              </a:xfrm>
              <a:custGeom>
                <a:avLst/>
                <a:gdLst/>
                <a:ahLst/>
                <a:cxnLst/>
                <a:rect l="l" t="t" r="r" b="b"/>
                <a:pathLst>
                  <a:path w="5363" h="10274" extrusionOk="0">
                    <a:moveTo>
                      <a:pt x="1321" y="0"/>
                    </a:moveTo>
                    <a:cubicBezTo>
                      <a:pt x="519" y="0"/>
                      <a:pt x="1" y="723"/>
                      <a:pt x="1" y="1539"/>
                    </a:cubicBezTo>
                    <a:cubicBezTo>
                      <a:pt x="1" y="1942"/>
                      <a:pt x="127" y="2369"/>
                      <a:pt x="406" y="2741"/>
                    </a:cubicBezTo>
                    <a:cubicBezTo>
                      <a:pt x="2284" y="5246"/>
                      <a:pt x="3318" y="7434"/>
                      <a:pt x="3431" y="9352"/>
                    </a:cubicBezTo>
                    <a:lnTo>
                      <a:pt x="4445" y="9938"/>
                    </a:lnTo>
                    <a:cubicBezTo>
                      <a:pt x="4690" y="7580"/>
                      <a:pt x="4236" y="5662"/>
                      <a:pt x="3761" y="4389"/>
                    </a:cubicBezTo>
                    <a:cubicBezTo>
                      <a:pt x="3468" y="3611"/>
                      <a:pt x="3089" y="2856"/>
                      <a:pt x="2663" y="2208"/>
                    </a:cubicBezTo>
                    <a:cubicBezTo>
                      <a:pt x="2202" y="1505"/>
                      <a:pt x="1860" y="1181"/>
                      <a:pt x="1765" y="1099"/>
                    </a:cubicBezTo>
                    <a:cubicBezTo>
                      <a:pt x="1762" y="1095"/>
                      <a:pt x="1762" y="1092"/>
                      <a:pt x="1765" y="1089"/>
                    </a:cubicBezTo>
                    <a:lnTo>
                      <a:pt x="1775" y="1089"/>
                    </a:lnTo>
                    <a:cubicBezTo>
                      <a:pt x="1868" y="1171"/>
                      <a:pt x="2213" y="1498"/>
                      <a:pt x="2673" y="2201"/>
                    </a:cubicBezTo>
                    <a:cubicBezTo>
                      <a:pt x="3103" y="2850"/>
                      <a:pt x="3482" y="3604"/>
                      <a:pt x="3772" y="4386"/>
                    </a:cubicBezTo>
                    <a:cubicBezTo>
                      <a:pt x="4147" y="5386"/>
                      <a:pt x="4386" y="6437"/>
                      <a:pt x="4481" y="7509"/>
                    </a:cubicBezTo>
                    <a:cubicBezTo>
                      <a:pt x="4554" y="8311"/>
                      <a:pt x="4547" y="9127"/>
                      <a:pt x="4458" y="9946"/>
                    </a:cubicBezTo>
                    <a:lnTo>
                      <a:pt x="5028" y="10273"/>
                    </a:lnTo>
                    <a:cubicBezTo>
                      <a:pt x="5206" y="9300"/>
                      <a:pt x="5362" y="8055"/>
                      <a:pt x="5362" y="6802"/>
                    </a:cubicBezTo>
                    <a:cubicBezTo>
                      <a:pt x="5362" y="5912"/>
                      <a:pt x="5284" y="5020"/>
                      <a:pt x="5075" y="4222"/>
                    </a:cubicBezTo>
                    <a:cubicBezTo>
                      <a:pt x="4554" y="2205"/>
                      <a:pt x="3260" y="533"/>
                      <a:pt x="1769" y="71"/>
                    </a:cubicBezTo>
                    <a:cubicBezTo>
                      <a:pt x="1611" y="21"/>
                      <a:pt x="1461" y="0"/>
                      <a:pt x="1321" y="0"/>
                    </a:cubicBezTo>
                    <a:close/>
                  </a:path>
                </a:pathLst>
              </a:custGeom>
              <a:solidFill>
                <a:srgbClr val="23C7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 name="Google Shape;118;p21"/>
              <p:cNvSpPr/>
              <p:nvPr/>
            </p:nvSpPr>
            <p:spPr>
              <a:xfrm rot="1013989" flipH="1">
                <a:off x="7193816" y="2233553"/>
                <a:ext cx="226849" cy="376200"/>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19" name="Google Shape;119;p21"/>
            <p:cNvSpPr/>
            <p:nvPr/>
          </p:nvSpPr>
          <p:spPr>
            <a:xfrm>
              <a:off x="4799968" y="2360289"/>
              <a:ext cx="3010651" cy="1746050"/>
            </a:xfrm>
            <a:custGeom>
              <a:avLst/>
              <a:gdLst/>
              <a:ahLst/>
              <a:cxnLst/>
              <a:rect l="l" t="t" r="r" b="b"/>
              <a:pathLst>
                <a:path w="68455" h="39701" extrusionOk="0">
                  <a:moveTo>
                    <a:pt x="43591" y="1"/>
                  </a:moveTo>
                  <a:cubicBezTo>
                    <a:pt x="43313" y="1"/>
                    <a:pt x="43035" y="62"/>
                    <a:pt x="42823" y="185"/>
                  </a:cubicBezTo>
                  <a:lnTo>
                    <a:pt x="424" y="24850"/>
                  </a:lnTo>
                  <a:cubicBezTo>
                    <a:pt x="1" y="25096"/>
                    <a:pt x="1" y="25499"/>
                    <a:pt x="424" y="25745"/>
                  </a:cubicBezTo>
                  <a:lnTo>
                    <a:pt x="24096" y="39516"/>
                  </a:lnTo>
                  <a:cubicBezTo>
                    <a:pt x="24308" y="39639"/>
                    <a:pt x="24586" y="39700"/>
                    <a:pt x="24864" y="39700"/>
                  </a:cubicBezTo>
                  <a:cubicBezTo>
                    <a:pt x="25142" y="39700"/>
                    <a:pt x="25421" y="39639"/>
                    <a:pt x="25632" y="39516"/>
                  </a:cubicBezTo>
                  <a:lnTo>
                    <a:pt x="68032" y="14851"/>
                  </a:lnTo>
                  <a:cubicBezTo>
                    <a:pt x="68454" y="14605"/>
                    <a:pt x="68454" y="14205"/>
                    <a:pt x="68032" y="13956"/>
                  </a:cubicBezTo>
                  <a:lnTo>
                    <a:pt x="44359" y="185"/>
                  </a:lnTo>
                  <a:cubicBezTo>
                    <a:pt x="44148" y="62"/>
                    <a:pt x="43869" y="1"/>
                    <a:pt x="43591" y="1"/>
                  </a:cubicBezTo>
                  <a:close/>
                </a:path>
              </a:pathLst>
            </a:custGeom>
            <a:solidFill>
              <a:srgbClr val="000000">
                <a:alpha val="32139"/>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 name="Google Shape;120;p21"/>
            <p:cNvSpPr/>
            <p:nvPr/>
          </p:nvSpPr>
          <p:spPr>
            <a:xfrm>
              <a:off x="7314724" y="2206451"/>
              <a:ext cx="518832" cy="576314"/>
            </a:xfrm>
            <a:custGeom>
              <a:avLst/>
              <a:gdLst/>
              <a:ahLst/>
              <a:cxnLst/>
              <a:rect l="l" t="t" r="r" b="b"/>
              <a:pathLst>
                <a:path w="11797" h="13104" extrusionOk="0">
                  <a:moveTo>
                    <a:pt x="9848" y="1"/>
                  </a:moveTo>
                  <a:cubicBezTo>
                    <a:pt x="8619" y="1"/>
                    <a:pt x="7422" y="1292"/>
                    <a:pt x="6523" y="1812"/>
                  </a:cubicBezTo>
                  <a:cubicBezTo>
                    <a:pt x="6199" y="1999"/>
                    <a:pt x="5851" y="2044"/>
                    <a:pt x="5496" y="2044"/>
                  </a:cubicBezTo>
                  <a:cubicBezTo>
                    <a:pt x="5154" y="2044"/>
                    <a:pt x="4804" y="2002"/>
                    <a:pt x="4463" y="2002"/>
                  </a:cubicBezTo>
                  <a:cubicBezTo>
                    <a:pt x="3973" y="2002"/>
                    <a:pt x="3500" y="2090"/>
                    <a:pt x="3090" y="2519"/>
                  </a:cubicBezTo>
                  <a:cubicBezTo>
                    <a:pt x="2096" y="3560"/>
                    <a:pt x="3973" y="4895"/>
                    <a:pt x="2796" y="5980"/>
                  </a:cubicBezTo>
                  <a:cubicBezTo>
                    <a:pt x="1619" y="7062"/>
                    <a:pt x="1" y="7287"/>
                    <a:pt x="700" y="9659"/>
                  </a:cubicBezTo>
                  <a:lnTo>
                    <a:pt x="6523" y="13103"/>
                  </a:lnTo>
                  <a:cubicBezTo>
                    <a:pt x="7291" y="13010"/>
                    <a:pt x="8267" y="12768"/>
                    <a:pt x="8734" y="11826"/>
                  </a:cubicBezTo>
                  <a:cubicBezTo>
                    <a:pt x="9199" y="10888"/>
                    <a:pt x="7820" y="10089"/>
                    <a:pt x="7844" y="9297"/>
                  </a:cubicBezTo>
                  <a:cubicBezTo>
                    <a:pt x="7871" y="8505"/>
                    <a:pt x="8666" y="8157"/>
                    <a:pt x="9506" y="7837"/>
                  </a:cubicBezTo>
                  <a:cubicBezTo>
                    <a:pt x="10349" y="7519"/>
                    <a:pt x="11178" y="6383"/>
                    <a:pt x="10479" y="5577"/>
                  </a:cubicBezTo>
                  <a:cubicBezTo>
                    <a:pt x="9783" y="4768"/>
                    <a:pt x="9052" y="3754"/>
                    <a:pt x="9783" y="2754"/>
                  </a:cubicBezTo>
                  <a:cubicBezTo>
                    <a:pt x="10512" y="1755"/>
                    <a:pt x="11796" y="785"/>
                    <a:pt x="10612" y="185"/>
                  </a:cubicBezTo>
                  <a:cubicBezTo>
                    <a:pt x="10357" y="56"/>
                    <a:pt x="10102" y="1"/>
                    <a:pt x="984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 name="Google Shape;121;p21"/>
            <p:cNvSpPr/>
            <p:nvPr/>
          </p:nvSpPr>
          <p:spPr>
            <a:xfrm>
              <a:off x="7467990" y="2236400"/>
              <a:ext cx="281032" cy="466056"/>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 name="Google Shape;122;p21"/>
            <p:cNvSpPr/>
            <p:nvPr/>
          </p:nvSpPr>
          <p:spPr>
            <a:xfrm>
              <a:off x="7509858" y="2342741"/>
              <a:ext cx="63111" cy="99087"/>
            </a:xfrm>
            <a:custGeom>
              <a:avLst/>
              <a:gdLst/>
              <a:ahLst/>
              <a:cxnLst/>
              <a:rect l="l" t="t" r="r" b="b"/>
              <a:pathLst>
                <a:path w="1435" h="2253" extrusionOk="0">
                  <a:moveTo>
                    <a:pt x="7" y="1"/>
                  </a:moveTo>
                  <a:cubicBezTo>
                    <a:pt x="6" y="1"/>
                    <a:pt x="4" y="2"/>
                    <a:pt x="4" y="3"/>
                  </a:cubicBezTo>
                  <a:cubicBezTo>
                    <a:pt x="1" y="8"/>
                    <a:pt x="1" y="11"/>
                    <a:pt x="4" y="14"/>
                  </a:cubicBezTo>
                  <a:cubicBezTo>
                    <a:pt x="14" y="24"/>
                    <a:pt x="1154" y="1263"/>
                    <a:pt x="1420" y="2249"/>
                  </a:cubicBezTo>
                  <a:cubicBezTo>
                    <a:pt x="1420" y="2253"/>
                    <a:pt x="1424" y="2253"/>
                    <a:pt x="1427" y="2253"/>
                  </a:cubicBezTo>
                  <a:cubicBezTo>
                    <a:pt x="1430" y="2253"/>
                    <a:pt x="1434" y="2249"/>
                    <a:pt x="1434" y="2246"/>
                  </a:cubicBezTo>
                  <a:cubicBezTo>
                    <a:pt x="1168" y="1257"/>
                    <a:pt x="25" y="17"/>
                    <a:pt x="11" y="3"/>
                  </a:cubicBezTo>
                  <a:cubicBezTo>
                    <a:pt x="11" y="2"/>
                    <a:pt x="9" y="1"/>
                    <a:pt x="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 name="Google Shape;123;p21"/>
            <p:cNvSpPr/>
            <p:nvPr/>
          </p:nvSpPr>
          <p:spPr>
            <a:xfrm>
              <a:off x="7533299" y="2481055"/>
              <a:ext cx="187047" cy="29555"/>
            </a:xfrm>
            <a:custGeom>
              <a:avLst/>
              <a:gdLst/>
              <a:ahLst/>
              <a:cxnLst/>
              <a:rect l="l" t="t" r="r" b="b"/>
              <a:pathLst>
                <a:path w="4253" h="672" extrusionOk="0">
                  <a:moveTo>
                    <a:pt x="2907" y="1"/>
                  </a:moveTo>
                  <a:cubicBezTo>
                    <a:pt x="2654" y="1"/>
                    <a:pt x="2389" y="9"/>
                    <a:pt x="2123" y="29"/>
                  </a:cubicBezTo>
                  <a:cubicBezTo>
                    <a:pt x="1444" y="84"/>
                    <a:pt x="525" y="234"/>
                    <a:pt x="4" y="657"/>
                  </a:cubicBezTo>
                  <a:cubicBezTo>
                    <a:pt x="0" y="661"/>
                    <a:pt x="0" y="664"/>
                    <a:pt x="0" y="667"/>
                  </a:cubicBezTo>
                  <a:cubicBezTo>
                    <a:pt x="4" y="671"/>
                    <a:pt x="4" y="671"/>
                    <a:pt x="7" y="671"/>
                  </a:cubicBezTo>
                  <a:lnTo>
                    <a:pt x="10" y="671"/>
                  </a:lnTo>
                  <a:cubicBezTo>
                    <a:pt x="653" y="151"/>
                    <a:pt x="1897" y="18"/>
                    <a:pt x="2911" y="18"/>
                  </a:cubicBezTo>
                  <a:cubicBezTo>
                    <a:pt x="3474" y="18"/>
                    <a:pt x="3967" y="59"/>
                    <a:pt x="4246" y="98"/>
                  </a:cubicBezTo>
                  <a:cubicBezTo>
                    <a:pt x="4249" y="98"/>
                    <a:pt x="4252" y="94"/>
                    <a:pt x="4252" y="91"/>
                  </a:cubicBezTo>
                  <a:cubicBezTo>
                    <a:pt x="4252" y="87"/>
                    <a:pt x="4252" y="84"/>
                    <a:pt x="4249" y="84"/>
                  </a:cubicBezTo>
                  <a:cubicBezTo>
                    <a:pt x="3918" y="38"/>
                    <a:pt x="3439" y="1"/>
                    <a:pt x="290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 name="Google Shape;124;p21"/>
            <p:cNvSpPr/>
            <p:nvPr/>
          </p:nvSpPr>
          <p:spPr>
            <a:xfrm>
              <a:off x="4921475" y="3214385"/>
              <a:ext cx="1359067" cy="660320"/>
            </a:xfrm>
            <a:custGeom>
              <a:avLst/>
              <a:gdLst/>
              <a:ahLst/>
              <a:cxnLst/>
              <a:rect l="l" t="t" r="r" b="b"/>
              <a:pathLst>
                <a:path w="30428" h="14783" extrusionOk="0">
                  <a:moveTo>
                    <a:pt x="9048" y="1"/>
                  </a:moveTo>
                  <a:lnTo>
                    <a:pt x="0" y="2438"/>
                  </a:lnTo>
                  <a:lnTo>
                    <a:pt x="21379" y="14783"/>
                  </a:lnTo>
                  <a:lnTo>
                    <a:pt x="30427" y="12342"/>
                  </a:lnTo>
                  <a:lnTo>
                    <a:pt x="9048" y="1"/>
                  </a:ln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 name="Google Shape;125;p21"/>
            <p:cNvSpPr/>
            <p:nvPr/>
          </p:nvSpPr>
          <p:spPr>
            <a:xfrm>
              <a:off x="4778639" y="3182078"/>
              <a:ext cx="1556188" cy="748803"/>
            </a:xfrm>
            <a:custGeom>
              <a:avLst/>
              <a:gdLst/>
              <a:ahLst/>
              <a:cxnLst/>
              <a:rect l="l" t="t" r="r" b="b"/>
              <a:pathLst>
                <a:path w="35384" h="17026" extrusionOk="0">
                  <a:moveTo>
                    <a:pt x="11059" y="1"/>
                  </a:moveTo>
                  <a:lnTo>
                    <a:pt x="1" y="2981"/>
                  </a:lnTo>
                  <a:lnTo>
                    <a:pt x="24329" y="17025"/>
                  </a:lnTo>
                  <a:lnTo>
                    <a:pt x="35384" y="14045"/>
                  </a:lnTo>
                  <a:lnTo>
                    <a:pt x="33912" y="13192"/>
                  </a:lnTo>
                  <a:lnTo>
                    <a:pt x="24864" y="15633"/>
                  </a:lnTo>
                  <a:lnTo>
                    <a:pt x="3485" y="3288"/>
                  </a:lnTo>
                  <a:lnTo>
                    <a:pt x="12533" y="851"/>
                  </a:lnTo>
                  <a:lnTo>
                    <a:pt x="11059" y="1"/>
                  </a:ln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 name="Google Shape;126;p21"/>
            <p:cNvSpPr/>
            <p:nvPr/>
          </p:nvSpPr>
          <p:spPr>
            <a:xfrm>
              <a:off x="5316500" y="2807775"/>
              <a:ext cx="1420839" cy="963559"/>
            </a:xfrm>
            <a:custGeom>
              <a:avLst/>
              <a:gdLst/>
              <a:ahLst/>
              <a:cxnLst/>
              <a:rect l="l" t="t" r="r" b="b"/>
              <a:pathLst>
                <a:path w="31701" h="21703" extrusionOk="0">
                  <a:moveTo>
                    <a:pt x="10321" y="0"/>
                  </a:moveTo>
                  <a:lnTo>
                    <a:pt x="0" y="9362"/>
                  </a:lnTo>
                  <a:lnTo>
                    <a:pt x="21379" y="21703"/>
                  </a:lnTo>
                  <a:lnTo>
                    <a:pt x="31700" y="12341"/>
                  </a:lnTo>
                  <a:lnTo>
                    <a:pt x="10321" y="0"/>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 name="Google Shape;127;p21"/>
            <p:cNvSpPr/>
            <p:nvPr/>
          </p:nvSpPr>
          <p:spPr>
            <a:xfrm>
              <a:off x="6266925" y="3350475"/>
              <a:ext cx="521781" cy="452051"/>
            </a:xfrm>
            <a:custGeom>
              <a:avLst/>
              <a:gdLst/>
              <a:ahLst/>
              <a:cxnLst/>
              <a:rect l="l" t="t" r="r" b="b"/>
              <a:pathLst>
                <a:path w="11793" h="10217" extrusionOk="0">
                  <a:moveTo>
                    <a:pt x="10321" y="1"/>
                  </a:moveTo>
                  <a:lnTo>
                    <a:pt x="0" y="9363"/>
                  </a:lnTo>
                  <a:lnTo>
                    <a:pt x="1472" y="10216"/>
                  </a:lnTo>
                  <a:lnTo>
                    <a:pt x="11792" y="854"/>
                  </a:lnTo>
                  <a:lnTo>
                    <a:pt x="10321"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128;p21"/>
            <p:cNvSpPr/>
            <p:nvPr/>
          </p:nvSpPr>
          <p:spPr>
            <a:xfrm>
              <a:off x="5265001" y="2770348"/>
              <a:ext cx="518788" cy="449168"/>
            </a:xfrm>
            <a:custGeom>
              <a:avLst/>
              <a:gdLst/>
              <a:ahLst/>
              <a:cxnLst/>
              <a:rect l="l" t="t" r="r" b="b"/>
              <a:pathLst>
                <a:path w="11796" h="10213" extrusionOk="0">
                  <a:moveTo>
                    <a:pt x="10318" y="1"/>
                  </a:moveTo>
                  <a:lnTo>
                    <a:pt x="0" y="9363"/>
                  </a:lnTo>
                  <a:lnTo>
                    <a:pt x="1474" y="10213"/>
                  </a:lnTo>
                  <a:lnTo>
                    <a:pt x="11795" y="851"/>
                  </a:lnTo>
                  <a:lnTo>
                    <a:pt x="10318"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 name="Google Shape;129;p21"/>
            <p:cNvSpPr/>
            <p:nvPr/>
          </p:nvSpPr>
          <p:spPr>
            <a:xfrm>
              <a:off x="6260300" y="2284971"/>
              <a:ext cx="1394218" cy="940744"/>
            </a:xfrm>
            <a:custGeom>
              <a:avLst/>
              <a:gdLst/>
              <a:ahLst/>
              <a:cxnLst/>
              <a:rect l="l" t="t" r="r" b="b"/>
              <a:pathLst>
                <a:path w="31271" h="21100" extrusionOk="0">
                  <a:moveTo>
                    <a:pt x="9891" y="0"/>
                  </a:moveTo>
                  <a:lnTo>
                    <a:pt x="0" y="8758"/>
                  </a:lnTo>
                  <a:lnTo>
                    <a:pt x="21376" y="21100"/>
                  </a:lnTo>
                  <a:lnTo>
                    <a:pt x="31270" y="12342"/>
                  </a:lnTo>
                  <a:lnTo>
                    <a:pt x="9891" y="0"/>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 name="Google Shape;130;p21"/>
            <p:cNvSpPr/>
            <p:nvPr/>
          </p:nvSpPr>
          <p:spPr>
            <a:xfrm>
              <a:off x="6205049" y="2208693"/>
              <a:ext cx="1556320" cy="1048351"/>
            </a:xfrm>
            <a:custGeom>
              <a:avLst/>
              <a:gdLst/>
              <a:ahLst/>
              <a:cxnLst/>
              <a:rect l="l" t="t" r="r" b="b"/>
              <a:pathLst>
                <a:path w="35387" h="23837" extrusionOk="0">
                  <a:moveTo>
                    <a:pt x="11059" y="0"/>
                  </a:moveTo>
                  <a:lnTo>
                    <a:pt x="1" y="9793"/>
                  </a:lnTo>
                  <a:lnTo>
                    <a:pt x="1478" y="10642"/>
                  </a:lnTo>
                  <a:lnTo>
                    <a:pt x="11369" y="1884"/>
                  </a:lnTo>
                  <a:lnTo>
                    <a:pt x="32748" y="14226"/>
                  </a:lnTo>
                  <a:lnTo>
                    <a:pt x="22854" y="22984"/>
                  </a:lnTo>
                  <a:lnTo>
                    <a:pt x="24328" y="23837"/>
                  </a:lnTo>
                  <a:lnTo>
                    <a:pt x="35387" y="14045"/>
                  </a:lnTo>
                  <a:lnTo>
                    <a:pt x="11059" y="0"/>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 name="Google Shape;131;p21"/>
            <p:cNvSpPr/>
            <p:nvPr/>
          </p:nvSpPr>
          <p:spPr>
            <a:xfrm>
              <a:off x="5767950" y="2669275"/>
              <a:ext cx="1463143" cy="691092"/>
            </a:xfrm>
            <a:custGeom>
              <a:avLst/>
              <a:gdLst/>
              <a:ahLst/>
              <a:cxnLst/>
              <a:rect l="l" t="t" r="r" b="b"/>
              <a:pathLst>
                <a:path w="32435" h="15321" extrusionOk="0">
                  <a:moveTo>
                    <a:pt x="11058" y="0"/>
                  </a:moveTo>
                  <a:lnTo>
                    <a:pt x="0" y="2980"/>
                  </a:lnTo>
                  <a:lnTo>
                    <a:pt x="21379" y="15321"/>
                  </a:lnTo>
                  <a:lnTo>
                    <a:pt x="32434" y="12342"/>
                  </a:lnTo>
                  <a:lnTo>
                    <a:pt x="11058" y="0"/>
                  </a:ln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 name="Google Shape;132;p21"/>
            <p:cNvSpPr/>
            <p:nvPr/>
          </p:nvSpPr>
          <p:spPr>
            <a:xfrm>
              <a:off x="5718731" y="2639335"/>
              <a:ext cx="551377" cy="168487"/>
            </a:xfrm>
            <a:custGeom>
              <a:avLst/>
              <a:gdLst/>
              <a:ahLst/>
              <a:cxnLst/>
              <a:rect l="l" t="t" r="r" b="b"/>
              <a:pathLst>
                <a:path w="12537" h="3831" extrusionOk="0">
                  <a:moveTo>
                    <a:pt x="11059" y="1"/>
                  </a:moveTo>
                  <a:lnTo>
                    <a:pt x="1" y="2980"/>
                  </a:lnTo>
                  <a:lnTo>
                    <a:pt x="1478" y="3830"/>
                  </a:lnTo>
                  <a:lnTo>
                    <a:pt x="12536" y="850"/>
                  </a:lnTo>
                  <a:lnTo>
                    <a:pt x="11059" y="1"/>
                  </a:ln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 name="Google Shape;133;p21"/>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 name="Google Shape;134;p21"/>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135;p21"/>
            <p:cNvSpPr/>
            <p:nvPr/>
          </p:nvSpPr>
          <p:spPr>
            <a:xfrm>
              <a:off x="6861258" y="2556654"/>
              <a:ext cx="279405" cy="326156"/>
            </a:xfrm>
            <a:custGeom>
              <a:avLst/>
              <a:gdLst/>
              <a:ahLst/>
              <a:cxnLst/>
              <a:rect l="l" t="t" r="r" b="b"/>
              <a:pathLst>
                <a:path w="6353" h="7416" extrusionOk="0">
                  <a:moveTo>
                    <a:pt x="2270" y="0"/>
                  </a:moveTo>
                  <a:lnTo>
                    <a:pt x="1" y="440"/>
                  </a:lnTo>
                  <a:lnTo>
                    <a:pt x="1421" y="7358"/>
                  </a:lnTo>
                  <a:cubicBezTo>
                    <a:pt x="1768" y="7397"/>
                    <a:pt x="2133" y="7416"/>
                    <a:pt x="2517" y="7416"/>
                  </a:cubicBezTo>
                  <a:cubicBezTo>
                    <a:pt x="2601" y="7416"/>
                    <a:pt x="2687" y="7415"/>
                    <a:pt x="2773" y="7413"/>
                  </a:cubicBezTo>
                  <a:cubicBezTo>
                    <a:pt x="3575" y="7389"/>
                    <a:pt x="4923" y="7109"/>
                    <a:pt x="6353" y="6498"/>
                  </a:cubicBezTo>
                  <a:lnTo>
                    <a:pt x="2270"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136;p21"/>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137;p21"/>
            <p:cNvSpPr/>
            <p:nvPr/>
          </p:nvSpPr>
          <p:spPr>
            <a:xfrm>
              <a:off x="6964388" y="2690966"/>
              <a:ext cx="680942" cy="360152"/>
            </a:xfrm>
            <a:custGeom>
              <a:avLst/>
              <a:gdLst/>
              <a:ahLst/>
              <a:cxnLst/>
              <a:rect l="l" t="t" r="r" b="b"/>
              <a:pathLst>
                <a:path w="15483" h="8189" extrusionOk="0">
                  <a:moveTo>
                    <a:pt x="9840" y="1"/>
                  </a:moveTo>
                  <a:cubicBezTo>
                    <a:pt x="7731" y="3519"/>
                    <a:pt x="3044" y="5327"/>
                    <a:pt x="644" y="5327"/>
                  </a:cubicBezTo>
                  <a:cubicBezTo>
                    <a:pt x="570" y="5327"/>
                    <a:pt x="497" y="5325"/>
                    <a:pt x="428" y="5322"/>
                  </a:cubicBezTo>
                  <a:cubicBezTo>
                    <a:pt x="428" y="5322"/>
                    <a:pt x="1" y="5390"/>
                    <a:pt x="428" y="5635"/>
                  </a:cubicBezTo>
                  <a:cubicBezTo>
                    <a:pt x="854" y="5881"/>
                    <a:pt x="4851" y="8188"/>
                    <a:pt x="4851" y="8188"/>
                  </a:cubicBezTo>
                  <a:lnTo>
                    <a:pt x="11407" y="6867"/>
                  </a:lnTo>
                  <a:lnTo>
                    <a:pt x="15482" y="3260"/>
                  </a:lnTo>
                  <a:lnTo>
                    <a:pt x="9840"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138;p21"/>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139;p21"/>
            <p:cNvSpPr/>
            <p:nvPr/>
          </p:nvSpPr>
          <p:spPr>
            <a:xfrm>
              <a:off x="6270050" y="2404707"/>
              <a:ext cx="356546" cy="421680"/>
            </a:xfrm>
            <a:custGeom>
              <a:avLst/>
              <a:gdLst/>
              <a:ahLst/>
              <a:cxnLst/>
              <a:rect l="l" t="t" r="r" b="b"/>
              <a:pathLst>
                <a:path w="8107" h="9588" extrusionOk="0">
                  <a:moveTo>
                    <a:pt x="6983" y="1"/>
                  </a:moveTo>
                  <a:lnTo>
                    <a:pt x="0" y="6185"/>
                  </a:lnTo>
                  <a:lnTo>
                    <a:pt x="5895" y="9588"/>
                  </a:lnTo>
                  <a:lnTo>
                    <a:pt x="8106" y="8315"/>
                  </a:lnTo>
                  <a:lnTo>
                    <a:pt x="6983"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140;p21"/>
            <p:cNvSpPr/>
            <p:nvPr/>
          </p:nvSpPr>
          <p:spPr>
            <a:xfrm>
              <a:off x="6751443" y="2898018"/>
              <a:ext cx="509948" cy="321494"/>
            </a:xfrm>
            <a:custGeom>
              <a:avLst/>
              <a:gdLst/>
              <a:ahLst/>
              <a:cxnLst/>
              <a:rect l="l" t="t" r="r" b="b"/>
              <a:pathLst>
                <a:path w="11595" h="7310" extrusionOk="0">
                  <a:moveTo>
                    <a:pt x="601" y="0"/>
                  </a:moveTo>
                  <a:cubicBezTo>
                    <a:pt x="224" y="0"/>
                    <a:pt x="1" y="581"/>
                    <a:pt x="109" y="1351"/>
                  </a:cubicBezTo>
                  <a:lnTo>
                    <a:pt x="10430" y="7310"/>
                  </a:lnTo>
                  <a:lnTo>
                    <a:pt x="11594" y="6279"/>
                  </a:lnTo>
                  <a:cubicBezTo>
                    <a:pt x="11594" y="6279"/>
                    <a:pt x="1365" y="374"/>
                    <a:pt x="846" y="74"/>
                  </a:cubicBezTo>
                  <a:cubicBezTo>
                    <a:pt x="759" y="24"/>
                    <a:pt x="677" y="0"/>
                    <a:pt x="601"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141;p21"/>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338" y="1567"/>
                    <a:pt x="3137" y="966"/>
                    <a:pt x="3137" y="966"/>
                  </a:cubicBezTo>
                  <a:cubicBezTo>
                    <a:pt x="3137" y="966"/>
                    <a:pt x="2021" y="294"/>
                    <a:pt x="1512"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142;p21"/>
            <p:cNvSpPr/>
            <p:nvPr/>
          </p:nvSpPr>
          <p:spPr>
            <a:xfrm>
              <a:off x="5783732" y="2752228"/>
              <a:ext cx="446265" cy="205211"/>
            </a:xfrm>
            <a:custGeom>
              <a:avLst/>
              <a:gdLst/>
              <a:ahLst/>
              <a:cxnLst/>
              <a:rect l="l" t="t" r="r" b="b"/>
              <a:pathLst>
                <a:path w="10147" h="4666" extrusionOk="0">
                  <a:moveTo>
                    <a:pt x="4679" y="0"/>
                  </a:moveTo>
                  <a:lnTo>
                    <a:pt x="0" y="1263"/>
                  </a:lnTo>
                  <a:lnTo>
                    <a:pt x="5895" y="4666"/>
                  </a:lnTo>
                  <a:lnTo>
                    <a:pt x="10147" y="3522"/>
                  </a:lnTo>
                  <a:lnTo>
                    <a:pt x="4679" y="0"/>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43;p21"/>
            <p:cNvSpPr/>
            <p:nvPr/>
          </p:nvSpPr>
          <p:spPr>
            <a:xfrm>
              <a:off x="6057500" y="2706007"/>
              <a:ext cx="103925" cy="69972"/>
            </a:xfrm>
            <a:custGeom>
              <a:avLst/>
              <a:gdLst/>
              <a:ahLst/>
              <a:cxnLst/>
              <a:rect l="l" t="t" r="r" b="b"/>
              <a:pathLst>
                <a:path w="2363" h="1591" extrusionOk="0">
                  <a:moveTo>
                    <a:pt x="2362" y="0"/>
                  </a:moveTo>
                  <a:lnTo>
                    <a:pt x="1" y="638"/>
                  </a:lnTo>
                  <a:lnTo>
                    <a:pt x="1478" y="1590"/>
                  </a:lnTo>
                  <a:lnTo>
                    <a:pt x="2362" y="0"/>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144;p21"/>
            <p:cNvSpPr/>
            <p:nvPr/>
          </p:nvSpPr>
          <p:spPr>
            <a:xfrm>
              <a:off x="6172505" y="2676717"/>
              <a:ext cx="356810" cy="212160"/>
            </a:xfrm>
            <a:custGeom>
              <a:avLst/>
              <a:gdLst/>
              <a:ahLst/>
              <a:cxnLst/>
              <a:rect l="l" t="t" r="r" b="b"/>
              <a:pathLst>
                <a:path w="8113" h="4824" extrusionOk="0">
                  <a:moveTo>
                    <a:pt x="2218" y="0"/>
                  </a:moveTo>
                  <a:lnTo>
                    <a:pt x="1557" y="178"/>
                  </a:lnTo>
                  <a:lnTo>
                    <a:pt x="0" y="2987"/>
                  </a:lnTo>
                  <a:lnTo>
                    <a:pt x="0" y="2990"/>
                  </a:lnTo>
                  <a:lnTo>
                    <a:pt x="2850" y="4823"/>
                  </a:lnTo>
                  <a:lnTo>
                    <a:pt x="8113" y="3403"/>
                  </a:lnTo>
                  <a:lnTo>
                    <a:pt x="2218" y="0"/>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145;p21"/>
            <p:cNvSpPr/>
            <p:nvPr/>
          </p:nvSpPr>
          <p:spPr>
            <a:xfrm>
              <a:off x="6756236" y="2957390"/>
              <a:ext cx="453962" cy="294974"/>
            </a:xfrm>
            <a:custGeom>
              <a:avLst/>
              <a:gdLst/>
              <a:ahLst/>
              <a:cxnLst/>
              <a:rect l="l" t="t" r="r" b="b"/>
              <a:pathLst>
                <a:path w="10322" h="6707" extrusionOk="0">
                  <a:moveTo>
                    <a:pt x="0" y="1"/>
                  </a:moveTo>
                  <a:cubicBezTo>
                    <a:pt x="0" y="1"/>
                    <a:pt x="1966" y="4363"/>
                    <a:pt x="2368" y="5110"/>
                  </a:cubicBezTo>
                  <a:cubicBezTo>
                    <a:pt x="2768" y="5854"/>
                    <a:pt x="3253" y="6031"/>
                    <a:pt x="4017" y="6195"/>
                  </a:cubicBezTo>
                  <a:cubicBezTo>
                    <a:pt x="4768" y="6355"/>
                    <a:pt x="7457" y="6694"/>
                    <a:pt x="7557" y="6707"/>
                  </a:cubicBezTo>
                  <a:lnTo>
                    <a:pt x="7560" y="6707"/>
                  </a:lnTo>
                  <a:lnTo>
                    <a:pt x="10321" y="5960"/>
                  </a:lnTo>
                  <a:lnTo>
                    <a:pt x="0"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 name="Google Shape;146;p21"/>
            <p:cNvSpPr/>
            <p:nvPr/>
          </p:nvSpPr>
          <p:spPr>
            <a:xfrm>
              <a:off x="6346309" y="2857866"/>
              <a:ext cx="474808" cy="367805"/>
            </a:xfrm>
            <a:custGeom>
              <a:avLst/>
              <a:gdLst/>
              <a:ahLst/>
              <a:cxnLst/>
              <a:rect l="l" t="t" r="r" b="b"/>
              <a:pathLst>
                <a:path w="10796" h="8363" extrusionOk="0">
                  <a:moveTo>
                    <a:pt x="5399" y="1"/>
                  </a:moveTo>
                  <a:lnTo>
                    <a:pt x="0" y="1413"/>
                  </a:lnTo>
                  <a:lnTo>
                    <a:pt x="10796" y="8363"/>
                  </a:lnTo>
                  <a:lnTo>
                    <a:pt x="10796" y="8363"/>
                  </a:lnTo>
                  <a:lnTo>
                    <a:pt x="7847" y="1413"/>
                  </a:lnTo>
                  <a:lnTo>
                    <a:pt x="5399"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 name="Google Shape;147;p21"/>
            <p:cNvSpPr/>
            <p:nvPr/>
          </p:nvSpPr>
          <p:spPr>
            <a:xfrm>
              <a:off x="6093079" y="2937863"/>
              <a:ext cx="593114" cy="300427"/>
            </a:xfrm>
            <a:custGeom>
              <a:avLst/>
              <a:gdLst/>
              <a:ahLst/>
              <a:cxnLst/>
              <a:rect l="l" t="t" r="r" b="b"/>
              <a:pathLst>
                <a:path w="13486" h="6831" extrusionOk="0">
                  <a:moveTo>
                    <a:pt x="4202" y="1"/>
                  </a:moveTo>
                  <a:lnTo>
                    <a:pt x="4" y="1100"/>
                  </a:lnTo>
                  <a:lnTo>
                    <a:pt x="0" y="1107"/>
                  </a:lnTo>
                  <a:lnTo>
                    <a:pt x="9919" y="6831"/>
                  </a:lnTo>
                  <a:lnTo>
                    <a:pt x="13485" y="5980"/>
                  </a:lnTo>
                  <a:lnTo>
                    <a:pt x="4202"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 name="Google Shape;148;p21"/>
            <p:cNvSpPr/>
            <p:nvPr/>
          </p:nvSpPr>
          <p:spPr>
            <a:xfrm>
              <a:off x="6594130" y="3239426"/>
              <a:ext cx="267179" cy="111093"/>
            </a:xfrm>
            <a:custGeom>
              <a:avLst/>
              <a:gdLst/>
              <a:ahLst/>
              <a:cxnLst/>
              <a:rect l="l" t="t" r="r" b="b"/>
              <a:pathLst>
                <a:path w="6075" h="2526" extrusionOk="0">
                  <a:moveTo>
                    <a:pt x="3458" y="1"/>
                  </a:moveTo>
                  <a:lnTo>
                    <a:pt x="0" y="823"/>
                  </a:lnTo>
                  <a:lnTo>
                    <a:pt x="2952" y="2526"/>
                  </a:lnTo>
                  <a:lnTo>
                    <a:pt x="6075" y="1686"/>
                  </a:lnTo>
                  <a:lnTo>
                    <a:pt x="3458"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 name="Google Shape;149;p21"/>
            <p:cNvSpPr/>
            <p:nvPr/>
          </p:nvSpPr>
          <p:spPr>
            <a:xfrm>
              <a:off x="6871021" y="3265550"/>
              <a:ext cx="112193" cy="31710"/>
            </a:xfrm>
            <a:custGeom>
              <a:avLst/>
              <a:gdLst/>
              <a:ahLst/>
              <a:cxnLst/>
              <a:rect l="l" t="t" r="r" b="b"/>
              <a:pathLst>
                <a:path w="2551" h="721" extrusionOk="0">
                  <a:moveTo>
                    <a:pt x="1" y="0"/>
                  </a:moveTo>
                  <a:lnTo>
                    <a:pt x="1158" y="720"/>
                  </a:lnTo>
                  <a:lnTo>
                    <a:pt x="2551" y="345"/>
                  </a:lnTo>
                  <a:lnTo>
                    <a:pt x="1" y="0"/>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150;p21"/>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 name="Google Shape;151;p21"/>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152;p21"/>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 name="Google Shape;153;p21"/>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 name="Google Shape;154;p21"/>
            <p:cNvSpPr/>
            <p:nvPr/>
          </p:nvSpPr>
          <p:spPr>
            <a:xfrm>
              <a:off x="5603462" y="2863891"/>
              <a:ext cx="118306" cy="182737"/>
            </a:xfrm>
            <a:custGeom>
              <a:avLst/>
              <a:gdLst/>
              <a:ahLst/>
              <a:cxnLst/>
              <a:rect l="l" t="t" r="r" b="b"/>
              <a:pathLst>
                <a:path w="2690" h="4155" extrusionOk="0">
                  <a:moveTo>
                    <a:pt x="2690" y="0"/>
                  </a:moveTo>
                  <a:lnTo>
                    <a:pt x="0" y="2444"/>
                  </a:lnTo>
                  <a:lnTo>
                    <a:pt x="584" y="4154"/>
                  </a:lnTo>
                  <a:lnTo>
                    <a:pt x="1150" y="3830"/>
                  </a:lnTo>
                  <a:lnTo>
                    <a:pt x="2509" y="4021"/>
                  </a:lnTo>
                  <a:lnTo>
                    <a:pt x="2690"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 name="Google Shape;155;p21"/>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156;p21"/>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 name="Google Shape;157;p21"/>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158;p21"/>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159;p21"/>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160;p21"/>
            <p:cNvSpPr/>
            <p:nvPr/>
          </p:nvSpPr>
          <p:spPr>
            <a:xfrm>
              <a:off x="5630157" y="3340446"/>
              <a:ext cx="275183" cy="137965"/>
            </a:xfrm>
            <a:custGeom>
              <a:avLst/>
              <a:gdLst/>
              <a:ahLst/>
              <a:cxnLst/>
              <a:rect l="l" t="t" r="r" b="b"/>
              <a:pathLst>
                <a:path w="6257" h="3137" extrusionOk="0">
                  <a:moveTo>
                    <a:pt x="1363" y="0"/>
                  </a:moveTo>
                  <a:lnTo>
                    <a:pt x="0" y="1195"/>
                  </a:lnTo>
                  <a:lnTo>
                    <a:pt x="3363" y="3137"/>
                  </a:lnTo>
                  <a:lnTo>
                    <a:pt x="3366" y="3137"/>
                  </a:lnTo>
                  <a:lnTo>
                    <a:pt x="6257" y="2690"/>
                  </a:lnTo>
                  <a:lnTo>
                    <a:pt x="1363"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 name="Google Shape;161;p21"/>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162;p21"/>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163;p21"/>
            <p:cNvSpPr/>
            <p:nvPr/>
          </p:nvSpPr>
          <p:spPr>
            <a:xfrm>
              <a:off x="6861258" y="2556654"/>
              <a:ext cx="279405" cy="326200"/>
            </a:xfrm>
            <a:custGeom>
              <a:avLst/>
              <a:gdLst/>
              <a:ahLst/>
              <a:cxnLst/>
              <a:rect l="l" t="t" r="r" b="b"/>
              <a:pathLst>
                <a:path w="6353" h="7417" extrusionOk="0">
                  <a:moveTo>
                    <a:pt x="2270" y="0"/>
                  </a:moveTo>
                  <a:lnTo>
                    <a:pt x="1" y="440"/>
                  </a:lnTo>
                  <a:lnTo>
                    <a:pt x="1421" y="7358"/>
                  </a:lnTo>
                  <a:cubicBezTo>
                    <a:pt x="1759" y="7396"/>
                    <a:pt x="2110" y="7416"/>
                    <a:pt x="2479" y="7416"/>
                  </a:cubicBezTo>
                  <a:cubicBezTo>
                    <a:pt x="2578" y="7416"/>
                    <a:pt x="2673" y="7416"/>
                    <a:pt x="2773" y="7413"/>
                  </a:cubicBezTo>
                  <a:cubicBezTo>
                    <a:pt x="3575" y="7389"/>
                    <a:pt x="4923" y="7109"/>
                    <a:pt x="6353" y="6498"/>
                  </a:cubicBezTo>
                  <a:lnTo>
                    <a:pt x="2270" y="0"/>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164;p21"/>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165;p21"/>
            <p:cNvSpPr/>
            <p:nvPr/>
          </p:nvSpPr>
          <p:spPr>
            <a:xfrm>
              <a:off x="6974943" y="2690966"/>
              <a:ext cx="670387" cy="360152"/>
            </a:xfrm>
            <a:custGeom>
              <a:avLst/>
              <a:gdLst/>
              <a:ahLst/>
              <a:cxnLst/>
              <a:rect l="l" t="t" r="r" b="b"/>
              <a:pathLst>
                <a:path w="15243" h="8189" extrusionOk="0">
                  <a:moveTo>
                    <a:pt x="9600" y="1"/>
                  </a:moveTo>
                  <a:lnTo>
                    <a:pt x="9600" y="4"/>
                  </a:lnTo>
                  <a:cubicBezTo>
                    <a:pt x="7491" y="3519"/>
                    <a:pt x="2806" y="5328"/>
                    <a:pt x="402" y="5328"/>
                  </a:cubicBezTo>
                  <a:cubicBezTo>
                    <a:pt x="331" y="5328"/>
                    <a:pt x="259" y="5325"/>
                    <a:pt x="188" y="5322"/>
                  </a:cubicBezTo>
                  <a:cubicBezTo>
                    <a:pt x="188" y="5322"/>
                    <a:pt x="0" y="5352"/>
                    <a:pt x="0" y="5444"/>
                  </a:cubicBezTo>
                  <a:cubicBezTo>
                    <a:pt x="0" y="5489"/>
                    <a:pt x="44" y="5553"/>
                    <a:pt x="188" y="5635"/>
                  </a:cubicBezTo>
                  <a:cubicBezTo>
                    <a:pt x="614" y="5881"/>
                    <a:pt x="4611" y="8188"/>
                    <a:pt x="4611" y="8188"/>
                  </a:cubicBezTo>
                  <a:lnTo>
                    <a:pt x="11167" y="6867"/>
                  </a:lnTo>
                  <a:lnTo>
                    <a:pt x="15242" y="3260"/>
                  </a:lnTo>
                  <a:lnTo>
                    <a:pt x="9600" y="1"/>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 name="Google Shape;166;p21"/>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 name="Google Shape;167;p21"/>
            <p:cNvSpPr/>
            <p:nvPr/>
          </p:nvSpPr>
          <p:spPr>
            <a:xfrm>
              <a:off x="6577154" y="2404707"/>
              <a:ext cx="49434" cy="365694"/>
            </a:xfrm>
            <a:custGeom>
              <a:avLst/>
              <a:gdLst/>
              <a:ahLst/>
              <a:cxnLst/>
              <a:rect l="l" t="t" r="r" b="b"/>
              <a:pathLst>
                <a:path w="1124" h="8315" extrusionOk="0">
                  <a:moveTo>
                    <a:pt x="0" y="1"/>
                  </a:moveTo>
                  <a:lnTo>
                    <a:pt x="0" y="1"/>
                  </a:lnTo>
                  <a:lnTo>
                    <a:pt x="1123" y="8315"/>
                  </a:lnTo>
                  <a:close/>
                </a:path>
              </a:pathLst>
            </a:custGeom>
            <a:solidFill>
              <a:srgbClr val="2E3C4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 name="Google Shape;168;p21"/>
            <p:cNvSpPr/>
            <p:nvPr/>
          </p:nvSpPr>
          <p:spPr>
            <a:xfrm>
              <a:off x="6270050" y="2404707"/>
              <a:ext cx="356546" cy="421680"/>
            </a:xfrm>
            <a:custGeom>
              <a:avLst/>
              <a:gdLst/>
              <a:ahLst/>
              <a:cxnLst/>
              <a:rect l="l" t="t" r="r" b="b"/>
              <a:pathLst>
                <a:path w="8107" h="9588" extrusionOk="0">
                  <a:moveTo>
                    <a:pt x="6983" y="1"/>
                  </a:moveTo>
                  <a:lnTo>
                    <a:pt x="6747" y="209"/>
                  </a:lnTo>
                  <a:cubicBezTo>
                    <a:pt x="5857" y="2485"/>
                    <a:pt x="4737" y="4837"/>
                    <a:pt x="4195" y="5946"/>
                  </a:cubicBezTo>
                  <a:cubicBezTo>
                    <a:pt x="4096" y="6151"/>
                    <a:pt x="3894" y="6264"/>
                    <a:pt x="3690" y="6264"/>
                  </a:cubicBezTo>
                  <a:cubicBezTo>
                    <a:pt x="3587" y="6264"/>
                    <a:pt x="3482" y="6233"/>
                    <a:pt x="3389" y="6175"/>
                  </a:cubicBezTo>
                  <a:lnTo>
                    <a:pt x="1847" y="5301"/>
                  </a:lnTo>
                  <a:cubicBezTo>
                    <a:pt x="1847" y="5301"/>
                    <a:pt x="1680" y="5168"/>
                    <a:pt x="1417" y="4929"/>
                  </a:cubicBezTo>
                  <a:lnTo>
                    <a:pt x="0" y="6185"/>
                  </a:lnTo>
                  <a:lnTo>
                    <a:pt x="5895" y="9588"/>
                  </a:lnTo>
                  <a:lnTo>
                    <a:pt x="8106" y="8315"/>
                  </a:lnTo>
                  <a:lnTo>
                    <a:pt x="6983" y="1"/>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 name="Google Shape;169;p21"/>
            <p:cNvSpPr/>
            <p:nvPr/>
          </p:nvSpPr>
          <p:spPr>
            <a:xfrm>
              <a:off x="6755005" y="2898106"/>
              <a:ext cx="506386" cy="321406"/>
            </a:xfrm>
            <a:custGeom>
              <a:avLst/>
              <a:gdLst/>
              <a:ahLst/>
              <a:cxnLst/>
              <a:rect l="l" t="t" r="r" b="b"/>
              <a:pathLst>
                <a:path w="11514" h="7308" extrusionOk="0">
                  <a:moveTo>
                    <a:pt x="520" y="0"/>
                  </a:moveTo>
                  <a:cubicBezTo>
                    <a:pt x="209" y="0"/>
                    <a:pt x="0" y="396"/>
                    <a:pt x="0" y="969"/>
                  </a:cubicBezTo>
                  <a:cubicBezTo>
                    <a:pt x="0" y="1089"/>
                    <a:pt x="11" y="1219"/>
                    <a:pt x="28" y="1349"/>
                  </a:cubicBezTo>
                  <a:lnTo>
                    <a:pt x="10349" y="7308"/>
                  </a:lnTo>
                  <a:lnTo>
                    <a:pt x="11513" y="6277"/>
                  </a:lnTo>
                  <a:cubicBezTo>
                    <a:pt x="11513" y="6277"/>
                    <a:pt x="1284" y="372"/>
                    <a:pt x="765" y="72"/>
                  </a:cubicBezTo>
                  <a:cubicBezTo>
                    <a:pt x="680" y="21"/>
                    <a:pt x="598" y="0"/>
                    <a:pt x="520" y="0"/>
                  </a:cubicBez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 name="Google Shape;170;p21"/>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440" y="2198"/>
                    <a:pt x="2437" y="2157"/>
                    <a:pt x="2437" y="2113"/>
                  </a:cubicBezTo>
                  <a:cubicBezTo>
                    <a:pt x="2437" y="1492"/>
                    <a:pt x="3137" y="966"/>
                    <a:pt x="3137" y="966"/>
                  </a:cubicBezTo>
                  <a:cubicBezTo>
                    <a:pt x="3137" y="966"/>
                    <a:pt x="2021" y="294"/>
                    <a:pt x="1512" y="1"/>
                  </a:cubicBez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171;p21"/>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Google Shape;172;p21"/>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 name="Google Shape;173;p21"/>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 name="Google Shape;174;p21"/>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Google Shape;175;p21"/>
            <p:cNvSpPr/>
            <p:nvPr/>
          </p:nvSpPr>
          <p:spPr>
            <a:xfrm>
              <a:off x="5603462" y="2863891"/>
              <a:ext cx="118306" cy="182737"/>
            </a:xfrm>
            <a:custGeom>
              <a:avLst/>
              <a:gdLst/>
              <a:ahLst/>
              <a:cxnLst/>
              <a:rect l="l" t="t" r="r" b="b"/>
              <a:pathLst>
                <a:path w="2690" h="4155" extrusionOk="0">
                  <a:moveTo>
                    <a:pt x="2690" y="0"/>
                  </a:moveTo>
                  <a:lnTo>
                    <a:pt x="2174" y="468"/>
                  </a:lnTo>
                  <a:lnTo>
                    <a:pt x="0" y="2444"/>
                  </a:lnTo>
                  <a:lnTo>
                    <a:pt x="584" y="4154"/>
                  </a:lnTo>
                  <a:lnTo>
                    <a:pt x="1150" y="3830"/>
                  </a:lnTo>
                  <a:lnTo>
                    <a:pt x="2509" y="4021"/>
                  </a:lnTo>
                  <a:lnTo>
                    <a:pt x="2690" y="0"/>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 name="Google Shape;176;p21"/>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177;p21"/>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178;p21"/>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79;p21"/>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180;p21"/>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 name="Google Shape;181;p21"/>
            <p:cNvSpPr/>
            <p:nvPr/>
          </p:nvSpPr>
          <p:spPr>
            <a:xfrm>
              <a:off x="5630157" y="3340446"/>
              <a:ext cx="275183" cy="137965"/>
            </a:xfrm>
            <a:custGeom>
              <a:avLst/>
              <a:gdLst/>
              <a:ahLst/>
              <a:cxnLst/>
              <a:rect l="l" t="t" r="r" b="b"/>
              <a:pathLst>
                <a:path w="6257" h="3137" extrusionOk="0">
                  <a:moveTo>
                    <a:pt x="1363" y="0"/>
                  </a:moveTo>
                  <a:lnTo>
                    <a:pt x="4" y="1195"/>
                  </a:lnTo>
                  <a:lnTo>
                    <a:pt x="0" y="1195"/>
                  </a:lnTo>
                  <a:lnTo>
                    <a:pt x="3363" y="3137"/>
                  </a:lnTo>
                  <a:lnTo>
                    <a:pt x="3366" y="3137"/>
                  </a:lnTo>
                  <a:lnTo>
                    <a:pt x="6257" y="2690"/>
                  </a:lnTo>
                  <a:lnTo>
                    <a:pt x="1363" y="0"/>
                  </a:lnTo>
                  <a:close/>
                </a:path>
              </a:pathLst>
            </a:custGeom>
            <a:solidFill>
              <a:srgbClr val="202A2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 name="Google Shape;182;p21"/>
            <p:cNvSpPr/>
            <p:nvPr/>
          </p:nvSpPr>
          <p:spPr>
            <a:xfrm>
              <a:off x="4931905" y="3239426"/>
              <a:ext cx="384605" cy="177899"/>
            </a:xfrm>
            <a:custGeom>
              <a:avLst/>
              <a:gdLst/>
              <a:ahLst/>
              <a:cxnLst/>
              <a:rect l="l" t="t" r="r" b="b"/>
              <a:pathLst>
                <a:path w="8745" h="4045" extrusionOk="0">
                  <a:moveTo>
                    <a:pt x="7373" y="1"/>
                  </a:moveTo>
                  <a:lnTo>
                    <a:pt x="0" y="1984"/>
                  </a:lnTo>
                  <a:lnTo>
                    <a:pt x="3570" y="4045"/>
                  </a:lnTo>
                  <a:lnTo>
                    <a:pt x="8745" y="3438"/>
                  </a:lnTo>
                  <a:lnTo>
                    <a:pt x="7373"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 name="Google Shape;183;p21"/>
            <p:cNvSpPr/>
            <p:nvPr/>
          </p:nvSpPr>
          <p:spPr>
            <a:xfrm>
              <a:off x="5297413" y="3219460"/>
              <a:ext cx="276062" cy="165937"/>
            </a:xfrm>
            <a:custGeom>
              <a:avLst/>
              <a:gdLst/>
              <a:ahLst/>
              <a:cxnLst/>
              <a:rect l="l" t="t" r="r" b="b"/>
              <a:pathLst>
                <a:path w="6277" h="3773" extrusionOk="0">
                  <a:moveTo>
                    <a:pt x="737" y="1"/>
                  </a:moveTo>
                  <a:lnTo>
                    <a:pt x="0" y="198"/>
                  </a:lnTo>
                  <a:lnTo>
                    <a:pt x="1448" y="3772"/>
                  </a:lnTo>
                  <a:lnTo>
                    <a:pt x="6276" y="3202"/>
                  </a:lnTo>
                  <a:lnTo>
                    <a:pt x="737"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 name="Google Shape;184;p21"/>
            <p:cNvSpPr/>
            <p:nvPr/>
          </p:nvSpPr>
          <p:spPr>
            <a:xfrm>
              <a:off x="5151491" y="3392956"/>
              <a:ext cx="626583" cy="252841"/>
            </a:xfrm>
            <a:custGeom>
              <a:avLst/>
              <a:gdLst/>
              <a:ahLst/>
              <a:cxnLst/>
              <a:rect l="l" t="t" r="r" b="b"/>
              <a:pathLst>
                <a:path w="14247" h="5749" extrusionOk="0">
                  <a:moveTo>
                    <a:pt x="10884" y="1"/>
                  </a:moveTo>
                  <a:lnTo>
                    <a:pt x="1" y="1377"/>
                  </a:lnTo>
                  <a:lnTo>
                    <a:pt x="7571" y="5748"/>
                  </a:lnTo>
                  <a:lnTo>
                    <a:pt x="14247" y="1943"/>
                  </a:lnTo>
                  <a:lnTo>
                    <a:pt x="10884"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85;p21"/>
            <p:cNvSpPr/>
            <p:nvPr/>
          </p:nvSpPr>
          <p:spPr>
            <a:xfrm>
              <a:off x="5905289" y="3609113"/>
              <a:ext cx="307024" cy="251478"/>
            </a:xfrm>
            <a:custGeom>
              <a:avLst/>
              <a:gdLst/>
              <a:ahLst/>
              <a:cxnLst/>
              <a:rect l="l" t="t" r="r" b="b"/>
              <a:pathLst>
                <a:path w="6981" h="5718" extrusionOk="0">
                  <a:moveTo>
                    <a:pt x="2257" y="0"/>
                  </a:moveTo>
                  <a:lnTo>
                    <a:pt x="1" y="5718"/>
                  </a:lnTo>
                  <a:lnTo>
                    <a:pt x="5499" y="4236"/>
                  </a:lnTo>
                  <a:lnTo>
                    <a:pt x="6981" y="2728"/>
                  </a:lnTo>
                  <a:lnTo>
                    <a:pt x="2257" y="0"/>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21"/>
            <p:cNvSpPr/>
            <p:nvPr/>
          </p:nvSpPr>
          <p:spPr>
            <a:xfrm>
              <a:off x="5541628" y="3511831"/>
              <a:ext cx="408486" cy="338558"/>
            </a:xfrm>
            <a:custGeom>
              <a:avLst/>
              <a:gdLst/>
              <a:ahLst/>
              <a:cxnLst/>
              <a:rect l="l" t="t" r="r" b="b"/>
              <a:pathLst>
                <a:path w="9288" h="7698" extrusionOk="0">
                  <a:moveTo>
                    <a:pt x="6696" y="1"/>
                  </a:moveTo>
                  <a:lnTo>
                    <a:pt x="0" y="3793"/>
                  </a:lnTo>
                  <a:lnTo>
                    <a:pt x="6761" y="7697"/>
                  </a:lnTo>
                  <a:lnTo>
                    <a:pt x="9287" y="1496"/>
                  </a:lnTo>
                  <a:lnTo>
                    <a:pt x="6696"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 name="Google Shape;187;p21"/>
            <p:cNvSpPr/>
            <p:nvPr/>
          </p:nvSpPr>
          <p:spPr>
            <a:xfrm>
              <a:off x="6183895" y="1995132"/>
              <a:ext cx="382934" cy="681470"/>
            </a:xfrm>
            <a:custGeom>
              <a:avLst/>
              <a:gdLst/>
              <a:ahLst/>
              <a:cxnLst/>
              <a:rect l="l" t="t" r="r" b="b"/>
              <a:pathLst>
                <a:path w="8707" h="15495" extrusionOk="0">
                  <a:moveTo>
                    <a:pt x="5095" y="2657"/>
                  </a:moveTo>
                  <a:cubicBezTo>
                    <a:pt x="5777" y="2657"/>
                    <a:pt x="6246" y="3202"/>
                    <a:pt x="6246" y="4144"/>
                  </a:cubicBezTo>
                  <a:cubicBezTo>
                    <a:pt x="6246" y="5471"/>
                    <a:pt x="5314" y="7085"/>
                    <a:pt x="4164" y="7748"/>
                  </a:cubicBezTo>
                  <a:cubicBezTo>
                    <a:pt x="3830" y="7941"/>
                    <a:pt x="3514" y="8033"/>
                    <a:pt x="3234" y="8033"/>
                  </a:cubicBezTo>
                  <a:cubicBezTo>
                    <a:pt x="2551" y="8033"/>
                    <a:pt x="2082" y="7488"/>
                    <a:pt x="2082" y="6546"/>
                  </a:cubicBezTo>
                  <a:cubicBezTo>
                    <a:pt x="2700" y="6447"/>
                    <a:pt x="4256" y="3791"/>
                    <a:pt x="4164" y="2942"/>
                  </a:cubicBezTo>
                  <a:cubicBezTo>
                    <a:pt x="4499" y="2748"/>
                    <a:pt x="4815" y="2657"/>
                    <a:pt x="5095" y="2657"/>
                  </a:cubicBezTo>
                  <a:close/>
                  <a:moveTo>
                    <a:pt x="5928" y="0"/>
                  </a:moveTo>
                  <a:cubicBezTo>
                    <a:pt x="5392" y="0"/>
                    <a:pt x="4794" y="173"/>
                    <a:pt x="4164" y="539"/>
                  </a:cubicBezTo>
                  <a:cubicBezTo>
                    <a:pt x="1864" y="1863"/>
                    <a:pt x="0" y="5235"/>
                    <a:pt x="0" y="8065"/>
                  </a:cubicBezTo>
                  <a:lnTo>
                    <a:pt x="0" y="8710"/>
                  </a:lnTo>
                  <a:cubicBezTo>
                    <a:pt x="0" y="11539"/>
                    <a:pt x="3806" y="14614"/>
                    <a:pt x="3806" y="14614"/>
                  </a:cubicBezTo>
                  <a:lnTo>
                    <a:pt x="5362" y="15495"/>
                  </a:lnTo>
                  <a:cubicBezTo>
                    <a:pt x="5362" y="15495"/>
                    <a:pt x="4427" y="14430"/>
                    <a:pt x="4533" y="14208"/>
                  </a:cubicBezTo>
                  <a:cubicBezTo>
                    <a:pt x="5553" y="12119"/>
                    <a:pt x="8325" y="6212"/>
                    <a:pt x="8325" y="3901"/>
                  </a:cubicBezTo>
                  <a:lnTo>
                    <a:pt x="8325" y="3259"/>
                  </a:lnTo>
                  <a:cubicBezTo>
                    <a:pt x="8325" y="2740"/>
                    <a:pt x="8263" y="2280"/>
                    <a:pt x="8147" y="1877"/>
                  </a:cubicBezTo>
                  <a:lnTo>
                    <a:pt x="8147" y="1877"/>
                  </a:lnTo>
                  <a:lnTo>
                    <a:pt x="8325" y="1979"/>
                  </a:lnTo>
                  <a:lnTo>
                    <a:pt x="8706" y="1259"/>
                  </a:lnTo>
                  <a:lnTo>
                    <a:pt x="7126" y="351"/>
                  </a:lnTo>
                  <a:cubicBezTo>
                    <a:pt x="6781" y="121"/>
                    <a:pt x="6376" y="0"/>
                    <a:pt x="5928" y="0"/>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188;p21"/>
            <p:cNvSpPr/>
            <p:nvPr/>
          </p:nvSpPr>
          <p:spPr>
            <a:xfrm>
              <a:off x="6183895" y="1995088"/>
              <a:ext cx="379327" cy="681250"/>
            </a:xfrm>
            <a:custGeom>
              <a:avLst/>
              <a:gdLst/>
              <a:ahLst/>
              <a:cxnLst/>
              <a:rect l="l" t="t" r="r" b="b"/>
              <a:pathLst>
                <a:path w="8625" h="15490" extrusionOk="0">
                  <a:moveTo>
                    <a:pt x="6758" y="3619"/>
                  </a:moveTo>
                  <a:cubicBezTo>
                    <a:pt x="6587" y="3619"/>
                    <a:pt x="6403" y="3653"/>
                    <a:pt x="6208" y="3724"/>
                  </a:cubicBezTo>
                  <a:cubicBezTo>
                    <a:pt x="6233" y="3854"/>
                    <a:pt x="6246" y="3994"/>
                    <a:pt x="6246" y="4145"/>
                  </a:cubicBezTo>
                  <a:cubicBezTo>
                    <a:pt x="6246" y="5472"/>
                    <a:pt x="5314" y="7086"/>
                    <a:pt x="4164" y="7749"/>
                  </a:cubicBezTo>
                  <a:cubicBezTo>
                    <a:pt x="4034" y="7823"/>
                    <a:pt x="3905" y="7885"/>
                    <a:pt x="3782" y="7929"/>
                  </a:cubicBezTo>
                  <a:cubicBezTo>
                    <a:pt x="3901" y="8609"/>
                    <a:pt x="4324" y="8994"/>
                    <a:pt x="4898" y="8994"/>
                  </a:cubicBezTo>
                  <a:cubicBezTo>
                    <a:pt x="5178" y="8994"/>
                    <a:pt x="5496" y="8902"/>
                    <a:pt x="5830" y="8711"/>
                  </a:cubicBezTo>
                  <a:cubicBezTo>
                    <a:pt x="6976" y="8045"/>
                    <a:pt x="7908" y="6431"/>
                    <a:pt x="7908" y="5103"/>
                  </a:cubicBezTo>
                  <a:cubicBezTo>
                    <a:pt x="7908" y="4165"/>
                    <a:pt x="7441" y="3619"/>
                    <a:pt x="6758" y="3619"/>
                  </a:cubicBezTo>
                  <a:close/>
                  <a:moveTo>
                    <a:pt x="5929" y="1"/>
                  </a:moveTo>
                  <a:cubicBezTo>
                    <a:pt x="5393" y="1"/>
                    <a:pt x="4795" y="175"/>
                    <a:pt x="4164" y="540"/>
                  </a:cubicBezTo>
                  <a:cubicBezTo>
                    <a:pt x="1864" y="1864"/>
                    <a:pt x="0" y="5236"/>
                    <a:pt x="0" y="8066"/>
                  </a:cubicBezTo>
                  <a:lnTo>
                    <a:pt x="0" y="8711"/>
                  </a:lnTo>
                  <a:cubicBezTo>
                    <a:pt x="0" y="11540"/>
                    <a:pt x="3806" y="14615"/>
                    <a:pt x="3806" y="14615"/>
                  </a:cubicBezTo>
                  <a:lnTo>
                    <a:pt x="5348" y="15489"/>
                  </a:lnTo>
                  <a:cubicBezTo>
                    <a:pt x="5321" y="15469"/>
                    <a:pt x="5294" y="15448"/>
                    <a:pt x="5270" y="15428"/>
                  </a:cubicBezTo>
                  <a:cubicBezTo>
                    <a:pt x="4133" y="14379"/>
                    <a:pt x="1666" y="11851"/>
                    <a:pt x="1666" y="9670"/>
                  </a:cubicBezTo>
                  <a:lnTo>
                    <a:pt x="1666" y="9028"/>
                  </a:lnTo>
                  <a:cubicBezTo>
                    <a:pt x="1666" y="8226"/>
                    <a:pt x="1816" y="7380"/>
                    <a:pt x="2082" y="6550"/>
                  </a:cubicBezTo>
                  <a:lnTo>
                    <a:pt x="2082" y="6547"/>
                  </a:lnTo>
                  <a:cubicBezTo>
                    <a:pt x="2758" y="4448"/>
                    <a:pt x="4181" y="2451"/>
                    <a:pt x="5830" y="1499"/>
                  </a:cubicBezTo>
                  <a:cubicBezTo>
                    <a:pt x="6461" y="1134"/>
                    <a:pt x="7058" y="963"/>
                    <a:pt x="7594" y="963"/>
                  </a:cubicBezTo>
                  <a:cubicBezTo>
                    <a:pt x="7973" y="963"/>
                    <a:pt x="8317" y="1048"/>
                    <a:pt x="8625" y="1212"/>
                  </a:cubicBezTo>
                  <a:lnTo>
                    <a:pt x="7126" y="352"/>
                  </a:lnTo>
                  <a:cubicBezTo>
                    <a:pt x="6782" y="124"/>
                    <a:pt x="6376" y="1"/>
                    <a:pt x="592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 name="Google Shape;189;p21"/>
            <p:cNvSpPr/>
            <p:nvPr/>
          </p:nvSpPr>
          <p:spPr>
            <a:xfrm>
              <a:off x="6257164" y="2037396"/>
              <a:ext cx="366090" cy="642812"/>
            </a:xfrm>
            <a:custGeom>
              <a:avLst/>
              <a:gdLst/>
              <a:ahLst/>
              <a:cxnLst/>
              <a:rect l="l" t="t" r="r" b="b"/>
              <a:pathLst>
                <a:path w="8324" h="14616" extrusionOk="0">
                  <a:moveTo>
                    <a:pt x="5090" y="2657"/>
                  </a:moveTo>
                  <a:cubicBezTo>
                    <a:pt x="5773" y="2657"/>
                    <a:pt x="6242" y="3201"/>
                    <a:pt x="6242" y="4141"/>
                  </a:cubicBezTo>
                  <a:cubicBezTo>
                    <a:pt x="6242" y="5469"/>
                    <a:pt x="5310" y="7083"/>
                    <a:pt x="4164" y="7749"/>
                  </a:cubicBezTo>
                  <a:cubicBezTo>
                    <a:pt x="3829" y="7941"/>
                    <a:pt x="3514" y="8033"/>
                    <a:pt x="3234" y="8033"/>
                  </a:cubicBezTo>
                  <a:cubicBezTo>
                    <a:pt x="2551" y="8033"/>
                    <a:pt x="2082" y="7489"/>
                    <a:pt x="2082" y="6547"/>
                  </a:cubicBezTo>
                  <a:cubicBezTo>
                    <a:pt x="2082" y="5220"/>
                    <a:pt x="3014" y="3605"/>
                    <a:pt x="4164" y="2940"/>
                  </a:cubicBezTo>
                  <a:cubicBezTo>
                    <a:pt x="4496" y="2748"/>
                    <a:pt x="4811" y="2657"/>
                    <a:pt x="5090" y="2657"/>
                  </a:cubicBezTo>
                  <a:close/>
                  <a:moveTo>
                    <a:pt x="5928" y="0"/>
                  </a:moveTo>
                  <a:cubicBezTo>
                    <a:pt x="5392" y="0"/>
                    <a:pt x="4794" y="173"/>
                    <a:pt x="4164" y="537"/>
                  </a:cubicBezTo>
                  <a:cubicBezTo>
                    <a:pt x="1864" y="1865"/>
                    <a:pt x="0" y="5237"/>
                    <a:pt x="0" y="8066"/>
                  </a:cubicBezTo>
                  <a:lnTo>
                    <a:pt x="0" y="8708"/>
                  </a:lnTo>
                  <a:cubicBezTo>
                    <a:pt x="0" y="10889"/>
                    <a:pt x="2467" y="13417"/>
                    <a:pt x="3604" y="14466"/>
                  </a:cubicBezTo>
                  <a:cubicBezTo>
                    <a:pt x="3714" y="14567"/>
                    <a:pt x="3850" y="14616"/>
                    <a:pt x="3984" y="14616"/>
                  </a:cubicBezTo>
                  <a:cubicBezTo>
                    <a:pt x="4189" y="14616"/>
                    <a:pt x="4389" y="14504"/>
                    <a:pt x="4488" y="14298"/>
                  </a:cubicBezTo>
                  <a:cubicBezTo>
                    <a:pt x="5468" y="12291"/>
                    <a:pt x="8324" y="6247"/>
                    <a:pt x="8324" y="3903"/>
                  </a:cubicBezTo>
                  <a:lnTo>
                    <a:pt x="8324" y="3257"/>
                  </a:lnTo>
                  <a:cubicBezTo>
                    <a:pt x="8324" y="1205"/>
                    <a:pt x="7343" y="0"/>
                    <a:pt x="5928" y="0"/>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190;p21"/>
            <p:cNvSpPr/>
            <p:nvPr/>
          </p:nvSpPr>
          <p:spPr>
            <a:xfrm>
              <a:off x="6257164" y="2037440"/>
              <a:ext cx="366090" cy="642768"/>
            </a:xfrm>
            <a:custGeom>
              <a:avLst/>
              <a:gdLst/>
              <a:ahLst/>
              <a:cxnLst/>
              <a:rect l="l" t="t" r="r" b="b"/>
              <a:pathLst>
                <a:path w="8324" h="14615" extrusionOk="0">
                  <a:moveTo>
                    <a:pt x="5092" y="2656"/>
                  </a:moveTo>
                  <a:cubicBezTo>
                    <a:pt x="5775" y="2656"/>
                    <a:pt x="6242" y="3202"/>
                    <a:pt x="6242" y="4140"/>
                  </a:cubicBezTo>
                  <a:cubicBezTo>
                    <a:pt x="6242" y="5468"/>
                    <a:pt x="5310" y="7082"/>
                    <a:pt x="4164" y="7748"/>
                  </a:cubicBezTo>
                  <a:cubicBezTo>
                    <a:pt x="3830" y="7939"/>
                    <a:pt x="3512" y="8031"/>
                    <a:pt x="3232" y="8031"/>
                  </a:cubicBezTo>
                  <a:cubicBezTo>
                    <a:pt x="2658" y="8031"/>
                    <a:pt x="2235" y="7646"/>
                    <a:pt x="2116" y="6966"/>
                  </a:cubicBezTo>
                  <a:cubicBezTo>
                    <a:pt x="2092" y="6836"/>
                    <a:pt x="2082" y="6696"/>
                    <a:pt x="2082" y="6546"/>
                  </a:cubicBezTo>
                  <a:cubicBezTo>
                    <a:pt x="2082" y="5219"/>
                    <a:pt x="3014" y="3604"/>
                    <a:pt x="4164" y="2939"/>
                  </a:cubicBezTo>
                  <a:cubicBezTo>
                    <a:pt x="4495" y="2747"/>
                    <a:pt x="4812" y="2656"/>
                    <a:pt x="5092" y="2656"/>
                  </a:cubicBezTo>
                  <a:close/>
                  <a:moveTo>
                    <a:pt x="5928" y="0"/>
                  </a:moveTo>
                  <a:cubicBezTo>
                    <a:pt x="5392" y="0"/>
                    <a:pt x="4795" y="171"/>
                    <a:pt x="4164" y="536"/>
                  </a:cubicBezTo>
                  <a:cubicBezTo>
                    <a:pt x="2515" y="1488"/>
                    <a:pt x="1092" y="3489"/>
                    <a:pt x="416" y="5587"/>
                  </a:cubicBezTo>
                  <a:cubicBezTo>
                    <a:pt x="150" y="6417"/>
                    <a:pt x="0" y="7263"/>
                    <a:pt x="0" y="8065"/>
                  </a:cubicBezTo>
                  <a:lnTo>
                    <a:pt x="0" y="8707"/>
                  </a:lnTo>
                  <a:cubicBezTo>
                    <a:pt x="0" y="10888"/>
                    <a:pt x="2467" y="13416"/>
                    <a:pt x="3604" y="14465"/>
                  </a:cubicBezTo>
                  <a:cubicBezTo>
                    <a:pt x="3713" y="14563"/>
                    <a:pt x="3850" y="14615"/>
                    <a:pt x="3983" y="14615"/>
                  </a:cubicBezTo>
                  <a:cubicBezTo>
                    <a:pt x="4187" y="14615"/>
                    <a:pt x="4389" y="14502"/>
                    <a:pt x="4488" y="14297"/>
                  </a:cubicBezTo>
                  <a:cubicBezTo>
                    <a:pt x="5468" y="12290"/>
                    <a:pt x="8324" y="6246"/>
                    <a:pt x="8324" y="3902"/>
                  </a:cubicBezTo>
                  <a:lnTo>
                    <a:pt x="8324" y="3256"/>
                  </a:lnTo>
                  <a:cubicBezTo>
                    <a:pt x="8324" y="1205"/>
                    <a:pt x="7344" y="0"/>
                    <a:pt x="5928"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91;p21"/>
            <p:cNvSpPr/>
            <p:nvPr/>
          </p:nvSpPr>
          <p:spPr>
            <a:xfrm>
              <a:off x="6993667" y="3675610"/>
              <a:ext cx="572224" cy="400306"/>
            </a:xfrm>
            <a:custGeom>
              <a:avLst/>
              <a:gdLst/>
              <a:ahLst/>
              <a:cxnLst/>
              <a:rect l="l" t="t" r="r" b="b"/>
              <a:pathLst>
                <a:path w="13011" h="9102" extrusionOk="0">
                  <a:moveTo>
                    <a:pt x="1" y="0"/>
                  </a:moveTo>
                  <a:lnTo>
                    <a:pt x="1" y="1741"/>
                  </a:lnTo>
                  <a:lnTo>
                    <a:pt x="4" y="1741"/>
                  </a:lnTo>
                  <a:cubicBezTo>
                    <a:pt x="4" y="1778"/>
                    <a:pt x="21" y="1826"/>
                    <a:pt x="62" y="1884"/>
                  </a:cubicBezTo>
                  <a:lnTo>
                    <a:pt x="5130" y="8987"/>
                  </a:lnTo>
                  <a:cubicBezTo>
                    <a:pt x="5184" y="9063"/>
                    <a:pt x="5240" y="9101"/>
                    <a:pt x="5290" y="9101"/>
                  </a:cubicBezTo>
                  <a:cubicBezTo>
                    <a:pt x="5353" y="9101"/>
                    <a:pt x="5405" y="9040"/>
                    <a:pt x="5427" y="8922"/>
                  </a:cubicBezTo>
                  <a:lnTo>
                    <a:pt x="6069" y="5591"/>
                  </a:lnTo>
                  <a:cubicBezTo>
                    <a:pt x="6110" y="5379"/>
                    <a:pt x="6315" y="5198"/>
                    <a:pt x="6529" y="5184"/>
                  </a:cubicBezTo>
                  <a:lnTo>
                    <a:pt x="12850" y="4779"/>
                  </a:lnTo>
                  <a:cubicBezTo>
                    <a:pt x="12956" y="4771"/>
                    <a:pt x="13011" y="4754"/>
                    <a:pt x="13011" y="4734"/>
                  </a:cubicBezTo>
                  <a:lnTo>
                    <a:pt x="13011" y="2990"/>
                  </a:lnTo>
                  <a:lnTo>
                    <a:pt x="1"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192;p21"/>
            <p:cNvSpPr/>
            <p:nvPr/>
          </p:nvSpPr>
          <p:spPr>
            <a:xfrm>
              <a:off x="6991908" y="3671256"/>
              <a:ext cx="576402" cy="328047"/>
            </a:xfrm>
            <a:custGeom>
              <a:avLst/>
              <a:gdLst/>
              <a:ahLst/>
              <a:cxnLst/>
              <a:rect l="l" t="t" r="r" b="b"/>
              <a:pathLst>
                <a:path w="13106" h="7459" extrusionOk="0">
                  <a:moveTo>
                    <a:pt x="160" y="1"/>
                  </a:moveTo>
                  <a:cubicBezTo>
                    <a:pt x="30" y="1"/>
                    <a:pt x="1" y="96"/>
                    <a:pt x="102" y="239"/>
                  </a:cubicBezTo>
                  <a:lnTo>
                    <a:pt x="5170" y="7345"/>
                  </a:lnTo>
                  <a:cubicBezTo>
                    <a:pt x="5224" y="7421"/>
                    <a:pt x="5280" y="7458"/>
                    <a:pt x="5329" y="7458"/>
                  </a:cubicBezTo>
                  <a:cubicBezTo>
                    <a:pt x="5392" y="7458"/>
                    <a:pt x="5444" y="7397"/>
                    <a:pt x="5467" y="7280"/>
                  </a:cubicBezTo>
                  <a:lnTo>
                    <a:pt x="6109" y="3946"/>
                  </a:lnTo>
                  <a:cubicBezTo>
                    <a:pt x="6150" y="3734"/>
                    <a:pt x="6355" y="3553"/>
                    <a:pt x="6569" y="3539"/>
                  </a:cubicBezTo>
                  <a:lnTo>
                    <a:pt x="12890" y="3133"/>
                  </a:lnTo>
                  <a:cubicBezTo>
                    <a:pt x="13102" y="3120"/>
                    <a:pt x="13106" y="3068"/>
                    <a:pt x="12897" y="3021"/>
                  </a:cubicBezTo>
                  <a:lnTo>
                    <a:pt x="255" y="14"/>
                  </a:lnTo>
                  <a:cubicBezTo>
                    <a:pt x="219" y="5"/>
                    <a:pt x="187" y="1"/>
                    <a:pt x="160"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93;p21"/>
            <p:cNvSpPr/>
            <p:nvPr/>
          </p:nvSpPr>
          <p:spPr>
            <a:xfrm>
              <a:off x="6993667" y="3671256"/>
              <a:ext cx="572224" cy="328047"/>
            </a:xfrm>
            <a:custGeom>
              <a:avLst/>
              <a:gdLst/>
              <a:ahLst/>
              <a:cxnLst/>
              <a:rect l="l" t="t" r="r" b="b"/>
              <a:pathLst>
                <a:path w="13011" h="7459" extrusionOk="0">
                  <a:moveTo>
                    <a:pt x="120" y="0"/>
                  </a:moveTo>
                  <a:cubicBezTo>
                    <a:pt x="42" y="0"/>
                    <a:pt x="1" y="34"/>
                    <a:pt x="1" y="89"/>
                  </a:cubicBezTo>
                  <a:cubicBezTo>
                    <a:pt x="1" y="130"/>
                    <a:pt x="21" y="181"/>
                    <a:pt x="62" y="239"/>
                  </a:cubicBezTo>
                  <a:lnTo>
                    <a:pt x="5130" y="7345"/>
                  </a:lnTo>
                  <a:cubicBezTo>
                    <a:pt x="5185" y="7420"/>
                    <a:pt x="5239" y="7458"/>
                    <a:pt x="5291" y="7458"/>
                  </a:cubicBezTo>
                  <a:cubicBezTo>
                    <a:pt x="5352" y="7458"/>
                    <a:pt x="5403" y="7397"/>
                    <a:pt x="5427" y="7280"/>
                  </a:cubicBezTo>
                  <a:lnTo>
                    <a:pt x="6069" y="3946"/>
                  </a:lnTo>
                  <a:cubicBezTo>
                    <a:pt x="6110" y="3734"/>
                    <a:pt x="6315" y="3553"/>
                    <a:pt x="6529" y="3539"/>
                  </a:cubicBezTo>
                  <a:lnTo>
                    <a:pt x="12850" y="3133"/>
                  </a:lnTo>
                  <a:cubicBezTo>
                    <a:pt x="12956" y="3127"/>
                    <a:pt x="13011" y="3109"/>
                    <a:pt x="13011" y="3089"/>
                  </a:cubicBezTo>
                  <a:cubicBezTo>
                    <a:pt x="13011" y="3068"/>
                    <a:pt x="12959" y="3045"/>
                    <a:pt x="12857" y="3021"/>
                  </a:cubicBezTo>
                  <a:lnTo>
                    <a:pt x="215" y="14"/>
                  </a:lnTo>
                  <a:cubicBezTo>
                    <a:pt x="178" y="4"/>
                    <a:pt x="147" y="0"/>
                    <a:pt x="120" y="0"/>
                  </a:cubicBezTo>
                  <a:close/>
                </a:path>
              </a:pathLst>
            </a:custGeom>
            <a:solidFill>
              <a:srgbClr val="68E8D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21"/>
            <p:cNvSpPr/>
            <p:nvPr/>
          </p:nvSpPr>
          <p:spPr>
            <a:xfrm>
              <a:off x="5151227" y="1167450"/>
              <a:ext cx="822998" cy="1082436"/>
            </a:xfrm>
            <a:custGeom>
              <a:avLst/>
              <a:gdLst/>
              <a:ahLst/>
              <a:cxnLst/>
              <a:rect l="l" t="t" r="r" b="b"/>
              <a:pathLst>
                <a:path w="18713" h="24612" extrusionOk="0">
                  <a:moveTo>
                    <a:pt x="13050" y="1"/>
                  </a:moveTo>
                  <a:cubicBezTo>
                    <a:pt x="11838" y="1"/>
                    <a:pt x="10469" y="397"/>
                    <a:pt x="9020" y="1232"/>
                  </a:cubicBezTo>
                  <a:cubicBezTo>
                    <a:pt x="4038" y="4110"/>
                    <a:pt x="0" y="11107"/>
                    <a:pt x="0" y="16857"/>
                  </a:cubicBezTo>
                  <a:cubicBezTo>
                    <a:pt x="0" y="19717"/>
                    <a:pt x="996" y="21731"/>
                    <a:pt x="2611" y="22680"/>
                  </a:cubicBezTo>
                  <a:lnTo>
                    <a:pt x="2611" y="22683"/>
                  </a:lnTo>
                  <a:lnTo>
                    <a:pt x="2635" y="22697"/>
                  </a:lnTo>
                  <a:cubicBezTo>
                    <a:pt x="2642" y="22697"/>
                    <a:pt x="2645" y="22701"/>
                    <a:pt x="2648" y="22704"/>
                  </a:cubicBezTo>
                  <a:lnTo>
                    <a:pt x="5952" y="24612"/>
                  </a:lnTo>
                  <a:lnTo>
                    <a:pt x="6525" y="23100"/>
                  </a:lnTo>
                  <a:cubicBezTo>
                    <a:pt x="7321" y="22905"/>
                    <a:pt x="8157" y="22567"/>
                    <a:pt x="9020" y="22069"/>
                  </a:cubicBezTo>
                  <a:cubicBezTo>
                    <a:pt x="14003" y="19192"/>
                    <a:pt x="18045" y="12195"/>
                    <a:pt x="18045" y="6441"/>
                  </a:cubicBezTo>
                  <a:cubicBezTo>
                    <a:pt x="18045" y="5448"/>
                    <a:pt x="17922" y="4564"/>
                    <a:pt x="17696" y="3782"/>
                  </a:cubicBezTo>
                  <a:lnTo>
                    <a:pt x="18713" y="2513"/>
                  </a:lnTo>
                  <a:lnTo>
                    <a:pt x="15406" y="605"/>
                  </a:lnTo>
                  <a:cubicBezTo>
                    <a:pt x="15403" y="602"/>
                    <a:pt x="15400" y="598"/>
                    <a:pt x="15396" y="598"/>
                  </a:cubicBezTo>
                  <a:lnTo>
                    <a:pt x="15369" y="584"/>
                  </a:lnTo>
                  <a:cubicBezTo>
                    <a:pt x="14693" y="200"/>
                    <a:pt x="13911" y="1"/>
                    <a:pt x="13050" y="1"/>
                  </a:cubicBez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21"/>
            <p:cNvSpPr/>
            <p:nvPr/>
          </p:nvSpPr>
          <p:spPr>
            <a:xfrm>
              <a:off x="5557944" y="938100"/>
              <a:ext cx="234062" cy="335391"/>
            </a:xfrm>
            <a:custGeom>
              <a:avLst/>
              <a:gdLst/>
              <a:ahLst/>
              <a:cxnLst/>
              <a:rect l="l" t="t" r="r" b="b"/>
              <a:pathLst>
                <a:path w="5322" h="7626" extrusionOk="0">
                  <a:moveTo>
                    <a:pt x="1510" y="1"/>
                  </a:moveTo>
                  <a:cubicBezTo>
                    <a:pt x="1425" y="1"/>
                    <a:pt x="1360" y="69"/>
                    <a:pt x="1360" y="151"/>
                  </a:cubicBezTo>
                  <a:cubicBezTo>
                    <a:pt x="1360" y="233"/>
                    <a:pt x="1425" y="301"/>
                    <a:pt x="1510" y="301"/>
                  </a:cubicBezTo>
                  <a:cubicBezTo>
                    <a:pt x="3444" y="301"/>
                    <a:pt x="5021" y="1874"/>
                    <a:pt x="5021" y="3813"/>
                  </a:cubicBezTo>
                  <a:cubicBezTo>
                    <a:pt x="5021" y="5751"/>
                    <a:pt x="3444" y="7325"/>
                    <a:pt x="1510" y="7325"/>
                  </a:cubicBezTo>
                  <a:cubicBezTo>
                    <a:pt x="1066" y="7325"/>
                    <a:pt x="632" y="7246"/>
                    <a:pt x="226" y="7082"/>
                  </a:cubicBezTo>
                  <a:cubicBezTo>
                    <a:pt x="209" y="7076"/>
                    <a:pt x="191" y="7073"/>
                    <a:pt x="174" y="7073"/>
                  </a:cubicBezTo>
                  <a:cubicBezTo>
                    <a:pt x="113" y="7073"/>
                    <a:pt x="56" y="7109"/>
                    <a:pt x="32" y="7168"/>
                  </a:cubicBezTo>
                  <a:cubicBezTo>
                    <a:pt x="1" y="7246"/>
                    <a:pt x="39" y="7332"/>
                    <a:pt x="117" y="7362"/>
                  </a:cubicBezTo>
                  <a:cubicBezTo>
                    <a:pt x="561" y="7537"/>
                    <a:pt x="1028" y="7625"/>
                    <a:pt x="1510" y="7625"/>
                  </a:cubicBezTo>
                  <a:cubicBezTo>
                    <a:pt x="3612" y="7625"/>
                    <a:pt x="5322" y="5915"/>
                    <a:pt x="5322" y="3813"/>
                  </a:cubicBezTo>
                  <a:cubicBezTo>
                    <a:pt x="5322" y="1710"/>
                    <a:pt x="3612" y="1"/>
                    <a:pt x="1510"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21"/>
            <p:cNvSpPr/>
            <p:nvPr/>
          </p:nvSpPr>
          <p:spPr>
            <a:xfrm>
              <a:off x="5298161" y="1252241"/>
              <a:ext cx="793619" cy="1024822"/>
            </a:xfrm>
            <a:custGeom>
              <a:avLst/>
              <a:gdLst/>
              <a:ahLst/>
              <a:cxnLst/>
              <a:rect l="l" t="t" r="r" b="b"/>
              <a:pathLst>
                <a:path w="18045" h="23302" extrusionOk="0">
                  <a:moveTo>
                    <a:pt x="13052" y="1"/>
                  </a:moveTo>
                  <a:cubicBezTo>
                    <a:pt x="11838" y="1"/>
                    <a:pt x="10469" y="397"/>
                    <a:pt x="9021" y="1233"/>
                  </a:cubicBezTo>
                  <a:cubicBezTo>
                    <a:pt x="4038" y="4110"/>
                    <a:pt x="0" y="11107"/>
                    <a:pt x="0" y="16861"/>
                  </a:cubicBezTo>
                  <a:cubicBezTo>
                    <a:pt x="0" y="20941"/>
                    <a:pt x="2032" y="23302"/>
                    <a:pt x="4992" y="23302"/>
                  </a:cubicBezTo>
                  <a:cubicBezTo>
                    <a:pt x="6204" y="23302"/>
                    <a:pt x="7573" y="22905"/>
                    <a:pt x="9021" y="22069"/>
                  </a:cubicBezTo>
                  <a:cubicBezTo>
                    <a:pt x="14004" y="19193"/>
                    <a:pt x="18045" y="12196"/>
                    <a:pt x="18045" y="6441"/>
                  </a:cubicBezTo>
                  <a:cubicBezTo>
                    <a:pt x="18045" y="2360"/>
                    <a:pt x="16012" y="1"/>
                    <a:pt x="1305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21"/>
            <p:cNvSpPr/>
            <p:nvPr/>
          </p:nvSpPr>
          <p:spPr>
            <a:xfrm>
              <a:off x="5406657" y="1360781"/>
              <a:ext cx="576578" cy="807781"/>
            </a:xfrm>
            <a:custGeom>
              <a:avLst/>
              <a:gdLst/>
              <a:ahLst/>
              <a:cxnLst/>
              <a:rect l="l" t="t" r="r" b="b"/>
              <a:pathLst>
                <a:path w="13110" h="18367" extrusionOk="0">
                  <a:moveTo>
                    <a:pt x="10584" y="1"/>
                  </a:moveTo>
                  <a:cubicBezTo>
                    <a:pt x="9779" y="1"/>
                    <a:pt x="8809" y="311"/>
                    <a:pt x="7790" y="902"/>
                  </a:cubicBezTo>
                  <a:cubicBezTo>
                    <a:pt x="3567" y="3339"/>
                    <a:pt x="1" y="9520"/>
                    <a:pt x="1" y="14393"/>
                  </a:cubicBezTo>
                  <a:cubicBezTo>
                    <a:pt x="1" y="15131"/>
                    <a:pt x="96" y="16475"/>
                    <a:pt x="707" y="17396"/>
                  </a:cubicBezTo>
                  <a:cubicBezTo>
                    <a:pt x="1083" y="17960"/>
                    <a:pt x="1656" y="18366"/>
                    <a:pt x="2527" y="18366"/>
                  </a:cubicBezTo>
                  <a:cubicBezTo>
                    <a:pt x="3332" y="18366"/>
                    <a:pt x="4298" y="18052"/>
                    <a:pt x="5322" y="17465"/>
                  </a:cubicBezTo>
                  <a:cubicBezTo>
                    <a:pt x="9543" y="15025"/>
                    <a:pt x="13110" y="8847"/>
                    <a:pt x="13110" y="3973"/>
                  </a:cubicBezTo>
                  <a:cubicBezTo>
                    <a:pt x="13110" y="2806"/>
                    <a:pt x="12875" y="123"/>
                    <a:pt x="10731" y="4"/>
                  </a:cubicBezTo>
                  <a:cubicBezTo>
                    <a:pt x="10684" y="1"/>
                    <a:pt x="10636" y="1"/>
                    <a:pt x="1058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21"/>
            <p:cNvSpPr/>
            <p:nvPr/>
          </p:nvSpPr>
          <p:spPr>
            <a:xfrm>
              <a:off x="5406657" y="1360781"/>
              <a:ext cx="503043" cy="765296"/>
            </a:xfrm>
            <a:custGeom>
              <a:avLst/>
              <a:gdLst/>
              <a:ahLst/>
              <a:cxnLst/>
              <a:rect l="l" t="t" r="r" b="b"/>
              <a:pathLst>
                <a:path w="11438" h="17401" extrusionOk="0">
                  <a:moveTo>
                    <a:pt x="10584" y="1"/>
                  </a:moveTo>
                  <a:cubicBezTo>
                    <a:pt x="9779" y="1"/>
                    <a:pt x="8809" y="311"/>
                    <a:pt x="7790" y="902"/>
                  </a:cubicBezTo>
                  <a:cubicBezTo>
                    <a:pt x="3567" y="3339"/>
                    <a:pt x="1" y="9520"/>
                    <a:pt x="1" y="14393"/>
                  </a:cubicBezTo>
                  <a:cubicBezTo>
                    <a:pt x="1" y="15131"/>
                    <a:pt x="96" y="16475"/>
                    <a:pt x="707" y="17396"/>
                  </a:cubicBezTo>
                  <a:cubicBezTo>
                    <a:pt x="755" y="17400"/>
                    <a:pt x="803" y="17400"/>
                    <a:pt x="854" y="17400"/>
                  </a:cubicBezTo>
                  <a:cubicBezTo>
                    <a:pt x="1663" y="17400"/>
                    <a:pt x="2629" y="17089"/>
                    <a:pt x="3649" y="16499"/>
                  </a:cubicBezTo>
                  <a:cubicBezTo>
                    <a:pt x="7871" y="14062"/>
                    <a:pt x="11438" y="7885"/>
                    <a:pt x="11438" y="3011"/>
                  </a:cubicBezTo>
                  <a:cubicBezTo>
                    <a:pt x="11438" y="2270"/>
                    <a:pt x="11345" y="925"/>
                    <a:pt x="10731" y="4"/>
                  </a:cubicBezTo>
                  <a:cubicBezTo>
                    <a:pt x="10684" y="1"/>
                    <a:pt x="10636" y="1"/>
                    <a:pt x="10584" y="1"/>
                  </a:cubicBezTo>
                  <a:close/>
                </a:path>
              </a:pathLst>
            </a:custGeom>
            <a:solidFill>
              <a:srgbClr val="EBEB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21"/>
            <p:cNvSpPr/>
            <p:nvPr/>
          </p:nvSpPr>
          <p:spPr>
            <a:xfrm>
              <a:off x="5558912" y="1656671"/>
              <a:ext cx="84661" cy="105992"/>
            </a:xfrm>
            <a:custGeom>
              <a:avLst/>
              <a:gdLst/>
              <a:ahLst/>
              <a:cxnLst/>
              <a:rect l="l" t="t" r="r" b="b"/>
              <a:pathLst>
                <a:path w="1925" h="2410" extrusionOk="0">
                  <a:moveTo>
                    <a:pt x="260" y="1"/>
                  </a:moveTo>
                  <a:cubicBezTo>
                    <a:pt x="137" y="1"/>
                    <a:pt x="0" y="284"/>
                    <a:pt x="71" y="423"/>
                  </a:cubicBezTo>
                  <a:lnTo>
                    <a:pt x="1099" y="2409"/>
                  </a:lnTo>
                  <a:lnTo>
                    <a:pt x="1924" y="884"/>
                  </a:lnTo>
                  <a:lnTo>
                    <a:pt x="297" y="10"/>
                  </a:lnTo>
                  <a:cubicBezTo>
                    <a:pt x="285" y="4"/>
                    <a:pt x="272" y="1"/>
                    <a:pt x="260"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21"/>
            <p:cNvSpPr/>
            <p:nvPr/>
          </p:nvSpPr>
          <p:spPr>
            <a:xfrm>
              <a:off x="5631829" y="1724178"/>
              <a:ext cx="84837" cy="105992"/>
            </a:xfrm>
            <a:custGeom>
              <a:avLst/>
              <a:gdLst/>
              <a:ahLst/>
              <a:cxnLst/>
              <a:rect l="l" t="t" r="r" b="b"/>
              <a:pathLst>
                <a:path w="1929" h="2410" extrusionOk="0">
                  <a:moveTo>
                    <a:pt x="830" y="0"/>
                  </a:moveTo>
                  <a:lnTo>
                    <a:pt x="0" y="1526"/>
                  </a:lnTo>
                  <a:lnTo>
                    <a:pt x="1628" y="2400"/>
                  </a:lnTo>
                  <a:cubicBezTo>
                    <a:pt x="1640" y="2406"/>
                    <a:pt x="1653" y="2409"/>
                    <a:pt x="1665" y="2409"/>
                  </a:cubicBezTo>
                  <a:cubicBezTo>
                    <a:pt x="1788" y="2409"/>
                    <a:pt x="1928" y="2126"/>
                    <a:pt x="1854" y="1986"/>
                  </a:cubicBezTo>
                  <a:lnTo>
                    <a:pt x="830" y="0"/>
                  </a:ln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21"/>
            <p:cNvSpPr/>
            <p:nvPr/>
          </p:nvSpPr>
          <p:spPr>
            <a:xfrm>
              <a:off x="5605397" y="1510089"/>
              <a:ext cx="67905" cy="221175"/>
            </a:xfrm>
            <a:custGeom>
              <a:avLst/>
              <a:gdLst/>
              <a:ahLst/>
              <a:cxnLst/>
              <a:rect l="l" t="t" r="r" b="b"/>
              <a:pathLst>
                <a:path w="1544" h="5029" extrusionOk="0">
                  <a:moveTo>
                    <a:pt x="1100" y="1"/>
                  </a:moveTo>
                  <a:cubicBezTo>
                    <a:pt x="991" y="1"/>
                    <a:pt x="847" y="151"/>
                    <a:pt x="806" y="383"/>
                  </a:cubicBezTo>
                  <a:lnTo>
                    <a:pt x="1" y="5029"/>
                  </a:lnTo>
                  <a:lnTo>
                    <a:pt x="1" y="5029"/>
                  </a:lnTo>
                  <a:lnTo>
                    <a:pt x="1543" y="4250"/>
                  </a:lnTo>
                  <a:lnTo>
                    <a:pt x="1226" y="172"/>
                  </a:lnTo>
                  <a:cubicBezTo>
                    <a:pt x="1216" y="53"/>
                    <a:pt x="1164" y="1"/>
                    <a:pt x="1100"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202;p21"/>
            <p:cNvSpPr/>
            <p:nvPr/>
          </p:nvSpPr>
          <p:spPr>
            <a:xfrm>
              <a:off x="5602099" y="1755535"/>
              <a:ext cx="68037" cy="221175"/>
            </a:xfrm>
            <a:custGeom>
              <a:avLst/>
              <a:gdLst/>
              <a:ahLst/>
              <a:cxnLst/>
              <a:rect l="l" t="t" r="r" b="b"/>
              <a:pathLst>
                <a:path w="1547" h="5029" extrusionOk="0">
                  <a:moveTo>
                    <a:pt x="1547" y="1"/>
                  </a:moveTo>
                  <a:lnTo>
                    <a:pt x="0" y="779"/>
                  </a:lnTo>
                  <a:lnTo>
                    <a:pt x="318" y="4857"/>
                  </a:lnTo>
                  <a:cubicBezTo>
                    <a:pt x="328" y="4976"/>
                    <a:pt x="380" y="5029"/>
                    <a:pt x="443" y="5029"/>
                  </a:cubicBezTo>
                  <a:cubicBezTo>
                    <a:pt x="552" y="5029"/>
                    <a:pt x="697" y="4878"/>
                    <a:pt x="738" y="4646"/>
                  </a:cubicBezTo>
                  <a:lnTo>
                    <a:pt x="1547" y="1"/>
                  </a:ln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21"/>
            <p:cNvSpPr/>
            <p:nvPr/>
          </p:nvSpPr>
          <p:spPr>
            <a:xfrm>
              <a:off x="5478870" y="1702717"/>
              <a:ext cx="142055" cy="129433"/>
            </a:xfrm>
            <a:custGeom>
              <a:avLst/>
              <a:gdLst/>
              <a:ahLst/>
              <a:cxnLst/>
              <a:rect l="l" t="t" r="r" b="b"/>
              <a:pathLst>
                <a:path w="3230" h="2943" extrusionOk="0">
                  <a:moveTo>
                    <a:pt x="3229" y="1"/>
                  </a:moveTo>
                  <a:lnTo>
                    <a:pt x="256" y="2318"/>
                  </a:lnTo>
                  <a:cubicBezTo>
                    <a:pt x="36" y="2490"/>
                    <a:pt x="0" y="2943"/>
                    <a:pt x="191" y="2943"/>
                  </a:cubicBezTo>
                  <a:cubicBezTo>
                    <a:pt x="200" y="2943"/>
                    <a:pt x="211" y="2941"/>
                    <a:pt x="222" y="2939"/>
                  </a:cubicBezTo>
                  <a:lnTo>
                    <a:pt x="3103" y="2301"/>
                  </a:lnTo>
                  <a:lnTo>
                    <a:pt x="3229" y="1"/>
                  </a:ln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21"/>
            <p:cNvSpPr/>
            <p:nvPr/>
          </p:nvSpPr>
          <p:spPr>
            <a:xfrm>
              <a:off x="5654478" y="1654648"/>
              <a:ext cx="142187" cy="129477"/>
            </a:xfrm>
            <a:custGeom>
              <a:avLst/>
              <a:gdLst/>
              <a:ahLst/>
              <a:cxnLst/>
              <a:rect l="l" t="t" r="r" b="b"/>
              <a:pathLst>
                <a:path w="3233" h="2944" extrusionOk="0">
                  <a:moveTo>
                    <a:pt x="3039" y="1"/>
                  </a:moveTo>
                  <a:cubicBezTo>
                    <a:pt x="3029" y="1"/>
                    <a:pt x="3018" y="2"/>
                    <a:pt x="3007" y="4"/>
                  </a:cubicBezTo>
                  <a:lnTo>
                    <a:pt x="131" y="643"/>
                  </a:lnTo>
                  <a:lnTo>
                    <a:pt x="0" y="2943"/>
                  </a:lnTo>
                  <a:lnTo>
                    <a:pt x="2974" y="626"/>
                  </a:lnTo>
                  <a:cubicBezTo>
                    <a:pt x="3197" y="454"/>
                    <a:pt x="3233" y="1"/>
                    <a:pt x="3039"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205;p21"/>
            <p:cNvSpPr/>
            <p:nvPr/>
          </p:nvSpPr>
          <p:spPr>
            <a:xfrm>
              <a:off x="5481729" y="1510133"/>
              <a:ext cx="187971" cy="313314"/>
            </a:xfrm>
            <a:custGeom>
              <a:avLst/>
              <a:gdLst/>
              <a:ahLst/>
              <a:cxnLst/>
              <a:rect l="l" t="t" r="r" b="b"/>
              <a:pathLst>
                <a:path w="4274" h="7124" extrusionOk="0">
                  <a:moveTo>
                    <a:pt x="1826" y="3755"/>
                  </a:moveTo>
                  <a:lnTo>
                    <a:pt x="2441" y="4942"/>
                  </a:lnTo>
                  <a:lnTo>
                    <a:pt x="191" y="6697"/>
                  </a:lnTo>
                  <a:cubicBezTo>
                    <a:pt x="69" y="6792"/>
                    <a:pt x="1" y="6976"/>
                    <a:pt x="1" y="7124"/>
                  </a:cubicBezTo>
                  <a:cubicBezTo>
                    <a:pt x="1" y="6976"/>
                    <a:pt x="69" y="6792"/>
                    <a:pt x="191" y="6697"/>
                  </a:cubicBezTo>
                  <a:lnTo>
                    <a:pt x="2441" y="4942"/>
                  </a:lnTo>
                  <a:lnTo>
                    <a:pt x="1826" y="3755"/>
                  </a:lnTo>
                  <a:close/>
                  <a:moveTo>
                    <a:pt x="3915" y="1"/>
                  </a:moveTo>
                  <a:cubicBezTo>
                    <a:pt x="3805" y="1"/>
                    <a:pt x="3659" y="151"/>
                    <a:pt x="3618" y="382"/>
                  </a:cubicBezTo>
                  <a:lnTo>
                    <a:pt x="3014" y="3857"/>
                  </a:lnTo>
                  <a:lnTo>
                    <a:pt x="3014" y="3857"/>
                  </a:lnTo>
                  <a:lnTo>
                    <a:pt x="3618" y="382"/>
                  </a:lnTo>
                  <a:cubicBezTo>
                    <a:pt x="3659" y="151"/>
                    <a:pt x="3805" y="1"/>
                    <a:pt x="3915" y="1"/>
                  </a:cubicBezTo>
                  <a:cubicBezTo>
                    <a:pt x="3977" y="1"/>
                    <a:pt x="4027" y="51"/>
                    <a:pt x="4038" y="171"/>
                  </a:cubicBezTo>
                  <a:lnTo>
                    <a:pt x="4273" y="3178"/>
                  </a:lnTo>
                  <a:lnTo>
                    <a:pt x="4273" y="3178"/>
                  </a:lnTo>
                  <a:lnTo>
                    <a:pt x="4038" y="171"/>
                  </a:lnTo>
                  <a:cubicBezTo>
                    <a:pt x="4027" y="51"/>
                    <a:pt x="3977" y="1"/>
                    <a:pt x="3915" y="1"/>
                  </a:cubicBezTo>
                  <a:close/>
                </a:path>
              </a:pathLst>
            </a:custGeom>
            <a:solidFill>
              <a:srgbClr val="A4A4A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21"/>
            <p:cNvSpPr/>
            <p:nvPr/>
          </p:nvSpPr>
          <p:spPr>
            <a:xfrm>
              <a:off x="5561111" y="1656803"/>
              <a:ext cx="53216" cy="70720"/>
            </a:xfrm>
            <a:custGeom>
              <a:avLst/>
              <a:gdLst/>
              <a:ahLst/>
              <a:cxnLst/>
              <a:rect l="l" t="t" r="r" b="b"/>
              <a:pathLst>
                <a:path w="1210" h="1608" extrusionOk="0">
                  <a:moveTo>
                    <a:pt x="209" y="0"/>
                  </a:moveTo>
                  <a:cubicBezTo>
                    <a:pt x="110" y="0"/>
                    <a:pt x="1" y="181"/>
                    <a:pt x="1" y="328"/>
                  </a:cubicBezTo>
                  <a:cubicBezTo>
                    <a:pt x="1" y="362"/>
                    <a:pt x="8" y="393"/>
                    <a:pt x="21" y="420"/>
                  </a:cubicBezTo>
                  <a:lnTo>
                    <a:pt x="636" y="1607"/>
                  </a:lnTo>
                  <a:lnTo>
                    <a:pt x="929" y="1379"/>
                  </a:lnTo>
                  <a:cubicBezTo>
                    <a:pt x="987" y="1253"/>
                    <a:pt x="1052" y="1133"/>
                    <a:pt x="1124" y="1024"/>
                  </a:cubicBezTo>
                  <a:lnTo>
                    <a:pt x="1209" y="522"/>
                  </a:lnTo>
                  <a:lnTo>
                    <a:pt x="247" y="7"/>
                  </a:lnTo>
                  <a:cubicBezTo>
                    <a:pt x="233" y="0"/>
                    <a:pt x="223" y="0"/>
                    <a:pt x="209"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21"/>
            <p:cNvSpPr/>
            <p:nvPr/>
          </p:nvSpPr>
          <p:spPr>
            <a:xfrm>
              <a:off x="5610499" y="1510133"/>
              <a:ext cx="59197" cy="191753"/>
            </a:xfrm>
            <a:custGeom>
              <a:avLst/>
              <a:gdLst/>
              <a:ahLst/>
              <a:cxnLst/>
              <a:rect l="l" t="t" r="r" b="b"/>
              <a:pathLst>
                <a:path w="1346" h="4360" extrusionOk="0">
                  <a:moveTo>
                    <a:pt x="987" y="1"/>
                  </a:moveTo>
                  <a:cubicBezTo>
                    <a:pt x="877" y="1"/>
                    <a:pt x="731" y="151"/>
                    <a:pt x="690" y="382"/>
                  </a:cubicBezTo>
                  <a:lnTo>
                    <a:pt x="86" y="3857"/>
                  </a:lnTo>
                  <a:lnTo>
                    <a:pt x="1" y="4359"/>
                  </a:lnTo>
                  <a:cubicBezTo>
                    <a:pt x="202" y="4038"/>
                    <a:pt x="451" y="3782"/>
                    <a:pt x="710" y="3649"/>
                  </a:cubicBezTo>
                  <a:cubicBezTo>
                    <a:pt x="836" y="3588"/>
                    <a:pt x="953" y="3556"/>
                    <a:pt x="1062" y="3556"/>
                  </a:cubicBezTo>
                  <a:lnTo>
                    <a:pt x="1079" y="3556"/>
                  </a:lnTo>
                  <a:lnTo>
                    <a:pt x="1345" y="3178"/>
                  </a:lnTo>
                  <a:lnTo>
                    <a:pt x="1110" y="171"/>
                  </a:lnTo>
                  <a:cubicBezTo>
                    <a:pt x="1099" y="51"/>
                    <a:pt x="1049" y="1"/>
                    <a:pt x="98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21"/>
            <p:cNvSpPr/>
            <p:nvPr/>
          </p:nvSpPr>
          <p:spPr>
            <a:xfrm>
              <a:off x="5605705" y="1682134"/>
              <a:ext cx="179570" cy="287057"/>
            </a:xfrm>
            <a:custGeom>
              <a:avLst/>
              <a:gdLst/>
              <a:ahLst/>
              <a:cxnLst/>
              <a:rect l="l" t="t" r="r" b="b"/>
              <a:pathLst>
                <a:path w="4083" h="6527" extrusionOk="0">
                  <a:moveTo>
                    <a:pt x="0" y="3516"/>
                  </a:moveTo>
                  <a:lnTo>
                    <a:pt x="0" y="3516"/>
                  </a:lnTo>
                  <a:lnTo>
                    <a:pt x="236" y="6526"/>
                  </a:lnTo>
                  <a:lnTo>
                    <a:pt x="0" y="3516"/>
                  </a:lnTo>
                  <a:close/>
                  <a:moveTo>
                    <a:pt x="1260" y="2840"/>
                  </a:moveTo>
                  <a:lnTo>
                    <a:pt x="656" y="6315"/>
                  </a:lnTo>
                  <a:lnTo>
                    <a:pt x="1260" y="2840"/>
                  </a:lnTo>
                  <a:lnTo>
                    <a:pt x="1260" y="2840"/>
                  </a:lnTo>
                  <a:close/>
                  <a:moveTo>
                    <a:pt x="4083" y="1"/>
                  </a:moveTo>
                  <a:lnTo>
                    <a:pt x="1833" y="1755"/>
                  </a:lnTo>
                  <a:lnTo>
                    <a:pt x="2448" y="2942"/>
                  </a:lnTo>
                  <a:cubicBezTo>
                    <a:pt x="2461" y="2970"/>
                    <a:pt x="2468" y="3001"/>
                    <a:pt x="2468" y="3035"/>
                  </a:cubicBezTo>
                  <a:cubicBezTo>
                    <a:pt x="2468" y="3001"/>
                    <a:pt x="2461" y="2970"/>
                    <a:pt x="2448" y="2942"/>
                  </a:cubicBezTo>
                  <a:lnTo>
                    <a:pt x="1833" y="1755"/>
                  </a:lnTo>
                  <a:close/>
                </a:path>
              </a:pathLst>
            </a:custGeom>
            <a:solidFill>
              <a:srgbClr val="A4A4A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209;p21"/>
            <p:cNvSpPr/>
            <p:nvPr/>
          </p:nvSpPr>
          <p:spPr>
            <a:xfrm>
              <a:off x="5661118" y="1759273"/>
              <a:ext cx="53172" cy="70764"/>
            </a:xfrm>
            <a:custGeom>
              <a:avLst/>
              <a:gdLst/>
              <a:ahLst/>
              <a:cxnLst/>
              <a:rect l="l" t="t" r="r" b="b"/>
              <a:pathLst>
                <a:path w="1209" h="1609" extrusionOk="0">
                  <a:moveTo>
                    <a:pt x="573" y="1"/>
                  </a:moveTo>
                  <a:lnTo>
                    <a:pt x="279" y="230"/>
                  </a:lnTo>
                  <a:cubicBezTo>
                    <a:pt x="222" y="356"/>
                    <a:pt x="156" y="476"/>
                    <a:pt x="85" y="585"/>
                  </a:cubicBezTo>
                  <a:lnTo>
                    <a:pt x="0" y="1086"/>
                  </a:lnTo>
                  <a:lnTo>
                    <a:pt x="962" y="1602"/>
                  </a:lnTo>
                  <a:cubicBezTo>
                    <a:pt x="976" y="1609"/>
                    <a:pt x="990" y="1609"/>
                    <a:pt x="1000" y="1609"/>
                  </a:cubicBezTo>
                  <a:cubicBezTo>
                    <a:pt x="1098" y="1609"/>
                    <a:pt x="1208" y="1428"/>
                    <a:pt x="1208" y="1281"/>
                  </a:cubicBezTo>
                  <a:cubicBezTo>
                    <a:pt x="1208" y="1247"/>
                    <a:pt x="1201" y="1216"/>
                    <a:pt x="1188" y="1188"/>
                  </a:cubicBezTo>
                  <a:lnTo>
                    <a:pt x="57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210;p21"/>
            <p:cNvSpPr/>
            <p:nvPr/>
          </p:nvSpPr>
          <p:spPr>
            <a:xfrm>
              <a:off x="5605705" y="1784957"/>
              <a:ext cx="59197" cy="191753"/>
            </a:xfrm>
            <a:custGeom>
              <a:avLst/>
              <a:gdLst/>
              <a:ahLst/>
              <a:cxnLst/>
              <a:rect l="l" t="t" r="r" b="b"/>
              <a:pathLst>
                <a:path w="1346" h="4360" extrusionOk="0">
                  <a:moveTo>
                    <a:pt x="1345" y="1"/>
                  </a:moveTo>
                  <a:cubicBezTo>
                    <a:pt x="1144" y="322"/>
                    <a:pt x="898" y="577"/>
                    <a:pt x="635" y="711"/>
                  </a:cubicBezTo>
                  <a:cubicBezTo>
                    <a:pt x="512" y="772"/>
                    <a:pt x="393" y="803"/>
                    <a:pt x="284" y="803"/>
                  </a:cubicBezTo>
                  <a:lnTo>
                    <a:pt x="263" y="803"/>
                  </a:lnTo>
                  <a:lnTo>
                    <a:pt x="0" y="1178"/>
                  </a:lnTo>
                  <a:lnTo>
                    <a:pt x="236" y="4188"/>
                  </a:lnTo>
                  <a:cubicBezTo>
                    <a:pt x="246" y="4308"/>
                    <a:pt x="298" y="4359"/>
                    <a:pt x="362" y="4359"/>
                  </a:cubicBezTo>
                  <a:cubicBezTo>
                    <a:pt x="471" y="4359"/>
                    <a:pt x="615" y="4209"/>
                    <a:pt x="656" y="3977"/>
                  </a:cubicBezTo>
                  <a:lnTo>
                    <a:pt x="1260" y="502"/>
                  </a:lnTo>
                  <a:lnTo>
                    <a:pt x="1345"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21"/>
            <p:cNvSpPr/>
            <p:nvPr/>
          </p:nvSpPr>
          <p:spPr>
            <a:xfrm>
              <a:off x="5488633" y="1811520"/>
              <a:ext cx="92226" cy="20451"/>
            </a:xfrm>
            <a:custGeom>
              <a:avLst/>
              <a:gdLst/>
              <a:ahLst/>
              <a:cxnLst/>
              <a:rect l="l" t="t" r="r" b="b"/>
              <a:pathLst>
                <a:path w="2097" h="465" extrusionOk="0">
                  <a:moveTo>
                    <a:pt x="2096" y="0"/>
                  </a:moveTo>
                  <a:lnTo>
                    <a:pt x="0" y="465"/>
                  </a:lnTo>
                  <a:close/>
                </a:path>
              </a:pathLst>
            </a:custGeom>
            <a:solidFill>
              <a:srgbClr val="A4A4A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212;p21"/>
            <p:cNvSpPr/>
            <p:nvPr/>
          </p:nvSpPr>
          <p:spPr>
            <a:xfrm>
              <a:off x="5481729" y="1717406"/>
              <a:ext cx="120285" cy="114744"/>
            </a:xfrm>
            <a:custGeom>
              <a:avLst/>
              <a:gdLst/>
              <a:ahLst/>
              <a:cxnLst/>
              <a:rect l="l" t="t" r="r" b="b"/>
              <a:pathLst>
                <a:path w="2735" h="2609" extrusionOk="0">
                  <a:moveTo>
                    <a:pt x="2734" y="1"/>
                  </a:moveTo>
                  <a:lnTo>
                    <a:pt x="2441" y="229"/>
                  </a:lnTo>
                  <a:lnTo>
                    <a:pt x="191" y="1984"/>
                  </a:lnTo>
                  <a:cubicBezTo>
                    <a:pt x="69" y="2079"/>
                    <a:pt x="1" y="2263"/>
                    <a:pt x="1" y="2411"/>
                  </a:cubicBezTo>
                  <a:cubicBezTo>
                    <a:pt x="1" y="2523"/>
                    <a:pt x="42" y="2608"/>
                    <a:pt x="127" y="2608"/>
                  </a:cubicBezTo>
                  <a:cubicBezTo>
                    <a:pt x="137" y="2608"/>
                    <a:pt x="147" y="2608"/>
                    <a:pt x="157" y="2605"/>
                  </a:cubicBezTo>
                  <a:lnTo>
                    <a:pt x="2253" y="2140"/>
                  </a:lnTo>
                  <a:lnTo>
                    <a:pt x="2461" y="1636"/>
                  </a:lnTo>
                  <a:cubicBezTo>
                    <a:pt x="2444" y="1530"/>
                    <a:pt x="2433" y="1414"/>
                    <a:pt x="2433" y="1291"/>
                  </a:cubicBezTo>
                  <a:cubicBezTo>
                    <a:pt x="2433" y="1243"/>
                    <a:pt x="2433" y="1198"/>
                    <a:pt x="2438" y="1151"/>
                  </a:cubicBezTo>
                  <a:cubicBezTo>
                    <a:pt x="2458" y="762"/>
                    <a:pt x="2570" y="359"/>
                    <a:pt x="273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213;p21"/>
            <p:cNvSpPr/>
            <p:nvPr/>
          </p:nvSpPr>
          <p:spPr>
            <a:xfrm>
              <a:off x="5673389" y="1654648"/>
              <a:ext cx="120285" cy="114788"/>
            </a:xfrm>
            <a:custGeom>
              <a:avLst/>
              <a:gdLst/>
              <a:ahLst/>
              <a:cxnLst/>
              <a:rect l="l" t="t" r="r" b="b"/>
              <a:pathLst>
                <a:path w="2735" h="2610" extrusionOk="0">
                  <a:moveTo>
                    <a:pt x="2608" y="1"/>
                  </a:moveTo>
                  <a:cubicBezTo>
                    <a:pt x="2598" y="1"/>
                    <a:pt x="2588" y="1"/>
                    <a:pt x="2577" y="4"/>
                  </a:cubicBezTo>
                  <a:lnTo>
                    <a:pt x="482" y="469"/>
                  </a:lnTo>
                  <a:lnTo>
                    <a:pt x="274" y="971"/>
                  </a:lnTo>
                  <a:cubicBezTo>
                    <a:pt x="294" y="1076"/>
                    <a:pt x="304" y="1196"/>
                    <a:pt x="304" y="1319"/>
                  </a:cubicBezTo>
                  <a:cubicBezTo>
                    <a:pt x="304" y="1366"/>
                    <a:pt x="301" y="1411"/>
                    <a:pt x="298" y="1458"/>
                  </a:cubicBezTo>
                  <a:cubicBezTo>
                    <a:pt x="277" y="1847"/>
                    <a:pt x="168" y="2250"/>
                    <a:pt x="0" y="2609"/>
                  </a:cubicBezTo>
                  <a:lnTo>
                    <a:pt x="294" y="2380"/>
                  </a:lnTo>
                  <a:lnTo>
                    <a:pt x="2544" y="626"/>
                  </a:lnTo>
                  <a:cubicBezTo>
                    <a:pt x="2670" y="530"/>
                    <a:pt x="2735" y="346"/>
                    <a:pt x="2735" y="199"/>
                  </a:cubicBezTo>
                  <a:cubicBezTo>
                    <a:pt x="2735" y="86"/>
                    <a:pt x="2694" y="1"/>
                    <a:pt x="260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214;p21"/>
            <p:cNvSpPr/>
            <p:nvPr/>
          </p:nvSpPr>
          <p:spPr>
            <a:xfrm>
              <a:off x="5636182" y="1566734"/>
              <a:ext cx="100846" cy="167696"/>
            </a:xfrm>
            <a:custGeom>
              <a:avLst/>
              <a:gdLst/>
              <a:ahLst/>
              <a:cxnLst/>
              <a:rect l="l" t="t" r="r" b="b"/>
              <a:pathLst>
                <a:path w="2293" h="3813" extrusionOk="0">
                  <a:moveTo>
                    <a:pt x="2150" y="0"/>
                  </a:moveTo>
                  <a:cubicBezTo>
                    <a:pt x="2108" y="0"/>
                    <a:pt x="2057" y="31"/>
                    <a:pt x="2007" y="103"/>
                  </a:cubicBezTo>
                  <a:lnTo>
                    <a:pt x="0" y="2983"/>
                  </a:lnTo>
                  <a:lnTo>
                    <a:pt x="772" y="3813"/>
                  </a:lnTo>
                  <a:lnTo>
                    <a:pt x="2215" y="328"/>
                  </a:lnTo>
                  <a:cubicBezTo>
                    <a:pt x="2292" y="142"/>
                    <a:pt x="2241" y="0"/>
                    <a:pt x="2150" y="0"/>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215;p21"/>
            <p:cNvSpPr/>
            <p:nvPr/>
          </p:nvSpPr>
          <p:spPr>
            <a:xfrm>
              <a:off x="5538373" y="1752413"/>
              <a:ext cx="100846" cy="167652"/>
            </a:xfrm>
            <a:custGeom>
              <a:avLst/>
              <a:gdLst/>
              <a:ahLst/>
              <a:cxnLst/>
              <a:rect l="l" t="t" r="r" b="b"/>
              <a:pathLst>
                <a:path w="2293" h="3812" extrusionOk="0">
                  <a:moveTo>
                    <a:pt x="1521" y="0"/>
                  </a:moveTo>
                  <a:lnTo>
                    <a:pt x="77" y="3481"/>
                  </a:lnTo>
                  <a:cubicBezTo>
                    <a:pt x="1" y="3669"/>
                    <a:pt x="52" y="3811"/>
                    <a:pt x="142" y="3811"/>
                  </a:cubicBezTo>
                  <a:cubicBezTo>
                    <a:pt x="184" y="3811"/>
                    <a:pt x="235" y="3780"/>
                    <a:pt x="285" y="3707"/>
                  </a:cubicBezTo>
                  <a:lnTo>
                    <a:pt x="2292" y="829"/>
                  </a:lnTo>
                  <a:lnTo>
                    <a:pt x="1521" y="0"/>
                  </a:ln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216;p21"/>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EBEB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 name="Google Shape;217;p21"/>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218;p21"/>
            <p:cNvSpPr/>
            <p:nvPr/>
          </p:nvSpPr>
          <p:spPr>
            <a:xfrm>
              <a:off x="5605089" y="1693789"/>
              <a:ext cx="65354" cy="99219"/>
            </a:xfrm>
            <a:custGeom>
              <a:avLst/>
              <a:gdLst/>
              <a:ahLst/>
              <a:cxnLst/>
              <a:rect l="l" t="t" r="r" b="b"/>
              <a:pathLst>
                <a:path w="1486" h="2256" extrusionOk="0">
                  <a:moveTo>
                    <a:pt x="1030" y="1"/>
                  </a:moveTo>
                  <a:cubicBezTo>
                    <a:pt x="959" y="1"/>
                    <a:pt x="883" y="20"/>
                    <a:pt x="803" y="60"/>
                  </a:cubicBezTo>
                  <a:cubicBezTo>
                    <a:pt x="407" y="261"/>
                    <a:pt x="58" y="900"/>
                    <a:pt x="25" y="1490"/>
                  </a:cubicBezTo>
                  <a:cubicBezTo>
                    <a:pt x="0" y="1961"/>
                    <a:pt x="182" y="2256"/>
                    <a:pt x="457" y="2256"/>
                  </a:cubicBezTo>
                  <a:cubicBezTo>
                    <a:pt x="527" y="2256"/>
                    <a:pt x="603" y="2237"/>
                    <a:pt x="683" y="2197"/>
                  </a:cubicBezTo>
                  <a:cubicBezTo>
                    <a:pt x="1079" y="1995"/>
                    <a:pt x="1424" y="1357"/>
                    <a:pt x="1458" y="766"/>
                  </a:cubicBezTo>
                  <a:cubicBezTo>
                    <a:pt x="1485" y="296"/>
                    <a:pt x="1304" y="1"/>
                    <a:pt x="1030"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 name="Google Shape;219;p21"/>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E0E0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 name="Google Shape;220;p21"/>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221;p21"/>
            <p:cNvSpPr/>
            <p:nvPr/>
          </p:nvSpPr>
          <p:spPr>
            <a:xfrm>
              <a:off x="5530193" y="1147044"/>
              <a:ext cx="182561" cy="96052"/>
            </a:xfrm>
            <a:custGeom>
              <a:avLst/>
              <a:gdLst/>
              <a:ahLst/>
              <a:cxnLst/>
              <a:rect l="l" t="t" r="r" b="b"/>
              <a:pathLst>
                <a:path w="4151" h="2184" extrusionOk="0">
                  <a:moveTo>
                    <a:pt x="2074" y="1"/>
                  </a:moveTo>
                  <a:cubicBezTo>
                    <a:pt x="1590" y="1"/>
                    <a:pt x="1106" y="108"/>
                    <a:pt x="738" y="321"/>
                  </a:cubicBezTo>
                  <a:cubicBezTo>
                    <a:pt x="0" y="748"/>
                    <a:pt x="0" y="1438"/>
                    <a:pt x="738" y="1864"/>
                  </a:cubicBezTo>
                  <a:cubicBezTo>
                    <a:pt x="1106" y="2077"/>
                    <a:pt x="1590" y="2184"/>
                    <a:pt x="2074" y="2184"/>
                  </a:cubicBezTo>
                  <a:cubicBezTo>
                    <a:pt x="2558" y="2184"/>
                    <a:pt x="3042" y="2077"/>
                    <a:pt x="3410" y="1864"/>
                  </a:cubicBezTo>
                  <a:cubicBezTo>
                    <a:pt x="4151" y="1438"/>
                    <a:pt x="4151" y="748"/>
                    <a:pt x="3410" y="321"/>
                  </a:cubicBezTo>
                  <a:cubicBezTo>
                    <a:pt x="3042" y="108"/>
                    <a:pt x="2558" y="1"/>
                    <a:pt x="2074" y="1"/>
                  </a:cubicBezTo>
                  <a:close/>
                </a:path>
              </a:pathLst>
            </a:custGeom>
            <a:solidFill>
              <a:srgbClr val="EBEB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222;p21"/>
            <p:cNvSpPr/>
            <p:nvPr/>
          </p:nvSpPr>
          <p:spPr>
            <a:xfrm>
              <a:off x="5506357" y="1127473"/>
              <a:ext cx="235997" cy="115579"/>
            </a:xfrm>
            <a:custGeom>
              <a:avLst/>
              <a:gdLst/>
              <a:ahLst/>
              <a:cxnLst/>
              <a:rect l="l" t="t" r="r" b="b"/>
              <a:pathLst>
                <a:path w="5366" h="2628" extrusionOk="0">
                  <a:moveTo>
                    <a:pt x="2682" y="0"/>
                  </a:moveTo>
                  <a:cubicBezTo>
                    <a:pt x="2241" y="0"/>
                    <a:pt x="1800" y="63"/>
                    <a:pt x="1402" y="189"/>
                  </a:cubicBezTo>
                  <a:lnTo>
                    <a:pt x="34" y="189"/>
                  </a:lnTo>
                  <a:lnTo>
                    <a:pt x="34" y="1009"/>
                  </a:lnTo>
                  <a:lnTo>
                    <a:pt x="41" y="1009"/>
                  </a:lnTo>
                  <a:cubicBezTo>
                    <a:pt x="0" y="1429"/>
                    <a:pt x="252" y="1859"/>
                    <a:pt x="809" y="2182"/>
                  </a:cubicBezTo>
                  <a:cubicBezTo>
                    <a:pt x="1326" y="2479"/>
                    <a:pt x="2003" y="2628"/>
                    <a:pt x="2681" y="2628"/>
                  </a:cubicBezTo>
                  <a:cubicBezTo>
                    <a:pt x="3358" y="2628"/>
                    <a:pt x="4036" y="2479"/>
                    <a:pt x="4553" y="2182"/>
                  </a:cubicBezTo>
                  <a:cubicBezTo>
                    <a:pt x="5109" y="1859"/>
                    <a:pt x="5365" y="1429"/>
                    <a:pt x="5321" y="1009"/>
                  </a:cubicBezTo>
                  <a:lnTo>
                    <a:pt x="5328" y="1009"/>
                  </a:lnTo>
                  <a:lnTo>
                    <a:pt x="5328" y="189"/>
                  </a:lnTo>
                  <a:lnTo>
                    <a:pt x="3959" y="189"/>
                  </a:lnTo>
                  <a:cubicBezTo>
                    <a:pt x="3563" y="63"/>
                    <a:pt x="3123" y="0"/>
                    <a:pt x="2682" y="0"/>
                  </a:cubicBez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223;p21"/>
            <p:cNvSpPr/>
            <p:nvPr/>
          </p:nvSpPr>
          <p:spPr>
            <a:xfrm>
              <a:off x="5496418" y="1068585"/>
              <a:ext cx="255700" cy="134403"/>
            </a:xfrm>
            <a:custGeom>
              <a:avLst/>
              <a:gdLst/>
              <a:ahLst/>
              <a:cxnLst/>
              <a:rect l="l" t="t" r="r" b="b"/>
              <a:pathLst>
                <a:path w="5814" h="3056" extrusionOk="0">
                  <a:moveTo>
                    <a:pt x="2907" y="1"/>
                  </a:moveTo>
                  <a:cubicBezTo>
                    <a:pt x="2229" y="1"/>
                    <a:pt x="1552" y="149"/>
                    <a:pt x="1035" y="446"/>
                  </a:cubicBezTo>
                  <a:cubicBezTo>
                    <a:pt x="1" y="1043"/>
                    <a:pt x="1" y="2013"/>
                    <a:pt x="1035" y="2610"/>
                  </a:cubicBezTo>
                  <a:cubicBezTo>
                    <a:pt x="1552" y="2907"/>
                    <a:pt x="2229" y="3056"/>
                    <a:pt x="2907" y="3056"/>
                  </a:cubicBezTo>
                  <a:cubicBezTo>
                    <a:pt x="3584" y="3056"/>
                    <a:pt x="4262" y="2907"/>
                    <a:pt x="4779" y="2610"/>
                  </a:cubicBezTo>
                  <a:cubicBezTo>
                    <a:pt x="5813" y="2013"/>
                    <a:pt x="5813" y="1043"/>
                    <a:pt x="4779" y="446"/>
                  </a:cubicBezTo>
                  <a:cubicBezTo>
                    <a:pt x="4262" y="149"/>
                    <a:pt x="3584" y="1"/>
                    <a:pt x="2907"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21"/>
            <p:cNvSpPr/>
            <p:nvPr/>
          </p:nvSpPr>
          <p:spPr>
            <a:xfrm>
              <a:off x="5456661" y="938100"/>
              <a:ext cx="174293" cy="324265"/>
            </a:xfrm>
            <a:custGeom>
              <a:avLst/>
              <a:gdLst/>
              <a:ahLst/>
              <a:cxnLst/>
              <a:rect l="l" t="t" r="r" b="b"/>
              <a:pathLst>
                <a:path w="3963" h="7373" extrusionOk="0">
                  <a:moveTo>
                    <a:pt x="3813" y="1"/>
                  </a:moveTo>
                  <a:cubicBezTo>
                    <a:pt x="1710" y="1"/>
                    <a:pt x="1" y="1710"/>
                    <a:pt x="1" y="3813"/>
                  </a:cubicBezTo>
                  <a:cubicBezTo>
                    <a:pt x="1" y="5393"/>
                    <a:pt x="949" y="6786"/>
                    <a:pt x="2420" y="7362"/>
                  </a:cubicBezTo>
                  <a:cubicBezTo>
                    <a:pt x="2437" y="7369"/>
                    <a:pt x="2455" y="7373"/>
                    <a:pt x="2475" y="7373"/>
                  </a:cubicBezTo>
                  <a:cubicBezTo>
                    <a:pt x="2532" y="7373"/>
                    <a:pt x="2591" y="7339"/>
                    <a:pt x="2614" y="7277"/>
                  </a:cubicBezTo>
                  <a:cubicBezTo>
                    <a:pt x="2642" y="7202"/>
                    <a:pt x="2605" y="7113"/>
                    <a:pt x="2529" y="7082"/>
                  </a:cubicBezTo>
                  <a:cubicBezTo>
                    <a:pt x="1174" y="6554"/>
                    <a:pt x="297" y="5267"/>
                    <a:pt x="297" y="3813"/>
                  </a:cubicBezTo>
                  <a:cubicBezTo>
                    <a:pt x="297" y="1874"/>
                    <a:pt x="1874" y="301"/>
                    <a:pt x="3813" y="301"/>
                  </a:cubicBezTo>
                  <a:cubicBezTo>
                    <a:pt x="3895" y="301"/>
                    <a:pt x="3963" y="233"/>
                    <a:pt x="3963" y="151"/>
                  </a:cubicBezTo>
                  <a:cubicBezTo>
                    <a:pt x="3963" y="69"/>
                    <a:pt x="3895" y="1"/>
                    <a:pt x="381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21"/>
            <p:cNvSpPr/>
            <p:nvPr/>
          </p:nvSpPr>
          <p:spPr>
            <a:xfrm>
              <a:off x="6666920" y="1311615"/>
              <a:ext cx="461922" cy="349025"/>
            </a:xfrm>
            <a:custGeom>
              <a:avLst/>
              <a:gdLst/>
              <a:ahLst/>
              <a:cxnLst/>
              <a:rect l="l" t="t" r="r" b="b"/>
              <a:pathLst>
                <a:path w="10503" h="7936" extrusionOk="0">
                  <a:moveTo>
                    <a:pt x="4865" y="0"/>
                  </a:moveTo>
                  <a:cubicBezTo>
                    <a:pt x="4595" y="0"/>
                    <a:pt x="4290" y="88"/>
                    <a:pt x="3967" y="275"/>
                  </a:cubicBezTo>
                  <a:cubicBezTo>
                    <a:pt x="2857" y="916"/>
                    <a:pt x="1956" y="2476"/>
                    <a:pt x="1956" y="3759"/>
                  </a:cubicBezTo>
                  <a:lnTo>
                    <a:pt x="1956" y="4479"/>
                  </a:lnTo>
                  <a:cubicBezTo>
                    <a:pt x="1956" y="4811"/>
                    <a:pt x="2018" y="5090"/>
                    <a:pt x="2127" y="5312"/>
                  </a:cubicBezTo>
                  <a:lnTo>
                    <a:pt x="745" y="6111"/>
                  </a:lnTo>
                  <a:cubicBezTo>
                    <a:pt x="335" y="6350"/>
                    <a:pt x="1" y="6927"/>
                    <a:pt x="1" y="7404"/>
                  </a:cubicBezTo>
                  <a:cubicBezTo>
                    <a:pt x="1" y="7741"/>
                    <a:pt x="169" y="7935"/>
                    <a:pt x="413" y="7935"/>
                  </a:cubicBezTo>
                  <a:cubicBezTo>
                    <a:pt x="513" y="7935"/>
                    <a:pt x="626" y="7903"/>
                    <a:pt x="745" y="7834"/>
                  </a:cubicBezTo>
                  <a:lnTo>
                    <a:pt x="9758" y="2630"/>
                  </a:lnTo>
                  <a:cubicBezTo>
                    <a:pt x="10168" y="2394"/>
                    <a:pt x="10503" y="1814"/>
                    <a:pt x="10503" y="1339"/>
                  </a:cubicBezTo>
                  <a:cubicBezTo>
                    <a:pt x="10503" y="1003"/>
                    <a:pt x="10334" y="807"/>
                    <a:pt x="10090" y="807"/>
                  </a:cubicBezTo>
                  <a:cubicBezTo>
                    <a:pt x="9990" y="807"/>
                    <a:pt x="9877" y="840"/>
                    <a:pt x="9758" y="909"/>
                  </a:cubicBezTo>
                  <a:lnTo>
                    <a:pt x="8093" y="1869"/>
                  </a:lnTo>
                  <a:cubicBezTo>
                    <a:pt x="8104" y="1793"/>
                    <a:pt x="8110" y="1722"/>
                    <a:pt x="8110" y="1650"/>
                  </a:cubicBezTo>
                  <a:lnTo>
                    <a:pt x="8110" y="1166"/>
                  </a:lnTo>
                  <a:cubicBezTo>
                    <a:pt x="8110" y="558"/>
                    <a:pt x="7806" y="206"/>
                    <a:pt x="7365" y="206"/>
                  </a:cubicBezTo>
                  <a:cubicBezTo>
                    <a:pt x="7185" y="206"/>
                    <a:pt x="6981" y="266"/>
                    <a:pt x="6765" y="391"/>
                  </a:cubicBezTo>
                  <a:cubicBezTo>
                    <a:pt x="6465" y="565"/>
                    <a:pt x="6188" y="838"/>
                    <a:pt x="5963" y="1162"/>
                  </a:cubicBezTo>
                  <a:cubicBezTo>
                    <a:pt x="5879" y="422"/>
                    <a:pt x="5455" y="0"/>
                    <a:pt x="4865" y="0"/>
                  </a:cubicBezTo>
                  <a:close/>
                </a:path>
              </a:pathLst>
            </a:custGeom>
            <a:solidFill>
              <a:srgbClr val="99999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226;p21"/>
            <p:cNvSpPr/>
            <p:nvPr/>
          </p:nvSpPr>
          <p:spPr>
            <a:xfrm>
              <a:off x="6721754" y="3218930"/>
              <a:ext cx="554171" cy="168504"/>
            </a:xfrm>
            <a:custGeom>
              <a:avLst/>
              <a:gdLst/>
              <a:ahLst/>
              <a:cxnLst/>
              <a:rect l="l" t="t" r="r" b="b"/>
              <a:pathLst>
                <a:path w="12530" h="3834" extrusionOk="0">
                  <a:moveTo>
                    <a:pt x="11055" y="1"/>
                  </a:moveTo>
                  <a:lnTo>
                    <a:pt x="0" y="2980"/>
                  </a:lnTo>
                  <a:lnTo>
                    <a:pt x="1471" y="3833"/>
                  </a:lnTo>
                  <a:lnTo>
                    <a:pt x="12529" y="854"/>
                  </a:lnTo>
                  <a:lnTo>
                    <a:pt x="11055" y="1"/>
                  </a:ln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27" name="Google Shape;227;p21"/>
          <p:cNvSpPr txBox="1">
            <a:spLocks noGrp="1"/>
          </p:cNvSpPr>
          <p:nvPr>
            <p:ph type="ctrTitle"/>
          </p:nvPr>
        </p:nvSpPr>
        <p:spPr>
          <a:xfrm>
            <a:off x="6680411" y="1793765"/>
            <a:ext cx="5264735" cy="2038800"/>
          </a:xfrm>
          <a:prstGeom prst="rect">
            <a:avLst/>
          </a:prstGeom>
        </p:spPr>
        <p:txBody>
          <a:bodyPr spcFirstLastPara="1" wrap="square" lIns="121900" tIns="121900" rIns="121900" bIns="121900" anchor="b" anchorCtr="0">
            <a:noAutofit/>
          </a:bodyPr>
          <a:lstStyle/>
          <a:p>
            <a:r>
              <a:rPr lang="en" sz="5400" dirty="0"/>
              <a:t>Mobility </a:t>
            </a:r>
            <a:r>
              <a:rPr lang="en-US" sz="5400" dirty="0"/>
              <a:t>S</a:t>
            </a:r>
            <a:r>
              <a:rPr lang="en" sz="5400" dirty="0"/>
              <a:t>ensing</a:t>
            </a:r>
            <a:endParaRPr sz="5400" dirty="0"/>
          </a:p>
        </p:txBody>
      </p:sp>
      <p:pic>
        <p:nvPicPr>
          <p:cNvPr id="228" name="Google Shape;228;p21"/>
          <p:cNvPicPr preferRelativeResize="0"/>
          <p:nvPr/>
        </p:nvPicPr>
        <p:blipFill>
          <a:blip r:embed="rId3">
            <a:alphaModFix/>
          </a:blip>
          <a:stretch>
            <a:fillRect/>
          </a:stretch>
        </p:blipFill>
        <p:spPr>
          <a:xfrm>
            <a:off x="10580401" y="5734200"/>
            <a:ext cx="1054100" cy="533400"/>
          </a:xfrm>
          <a:prstGeom prst="rect">
            <a:avLst/>
          </a:prstGeom>
          <a:noFill/>
          <a:ln>
            <a:noFill/>
          </a:ln>
        </p:spPr>
      </p:pic>
      <p:sp>
        <p:nvSpPr>
          <p:cNvPr id="229" name="Google Shape;229;p21"/>
          <p:cNvSpPr txBox="1">
            <a:spLocks noGrp="1"/>
          </p:cNvSpPr>
          <p:nvPr>
            <p:ph type="subTitle" idx="1"/>
          </p:nvPr>
        </p:nvSpPr>
        <p:spPr>
          <a:xfrm>
            <a:off x="10078651" y="6166000"/>
            <a:ext cx="2057600" cy="471600"/>
          </a:xfrm>
          <a:prstGeom prst="rect">
            <a:avLst/>
          </a:prstGeom>
        </p:spPr>
        <p:txBody>
          <a:bodyPr spcFirstLastPara="1" wrap="square" lIns="121900" tIns="121900" rIns="121900" bIns="121900" anchor="ctr" anchorCtr="0">
            <a:noAutofit/>
          </a:bodyPr>
          <a:lstStyle/>
          <a:p>
            <a:pPr marL="0" indent="0" algn="ctr"/>
            <a:r>
              <a:rPr lang="en" b="1">
                <a:solidFill>
                  <a:srgbClr val="EFEFEF"/>
                </a:solidFill>
                <a:latin typeface="Dosis"/>
                <a:ea typeface="Dosis"/>
                <a:cs typeface="Dosis"/>
                <a:sym typeface="Dosis"/>
              </a:rPr>
              <a:t>Mobility Sensing</a:t>
            </a:r>
            <a:endParaRPr b="1">
              <a:solidFill>
                <a:srgbClr val="EFEFEF"/>
              </a:solidFill>
              <a:latin typeface="Dosis"/>
              <a:ea typeface="Dosis"/>
              <a:cs typeface="Dosis"/>
              <a:sym typeface="Dosis"/>
            </a:endParaRPr>
          </a:p>
        </p:txBody>
      </p:sp>
      <p:sp>
        <p:nvSpPr>
          <p:cNvPr id="230" name="Google Shape;230;p21"/>
          <p:cNvSpPr txBox="1">
            <a:spLocks noGrp="1"/>
          </p:cNvSpPr>
          <p:nvPr>
            <p:ph type="ctrTitle"/>
          </p:nvPr>
        </p:nvSpPr>
        <p:spPr>
          <a:xfrm>
            <a:off x="5235171" y="3970618"/>
            <a:ext cx="6781200" cy="754800"/>
          </a:xfrm>
          <a:prstGeom prst="rect">
            <a:avLst/>
          </a:prstGeom>
        </p:spPr>
        <p:txBody>
          <a:bodyPr spcFirstLastPara="1" wrap="square" lIns="121900" tIns="121900" rIns="121900" bIns="121900" anchor="b" anchorCtr="0">
            <a:noAutofit/>
          </a:bodyPr>
          <a:lstStyle/>
          <a:p>
            <a:r>
              <a:rPr lang="en-SG" sz="2800" dirty="0">
                <a:solidFill>
                  <a:schemeClr val="tx1"/>
                </a:solidFill>
              </a:rPr>
              <a:t>Road Anomaly (Pothole) Detection with Smartphone Sensors</a:t>
            </a:r>
            <a:endParaRPr sz="2800" dirty="0">
              <a:solidFill>
                <a:schemeClr val="tx1"/>
              </a:solidFill>
            </a:endParaRPr>
          </a:p>
        </p:txBody>
      </p:sp>
      <p:grpSp>
        <p:nvGrpSpPr>
          <p:cNvPr id="233" name="Google Shape;233;p21"/>
          <p:cNvGrpSpPr/>
          <p:nvPr/>
        </p:nvGrpSpPr>
        <p:grpSpPr>
          <a:xfrm>
            <a:off x="555078" y="3509790"/>
            <a:ext cx="1054247" cy="2453001"/>
            <a:chOff x="4593707" y="2226241"/>
            <a:chExt cx="711368" cy="1655196"/>
          </a:xfrm>
        </p:grpSpPr>
        <p:sp>
          <p:nvSpPr>
            <p:cNvPr id="234" name="Google Shape;234;p21"/>
            <p:cNvSpPr/>
            <p:nvPr/>
          </p:nvSpPr>
          <p:spPr>
            <a:xfrm>
              <a:off x="4593707" y="3585540"/>
              <a:ext cx="681250" cy="295897"/>
            </a:xfrm>
            <a:custGeom>
              <a:avLst/>
              <a:gdLst/>
              <a:ahLst/>
              <a:cxnLst/>
              <a:rect l="l" t="t" r="r" b="b"/>
              <a:pathLst>
                <a:path w="15490" h="6728" extrusionOk="0">
                  <a:moveTo>
                    <a:pt x="7746" y="1"/>
                  </a:moveTo>
                  <a:cubicBezTo>
                    <a:pt x="5941" y="1"/>
                    <a:pt x="4134" y="328"/>
                    <a:pt x="2755" y="984"/>
                  </a:cubicBezTo>
                  <a:cubicBezTo>
                    <a:pt x="1" y="2298"/>
                    <a:pt x="1" y="4427"/>
                    <a:pt x="2755" y="5742"/>
                  </a:cubicBezTo>
                  <a:cubicBezTo>
                    <a:pt x="4134" y="6399"/>
                    <a:pt x="5941" y="6727"/>
                    <a:pt x="7746" y="6727"/>
                  </a:cubicBezTo>
                  <a:cubicBezTo>
                    <a:pt x="9552" y="6727"/>
                    <a:pt x="11358" y="6399"/>
                    <a:pt x="12735" y="5742"/>
                  </a:cubicBezTo>
                  <a:cubicBezTo>
                    <a:pt x="15489" y="4427"/>
                    <a:pt x="15489" y="2298"/>
                    <a:pt x="12735" y="984"/>
                  </a:cubicBezTo>
                  <a:cubicBezTo>
                    <a:pt x="11358" y="328"/>
                    <a:pt x="9552" y="1"/>
                    <a:pt x="7746" y="1"/>
                  </a:cubicBezTo>
                  <a:close/>
                </a:path>
              </a:pathLst>
            </a:custGeom>
            <a:solidFill>
              <a:srgbClr val="000000">
                <a:alpha val="32139"/>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21"/>
            <p:cNvSpPr/>
            <p:nvPr/>
          </p:nvSpPr>
          <p:spPr>
            <a:xfrm>
              <a:off x="4723093" y="2551245"/>
              <a:ext cx="42837" cy="166156"/>
            </a:xfrm>
            <a:custGeom>
              <a:avLst/>
              <a:gdLst/>
              <a:ahLst/>
              <a:cxnLst/>
              <a:rect l="l" t="t" r="r" b="b"/>
              <a:pathLst>
                <a:path w="974" h="3778" extrusionOk="0">
                  <a:moveTo>
                    <a:pt x="974" y="0"/>
                  </a:moveTo>
                  <a:cubicBezTo>
                    <a:pt x="510" y="0"/>
                    <a:pt x="93" y="416"/>
                    <a:pt x="93" y="1618"/>
                  </a:cubicBezTo>
                  <a:cubicBezTo>
                    <a:pt x="93" y="2815"/>
                    <a:pt x="1" y="3778"/>
                    <a:pt x="735" y="3778"/>
                  </a:cubicBezTo>
                  <a:lnTo>
                    <a:pt x="974" y="0"/>
                  </a:ln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21"/>
            <p:cNvSpPr/>
            <p:nvPr/>
          </p:nvSpPr>
          <p:spPr>
            <a:xfrm>
              <a:off x="4727051" y="2553048"/>
              <a:ext cx="28367" cy="160923"/>
            </a:xfrm>
            <a:custGeom>
              <a:avLst/>
              <a:gdLst/>
              <a:ahLst/>
              <a:cxnLst/>
              <a:rect l="l" t="t" r="r" b="b"/>
              <a:pathLst>
                <a:path w="645" h="3659" extrusionOk="0">
                  <a:moveTo>
                    <a:pt x="645" y="0"/>
                  </a:moveTo>
                  <a:cubicBezTo>
                    <a:pt x="287" y="130"/>
                    <a:pt x="3" y="587"/>
                    <a:pt x="3" y="1577"/>
                  </a:cubicBezTo>
                  <a:cubicBezTo>
                    <a:pt x="3" y="1819"/>
                    <a:pt x="0" y="2054"/>
                    <a:pt x="0" y="2270"/>
                  </a:cubicBezTo>
                  <a:cubicBezTo>
                    <a:pt x="0" y="2946"/>
                    <a:pt x="37" y="3467"/>
                    <a:pt x="341" y="3658"/>
                  </a:cubicBezTo>
                  <a:cubicBezTo>
                    <a:pt x="440" y="3331"/>
                    <a:pt x="542" y="2993"/>
                    <a:pt x="645" y="2662"/>
                  </a:cubicBezTo>
                  <a:lnTo>
                    <a:pt x="645" y="0"/>
                  </a:lnTo>
                  <a:close/>
                </a:path>
              </a:pathLst>
            </a:custGeom>
            <a:solidFill>
              <a:srgbClr val="A9F2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21"/>
            <p:cNvSpPr/>
            <p:nvPr/>
          </p:nvSpPr>
          <p:spPr>
            <a:xfrm>
              <a:off x="4755374" y="2503352"/>
              <a:ext cx="262737" cy="436853"/>
            </a:xfrm>
            <a:custGeom>
              <a:avLst/>
              <a:gdLst/>
              <a:ahLst/>
              <a:cxnLst/>
              <a:rect l="l" t="t" r="r" b="b"/>
              <a:pathLst>
                <a:path w="5974" h="9933" extrusionOk="0">
                  <a:moveTo>
                    <a:pt x="103" y="1"/>
                  </a:moveTo>
                  <a:cubicBezTo>
                    <a:pt x="48" y="1"/>
                    <a:pt x="1" y="45"/>
                    <a:pt x="1" y="103"/>
                  </a:cubicBezTo>
                  <a:lnTo>
                    <a:pt x="1" y="9830"/>
                  </a:lnTo>
                  <a:cubicBezTo>
                    <a:pt x="1" y="9887"/>
                    <a:pt x="48" y="9932"/>
                    <a:pt x="103" y="9932"/>
                  </a:cubicBezTo>
                  <a:lnTo>
                    <a:pt x="5871" y="9932"/>
                  </a:lnTo>
                  <a:cubicBezTo>
                    <a:pt x="5930" y="9932"/>
                    <a:pt x="5974" y="9887"/>
                    <a:pt x="5974" y="9830"/>
                  </a:cubicBezTo>
                  <a:lnTo>
                    <a:pt x="5974" y="103"/>
                  </a:lnTo>
                  <a:cubicBezTo>
                    <a:pt x="5974" y="45"/>
                    <a:pt x="5930" y="1"/>
                    <a:pt x="5871"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21"/>
            <p:cNvSpPr/>
            <p:nvPr/>
          </p:nvSpPr>
          <p:spPr>
            <a:xfrm>
              <a:off x="4755374" y="2503352"/>
              <a:ext cx="262737" cy="436853"/>
            </a:xfrm>
            <a:custGeom>
              <a:avLst/>
              <a:gdLst/>
              <a:ahLst/>
              <a:cxnLst/>
              <a:rect l="l" t="t" r="r" b="b"/>
              <a:pathLst>
                <a:path w="5974" h="9933" extrusionOk="0">
                  <a:moveTo>
                    <a:pt x="5966" y="62"/>
                  </a:moveTo>
                  <a:lnTo>
                    <a:pt x="5966" y="406"/>
                  </a:lnTo>
                  <a:cubicBezTo>
                    <a:pt x="5966" y="406"/>
                    <a:pt x="5971" y="406"/>
                    <a:pt x="5974" y="403"/>
                  </a:cubicBezTo>
                  <a:lnTo>
                    <a:pt x="5974" y="103"/>
                  </a:lnTo>
                  <a:cubicBezTo>
                    <a:pt x="5974" y="89"/>
                    <a:pt x="5971" y="75"/>
                    <a:pt x="5966" y="62"/>
                  </a:cubicBezTo>
                  <a:close/>
                  <a:moveTo>
                    <a:pt x="5966" y="406"/>
                  </a:moveTo>
                  <a:lnTo>
                    <a:pt x="5974" y="413"/>
                  </a:lnTo>
                  <a:lnTo>
                    <a:pt x="5974" y="410"/>
                  </a:lnTo>
                  <a:cubicBezTo>
                    <a:pt x="5971" y="406"/>
                    <a:pt x="5971" y="406"/>
                    <a:pt x="5966" y="406"/>
                  </a:cubicBezTo>
                  <a:close/>
                  <a:moveTo>
                    <a:pt x="103" y="1"/>
                  </a:moveTo>
                  <a:cubicBezTo>
                    <a:pt x="48" y="1"/>
                    <a:pt x="1" y="45"/>
                    <a:pt x="1" y="103"/>
                  </a:cubicBezTo>
                  <a:lnTo>
                    <a:pt x="1" y="3792"/>
                  </a:lnTo>
                  <a:cubicBezTo>
                    <a:pt x="209" y="3130"/>
                    <a:pt x="407" y="2512"/>
                    <a:pt x="554" y="2123"/>
                  </a:cubicBezTo>
                  <a:cubicBezTo>
                    <a:pt x="1011" y="894"/>
                    <a:pt x="1557" y="826"/>
                    <a:pt x="2107" y="765"/>
                  </a:cubicBezTo>
                  <a:cubicBezTo>
                    <a:pt x="2158" y="741"/>
                    <a:pt x="2294" y="713"/>
                    <a:pt x="2469" y="680"/>
                  </a:cubicBezTo>
                  <a:lnTo>
                    <a:pt x="2469" y="676"/>
                  </a:lnTo>
                  <a:cubicBezTo>
                    <a:pt x="2472" y="563"/>
                    <a:pt x="3192" y="431"/>
                    <a:pt x="3570" y="431"/>
                  </a:cubicBezTo>
                  <a:cubicBezTo>
                    <a:pt x="3704" y="431"/>
                    <a:pt x="3796" y="447"/>
                    <a:pt x="3803" y="485"/>
                  </a:cubicBezTo>
                  <a:cubicBezTo>
                    <a:pt x="3861" y="478"/>
                    <a:pt x="3898" y="475"/>
                    <a:pt x="3898" y="475"/>
                  </a:cubicBezTo>
                  <a:lnTo>
                    <a:pt x="4079" y="467"/>
                  </a:lnTo>
                  <a:lnTo>
                    <a:pt x="4082" y="1"/>
                  </a:lnTo>
                  <a:close/>
                  <a:moveTo>
                    <a:pt x="2049" y="3618"/>
                  </a:moveTo>
                  <a:cubicBezTo>
                    <a:pt x="2049" y="3618"/>
                    <a:pt x="1366" y="5191"/>
                    <a:pt x="926" y="6226"/>
                  </a:cubicBezTo>
                  <a:lnTo>
                    <a:pt x="1" y="6830"/>
                  </a:lnTo>
                  <a:lnTo>
                    <a:pt x="1" y="9830"/>
                  </a:lnTo>
                  <a:cubicBezTo>
                    <a:pt x="1" y="9887"/>
                    <a:pt x="48" y="9932"/>
                    <a:pt x="103" y="9932"/>
                  </a:cubicBezTo>
                  <a:lnTo>
                    <a:pt x="1650" y="9932"/>
                  </a:lnTo>
                  <a:cubicBezTo>
                    <a:pt x="1687" y="9662"/>
                    <a:pt x="1745" y="9427"/>
                    <a:pt x="1806" y="9225"/>
                  </a:cubicBezTo>
                  <a:cubicBezTo>
                    <a:pt x="1820" y="9175"/>
                    <a:pt x="1837" y="9123"/>
                    <a:pt x="1854" y="9072"/>
                  </a:cubicBezTo>
                  <a:cubicBezTo>
                    <a:pt x="1922" y="8877"/>
                    <a:pt x="1990" y="8714"/>
                    <a:pt x="2042" y="8584"/>
                  </a:cubicBezTo>
                  <a:lnTo>
                    <a:pt x="2055" y="8584"/>
                  </a:lnTo>
                  <a:cubicBezTo>
                    <a:pt x="2352" y="7980"/>
                    <a:pt x="2765" y="7447"/>
                    <a:pt x="3222" y="6717"/>
                  </a:cubicBezTo>
                  <a:lnTo>
                    <a:pt x="2997" y="6096"/>
                  </a:lnTo>
                  <a:cubicBezTo>
                    <a:pt x="2543" y="6734"/>
                    <a:pt x="2121" y="7102"/>
                    <a:pt x="2121" y="7102"/>
                  </a:cubicBezTo>
                  <a:lnTo>
                    <a:pt x="2121" y="6062"/>
                  </a:lnTo>
                  <a:cubicBezTo>
                    <a:pt x="2121" y="6062"/>
                    <a:pt x="2383" y="5683"/>
                    <a:pt x="2629" y="5072"/>
                  </a:cubicBezTo>
                  <a:lnTo>
                    <a:pt x="2342" y="4280"/>
                  </a:lnTo>
                  <a:lnTo>
                    <a:pt x="2049" y="3618"/>
                  </a:lnTo>
                  <a:close/>
                </a:path>
              </a:pathLst>
            </a:custGeom>
            <a:solidFill>
              <a:srgbClr val="23C7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21"/>
            <p:cNvSpPr/>
            <p:nvPr/>
          </p:nvSpPr>
          <p:spPr>
            <a:xfrm>
              <a:off x="5043435" y="2527496"/>
              <a:ext cx="112633" cy="162770"/>
            </a:xfrm>
            <a:custGeom>
              <a:avLst/>
              <a:gdLst/>
              <a:ahLst/>
              <a:cxnLst/>
              <a:rect l="l" t="t" r="r" b="b"/>
              <a:pathLst>
                <a:path w="2561" h="3701" extrusionOk="0">
                  <a:moveTo>
                    <a:pt x="0" y="0"/>
                  </a:moveTo>
                  <a:lnTo>
                    <a:pt x="0" y="3700"/>
                  </a:lnTo>
                  <a:lnTo>
                    <a:pt x="2560" y="3700"/>
                  </a:lnTo>
                  <a:lnTo>
                    <a:pt x="1809" y="953"/>
                  </a:lnTo>
                  <a:cubicBezTo>
                    <a:pt x="1659" y="389"/>
                    <a:pt x="1147" y="0"/>
                    <a:pt x="567" y="0"/>
                  </a:cubicBezTo>
                  <a:close/>
                </a:path>
              </a:pathLst>
            </a:custGeom>
            <a:solidFill>
              <a:srgbClr val="F28F8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21"/>
            <p:cNvSpPr/>
            <p:nvPr/>
          </p:nvSpPr>
          <p:spPr>
            <a:xfrm>
              <a:off x="4718168" y="2536952"/>
              <a:ext cx="182869" cy="280153"/>
            </a:xfrm>
            <a:custGeom>
              <a:avLst/>
              <a:gdLst/>
              <a:ahLst/>
              <a:cxnLst/>
              <a:rect l="l" t="t" r="r" b="b"/>
              <a:pathLst>
                <a:path w="4158" h="6370" extrusionOk="0">
                  <a:moveTo>
                    <a:pt x="2953" y="1"/>
                  </a:moveTo>
                  <a:cubicBezTo>
                    <a:pt x="2403" y="62"/>
                    <a:pt x="1857" y="130"/>
                    <a:pt x="1400" y="1359"/>
                  </a:cubicBezTo>
                  <a:cubicBezTo>
                    <a:pt x="1052" y="2294"/>
                    <a:pt x="386" y="4533"/>
                    <a:pt x="92" y="5540"/>
                  </a:cubicBezTo>
                  <a:cubicBezTo>
                    <a:pt x="1" y="5851"/>
                    <a:pt x="116" y="6182"/>
                    <a:pt x="379" y="6369"/>
                  </a:cubicBezTo>
                  <a:lnTo>
                    <a:pt x="1772" y="5462"/>
                  </a:lnTo>
                  <a:cubicBezTo>
                    <a:pt x="2212" y="4427"/>
                    <a:pt x="2895" y="2854"/>
                    <a:pt x="2895" y="2854"/>
                  </a:cubicBezTo>
                  <a:lnTo>
                    <a:pt x="3188" y="3516"/>
                  </a:lnTo>
                  <a:cubicBezTo>
                    <a:pt x="3188" y="3516"/>
                    <a:pt x="4007" y="2800"/>
                    <a:pt x="4059" y="1899"/>
                  </a:cubicBezTo>
                  <a:cubicBezTo>
                    <a:pt x="4158" y="202"/>
                    <a:pt x="2953" y="1"/>
                    <a:pt x="2953" y="1"/>
                  </a:cubicBezTo>
                  <a:close/>
                </a:path>
              </a:pathLst>
            </a:custGeom>
            <a:solidFill>
              <a:srgbClr val="FFA8A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21"/>
            <p:cNvSpPr/>
            <p:nvPr/>
          </p:nvSpPr>
          <p:spPr>
            <a:xfrm>
              <a:off x="4848609" y="2226241"/>
              <a:ext cx="263308" cy="247256"/>
            </a:xfrm>
            <a:custGeom>
              <a:avLst/>
              <a:gdLst/>
              <a:ahLst/>
              <a:cxnLst/>
              <a:rect l="l" t="t" r="r" b="b"/>
              <a:pathLst>
                <a:path w="5987" h="5622" extrusionOk="0">
                  <a:moveTo>
                    <a:pt x="2994" y="1"/>
                  </a:moveTo>
                  <a:cubicBezTo>
                    <a:pt x="1342" y="1"/>
                    <a:pt x="1" y="1339"/>
                    <a:pt x="1" y="2991"/>
                  </a:cubicBezTo>
                  <a:cubicBezTo>
                    <a:pt x="1" y="4445"/>
                    <a:pt x="1181" y="5622"/>
                    <a:pt x="2632" y="5622"/>
                  </a:cubicBezTo>
                  <a:lnTo>
                    <a:pt x="3355" y="5622"/>
                  </a:lnTo>
                  <a:cubicBezTo>
                    <a:pt x="4809" y="5622"/>
                    <a:pt x="5987" y="4445"/>
                    <a:pt x="5987" y="2991"/>
                  </a:cubicBezTo>
                  <a:cubicBezTo>
                    <a:pt x="5987" y="1339"/>
                    <a:pt x="4645" y="1"/>
                    <a:pt x="299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21"/>
            <p:cNvSpPr/>
            <p:nvPr/>
          </p:nvSpPr>
          <p:spPr>
            <a:xfrm>
              <a:off x="4642832" y="3508093"/>
              <a:ext cx="178471" cy="183397"/>
            </a:xfrm>
            <a:custGeom>
              <a:avLst/>
              <a:gdLst/>
              <a:ahLst/>
              <a:cxnLst/>
              <a:rect l="l" t="t" r="r" b="b"/>
              <a:pathLst>
                <a:path w="4058" h="4170" extrusionOk="0">
                  <a:moveTo>
                    <a:pt x="934" y="1"/>
                  </a:moveTo>
                  <a:cubicBezTo>
                    <a:pt x="761" y="1"/>
                    <a:pt x="629" y="239"/>
                    <a:pt x="454" y="434"/>
                  </a:cubicBezTo>
                  <a:cubicBezTo>
                    <a:pt x="310" y="598"/>
                    <a:pt x="82" y="857"/>
                    <a:pt x="48" y="1045"/>
                  </a:cubicBezTo>
                  <a:cubicBezTo>
                    <a:pt x="0" y="1322"/>
                    <a:pt x="249" y="1755"/>
                    <a:pt x="523" y="1994"/>
                  </a:cubicBezTo>
                  <a:cubicBezTo>
                    <a:pt x="799" y="2236"/>
                    <a:pt x="1120" y="2407"/>
                    <a:pt x="1219" y="2932"/>
                  </a:cubicBezTo>
                  <a:cubicBezTo>
                    <a:pt x="1321" y="3458"/>
                    <a:pt x="1522" y="3769"/>
                    <a:pt x="2068" y="4004"/>
                  </a:cubicBezTo>
                  <a:cubicBezTo>
                    <a:pt x="2340" y="4122"/>
                    <a:pt x="2652" y="4169"/>
                    <a:pt x="2939" y="4169"/>
                  </a:cubicBezTo>
                  <a:cubicBezTo>
                    <a:pt x="3283" y="4169"/>
                    <a:pt x="3588" y="4101"/>
                    <a:pt x="3738" y="4004"/>
                  </a:cubicBezTo>
                  <a:cubicBezTo>
                    <a:pt x="4058" y="3796"/>
                    <a:pt x="3765" y="3571"/>
                    <a:pt x="3314" y="2926"/>
                  </a:cubicBezTo>
                  <a:cubicBezTo>
                    <a:pt x="2727" y="2086"/>
                    <a:pt x="2270" y="1486"/>
                    <a:pt x="2270" y="700"/>
                  </a:cubicBezTo>
                  <a:lnTo>
                    <a:pt x="1038" y="28"/>
                  </a:lnTo>
                  <a:cubicBezTo>
                    <a:pt x="1001" y="9"/>
                    <a:pt x="967" y="1"/>
                    <a:pt x="93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21"/>
            <p:cNvSpPr/>
            <p:nvPr/>
          </p:nvSpPr>
          <p:spPr>
            <a:xfrm>
              <a:off x="4678675" y="3478979"/>
              <a:ext cx="90863" cy="77713"/>
            </a:xfrm>
            <a:custGeom>
              <a:avLst/>
              <a:gdLst/>
              <a:ahLst/>
              <a:cxnLst/>
              <a:rect l="l" t="t" r="r" b="b"/>
              <a:pathLst>
                <a:path w="2066" h="1767" extrusionOk="0">
                  <a:moveTo>
                    <a:pt x="694" y="1"/>
                  </a:moveTo>
                  <a:lnTo>
                    <a:pt x="209" y="707"/>
                  </a:lnTo>
                  <a:cubicBezTo>
                    <a:pt x="1" y="1014"/>
                    <a:pt x="66" y="1441"/>
                    <a:pt x="373" y="1649"/>
                  </a:cubicBezTo>
                  <a:cubicBezTo>
                    <a:pt x="379" y="1653"/>
                    <a:pt x="383" y="1656"/>
                    <a:pt x="390" y="1659"/>
                  </a:cubicBezTo>
                  <a:cubicBezTo>
                    <a:pt x="502" y="1732"/>
                    <a:pt x="628" y="1766"/>
                    <a:pt x="755" y="1766"/>
                  </a:cubicBezTo>
                  <a:cubicBezTo>
                    <a:pt x="960" y="1766"/>
                    <a:pt x="1166" y="1677"/>
                    <a:pt x="1311" y="1516"/>
                  </a:cubicBezTo>
                  <a:lnTo>
                    <a:pt x="2066" y="697"/>
                  </a:lnTo>
                  <a:lnTo>
                    <a:pt x="694" y="1"/>
                  </a:lnTo>
                  <a:close/>
                </a:path>
              </a:pathLst>
            </a:custGeom>
            <a:solidFill>
              <a:srgbClr val="FFA8A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21"/>
            <p:cNvSpPr/>
            <p:nvPr/>
          </p:nvSpPr>
          <p:spPr>
            <a:xfrm>
              <a:off x="4704050" y="2876469"/>
              <a:ext cx="411785" cy="652399"/>
            </a:xfrm>
            <a:custGeom>
              <a:avLst/>
              <a:gdLst/>
              <a:ahLst/>
              <a:cxnLst/>
              <a:rect l="l" t="t" r="r" b="b"/>
              <a:pathLst>
                <a:path w="9363" h="14834" extrusionOk="0">
                  <a:moveTo>
                    <a:pt x="4929" y="1"/>
                  </a:moveTo>
                  <a:lnTo>
                    <a:pt x="5090" y="7055"/>
                  </a:lnTo>
                  <a:cubicBezTo>
                    <a:pt x="5090" y="7055"/>
                    <a:pt x="3315" y="8291"/>
                    <a:pt x="2817" y="9096"/>
                  </a:cubicBezTo>
                  <a:cubicBezTo>
                    <a:pt x="2315" y="9906"/>
                    <a:pt x="1" y="13838"/>
                    <a:pt x="1" y="13838"/>
                  </a:cubicBezTo>
                  <a:cubicBezTo>
                    <a:pt x="155" y="14766"/>
                    <a:pt x="1113" y="14834"/>
                    <a:pt x="1113" y="14834"/>
                  </a:cubicBezTo>
                  <a:cubicBezTo>
                    <a:pt x="1113" y="14834"/>
                    <a:pt x="6755" y="9339"/>
                    <a:pt x="6953" y="9005"/>
                  </a:cubicBezTo>
                  <a:cubicBezTo>
                    <a:pt x="7147" y="8670"/>
                    <a:pt x="7704" y="7806"/>
                    <a:pt x="8321" y="6192"/>
                  </a:cubicBezTo>
                  <a:cubicBezTo>
                    <a:pt x="8976" y="4468"/>
                    <a:pt x="9362" y="1789"/>
                    <a:pt x="9332" y="888"/>
                  </a:cubicBezTo>
                  <a:lnTo>
                    <a:pt x="4929" y="1"/>
                  </a:ln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21"/>
            <p:cNvSpPr/>
            <p:nvPr/>
          </p:nvSpPr>
          <p:spPr>
            <a:xfrm>
              <a:off x="4704050" y="2915522"/>
              <a:ext cx="410421" cy="613345"/>
            </a:xfrm>
            <a:custGeom>
              <a:avLst/>
              <a:gdLst/>
              <a:ahLst/>
              <a:cxnLst/>
              <a:rect l="l" t="t" r="r" b="b"/>
              <a:pathLst>
                <a:path w="9332" h="13946" extrusionOk="0">
                  <a:moveTo>
                    <a:pt x="6867" y="2621"/>
                  </a:moveTo>
                  <a:cubicBezTo>
                    <a:pt x="6867" y="2622"/>
                    <a:pt x="7188" y="4557"/>
                    <a:pt x="7445" y="6318"/>
                  </a:cubicBezTo>
                  <a:cubicBezTo>
                    <a:pt x="7301" y="5318"/>
                    <a:pt x="6974" y="3055"/>
                    <a:pt x="6867" y="2621"/>
                  </a:cubicBezTo>
                  <a:close/>
                  <a:moveTo>
                    <a:pt x="9332" y="0"/>
                  </a:moveTo>
                  <a:cubicBezTo>
                    <a:pt x="9011" y="205"/>
                    <a:pt x="8697" y="372"/>
                    <a:pt x="8390" y="509"/>
                  </a:cubicBezTo>
                  <a:cubicBezTo>
                    <a:pt x="8274" y="786"/>
                    <a:pt x="8113" y="1085"/>
                    <a:pt x="7891" y="1393"/>
                  </a:cubicBezTo>
                  <a:cubicBezTo>
                    <a:pt x="7264" y="2260"/>
                    <a:pt x="6867" y="2621"/>
                    <a:pt x="6867" y="2621"/>
                  </a:cubicBezTo>
                  <a:cubicBezTo>
                    <a:pt x="6867" y="2621"/>
                    <a:pt x="7686" y="2164"/>
                    <a:pt x="7998" y="1813"/>
                  </a:cubicBezTo>
                  <a:lnTo>
                    <a:pt x="7998" y="1813"/>
                  </a:lnTo>
                  <a:cubicBezTo>
                    <a:pt x="7997" y="1813"/>
                    <a:pt x="7629" y="2349"/>
                    <a:pt x="7223" y="2779"/>
                  </a:cubicBezTo>
                  <a:lnTo>
                    <a:pt x="7509" y="6789"/>
                  </a:lnTo>
                  <a:cubicBezTo>
                    <a:pt x="7522" y="6881"/>
                    <a:pt x="7536" y="6970"/>
                    <a:pt x="7547" y="7058"/>
                  </a:cubicBezTo>
                  <a:cubicBezTo>
                    <a:pt x="7776" y="6614"/>
                    <a:pt x="8042" y="6035"/>
                    <a:pt x="8321" y="5304"/>
                  </a:cubicBezTo>
                  <a:cubicBezTo>
                    <a:pt x="8953" y="3642"/>
                    <a:pt x="9332" y="1096"/>
                    <a:pt x="9332" y="106"/>
                  </a:cubicBezTo>
                  <a:lnTo>
                    <a:pt x="9332" y="0"/>
                  </a:lnTo>
                  <a:close/>
                  <a:moveTo>
                    <a:pt x="4840" y="7605"/>
                  </a:moveTo>
                  <a:cubicBezTo>
                    <a:pt x="5008" y="7987"/>
                    <a:pt x="5192" y="8376"/>
                    <a:pt x="5301" y="8526"/>
                  </a:cubicBezTo>
                  <a:cubicBezTo>
                    <a:pt x="5301" y="8526"/>
                    <a:pt x="5113" y="8171"/>
                    <a:pt x="4840" y="7605"/>
                  </a:cubicBezTo>
                  <a:close/>
                  <a:moveTo>
                    <a:pt x="4403" y="6676"/>
                  </a:moveTo>
                  <a:cubicBezTo>
                    <a:pt x="3850" y="7109"/>
                    <a:pt x="3110" y="7734"/>
                    <a:pt x="2817" y="8208"/>
                  </a:cubicBezTo>
                  <a:cubicBezTo>
                    <a:pt x="2315" y="9018"/>
                    <a:pt x="1" y="12950"/>
                    <a:pt x="1" y="12950"/>
                  </a:cubicBezTo>
                  <a:cubicBezTo>
                    <a:pt x="155" y="13878"/>
                    <a:pt x="1113" y="13946"/>
                    <a:pt x="1113" y="13946"/>
                  </a:cubicBezTo>
                  <a:cubicBezTo>
                    <a:pt x="1113" y="13946"/>
                    <a:pt x="3239" y="11874"/>
                    <a:pt x="4929" y="10198"/>
                  </a:cubicBezTo>
                  <a:lnTo>
                    <a:pt x="4929" y="10130"/>
                  </a:lnTo>
                  <a:cubicBezTo>
                    <a:pt x="4929" y="9894"/>
                    <a:pt x="4939" y="9130"/>
                    <a:pt x="5073" y="8635"/>
                  </a:cubicBezTo>
                  <a:cubicBezTo>
                    <a:pt x="5073" y="8635"/>
                    <a:pt x="4663" y="7741"/>
                    <a:pt x="4479" y="6836"/>
                  </a:cubicBezTo>
                  <a:cubicBezTo>
                    <a:pt x="4455" y="6782"/>
                    <a:pt x="4430" y="6731"/>
                    <a:pt x="4403" y="6676"/>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21"/>
            <p:cNvSpPr/>
            <p:nvPr/>
          </p:nvSpPr>
          <p:spPr>
            <a:xfrm>
              <a:off x="5026767" y="3628199"/>
              <a:ext cx="69840" cy="88444"/>
            </a:xfrm>
            <a:custGeom>
              <a:avLst/>
              <a:gdLst/>
              <a:ahLst/>
              <a:cxnLst/>
              <a:rect l="l" t="t" r="r" b="b"/>
              <a:pathLst>
                <a:path w="1588" h="2011" extrusionOk="0">
                  <a:moveTo>
                    <a:pt x="1192" y="1"/>
                  </a:moveTo>
                  <a:lnTo>
                    <a:pt x="0" y="273"/>
                  </a:lnTo>
                  <a:lnTo>
                    <a:pt x="393" y="2011"/>
                  </a:lnTo>
                  <a:lnTo>
                    <a:pt x="1588" y="1737"/>
                  </a:lnTo>
                  <a:lnTo>
                    <a:pt x="1192" y="1"/>
                  </a:lnTo>
                  <a:close/>
                </a:path>
              </a:pathLst>
            </a:custGeom>
            <a:solidFill>
              <a:srgbClr val="FFA8A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21"/>
            <p:cNvSpPr/>
            <p:nvPr/>
          </p:nvSpPr>
          <p:spPr>
            <a:xfrm>
              <a:off x="4822793" y="2872115"/>
              <a:ext cx="268410" cy="785087"/>
            </a:xfrm>
            <a:custGeom>
              <a:avLst/>
              <a:gdLst/>
              <a:ahLst/>
              <a:cxnLst/>
              <a:rect l="l" t="t" r="r" b="b"/>
              <a:pathLst>
                <a:path w="6103" h="17851" extrusionOk="0">
                  <a:moveTo>
                    <a:pt x="5588" y="1"/>
                  </a:moveTo>
                  <a:lnTo>
                    <a:pt x="509" y="199"/>
                  </a:lnTo>
                  <a:cubicBezTo>
                    <a:pt x="335" y="622"/>
                    <a:pt x="0" y="1390"/>
                    <a:pt x="86" y="2605"/>
                  </a:cubicBezTo>
                  <a:cubicBezTo>
                    <a:pt x="253" y="5083"/>
                    <a:pt x="2601" y="9513"/>
                    <a:pt x="2601" y="9513"/>
                  </a:cubicBezTo>
                  <a:cubicBezTo>
                    <a:pt x="2574" y="9851"/>
                    <a:pt x="2431" y="11264"/>
                    <a:pt x="2751" y="12516"/>
                  </a:cubicBezTo>
                  <a:cubicBezTo>
                    <a:pt x="3260" y="14493"/>
                    <a:pt x="4638" y="17837"/>
                    <a:pt x="4638" y="17837"/>
                  </a:cubicBezTo>
                  <a:cubicBezTo>
                    <a:pt x="4638" y="17837"/>
                    <a:pt x="4733" y="17851"/>
                    <a:pt x="4874" y="17851"/>
                  </a:cubicBezTo>
                  <a:cubicBezTo>
                    <a:pt x="5162" y="17851"/>
                    <a:pt x="5644" y="17796"/>
                    <a:pt x="5932" y="17462"/>
                  </a:cubicBezTo>
                  <a:cubicBezTo>
                    <a:pt x="5932" y="17462"/>
                    <a:pt x="5167" y="10670"/>
                    <a:pt x="4959" y="8929"/>
                  </a:cubicBezTo>
                  <a:cubicBezTo>
                    <a:pt x="4737" y="7045"/>
                    <a:pt x="4167" y="3608"/>
                    <a:pt x="4167" y="3608"/>
                  </a:cubicBezTo>
                  <a:cubicBezTo>
                    <a:pt x="4167" y="3608"/>
                    <a:pt x="4564" y="3247"/>
                    <a:pt x="5191" y="2380"/>
                  </a:cubicBezTo>
                  <a:cubicBezTo>
                    <a:pt x="6103" y="1121"/>
                    <a:pt x="5963" y="1"/>
                    <a:pt x="5963"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21"/>
            <p:cNvSpPr/>
            <p:nvPr/>
          </p:nvSpPr>
          <p:spPr>
            <a:xfrm>
              <a:off x="4825916" y="2880866"/>
              <a:ext cx="257811" cy="776379"/>
            </a:xfrm>
            <a:custGeom>
              <a:avLst/>
              <a:gdLst/>
              <a:ahLst/>
              <a:cxnLst/>
              <a:rect l="l" t="t" r="r" b="b"/>
              <a:pathLst>
                <a:path w="5862" h="17653" extrusionOk="0">
                  <a:moveTo>
                    <a:pt x="438" y="0"/>
                  </a:moveTo>
                  <a:cubicBezTo>
                    <a:pt x="403" y="88"/>
                    <a:pt x="361" y="191"/>
                    <a:pt x="316" y="309"/>
                  </a:cubicBezTo>
                  <a:lnTo>
                    <a:pt x="316" y="309"/>
                  </a:lnTo>
                  <a:cubicBezTo>
                    <a:pt x="357" y="203"/>
                    <a:pt x="403" y="101"/>
                    <a:pt x="451" y="0"/>
                  </a:cubicBezTo>
                  <a:close/>
                  <a:moveTo>
                    <a:pt x="316" y="309"/>
                  </a:moveTo>
                  <a:cubicBezTo>
                    <a:pt x="293" y="368"/>
                    <a:pt x="271" y="427"/>
                    <a:pt x="250" y="488"/>
                  </a:cubicBezTo>
                  <a:cubicBezTo>
                    <a:pt x="272" y="425"/>
                    <a:pt x="294" y="366"/>
                    <a:pt x="316" y="309"/>
                  </a:cubicBezTo>
                  <a:close/>
                  <a:moveTo>
                    <a:pt x="202" y="641"/>
                  </a:moveTo>
                  <a:cubicBezTo>
                    <a:pt x="199" y="652"/>
                    <a:pt x="196" y="662"/>
                    <a:pt x="192" y="673"/>
                  </a:cubicBezTo>
                  <a:cubicBezTo>
                    <a:pt x="192" y="673"/>
                    <a:pt x="193" y="673"/>
                    <a:pt x="193" y="673"/>
                  </a:cubicBezTo>
                  <a:lnTo>
                    <a:pt x="193" y="673"/>
                  </a:lnTo>
                  <a:cubicBezTo>
                    <a:pt x="196" y="662"/>
                    <a:pt x="199" y="652"/>
                    <a:pt x="202" y="641"/>
                  </a:cubicBezTo>
                  <a:close/>
                  <a:moveTo>
                    <a:pt x="193" y="673"/>
                  </a:moveTo>
                  <a:lnTo>
                    <a:pt x="193" y="673"/>
                  </a:lnTo>
                  <a:cubicBezTo>
                    <a:pt x="88" y="1027"/>
                    <a:pt x="1" y="1474"/>
                    <a:pt x="1" y="2031"/>
                  </a:cubicBezTo>
                  <a:cubicBezTo>
                    <a:pt x="1" y="2150"/>
                    <a:pt x="5" y="2276"/>
                    <a:pt x="15" y="2406"/>
                  </a:cubicBezTo>
                  <a:cubicBezTo>
                    <a:pt x="117" y="3901"/>
                    <a:pt x="1011" y="6109"/>
                    <a:pt x="1708" y="7624"/>
                  </a:cubicBezTo>
                  <a:cubicBezTo>
                    <a:pt x="1694" y="7566"/>
                    <a:pt x="1684" y="7512"/>
                    <a:pt x="1673" y="7457"/>
                  </a:cubicBezTo>
                  <a:lnTo>
                    <a:pt x="1673" y="7457"/>
                  </a:lnTo>
                  <a:cubicBezTo>
                    <a:pt x="1673" y="7457"/>
                    <a:pt x="1861" y="7922"/>
                    <a:pt x="2069" y="8393"/>
                  </a:cubicBezTo>
                  <a:cubicBezTo>
                    <a:pt x="2342" y="8959"/>
                    <a:pt x="2530" y="9314"/>
                    <a:pt x="2530" y="9314"/>
                  </a:cubicBezTo>
                  <a:cubicBezTo>
                    <a:pt x="2530" y="9314"/>
                    <a:pt x="2478" y="10324"/>
                    <a:pt x="2478" y="10649"/>
                  </a:cubicBezTo>
                  <a:lnTo>
                    <a:pt x="2478" y="10707"/>
                  </a:lnTo>
                  <a:cubicBezTo>
                    <a:pt x="2492" y="11208"/>
                    <a:pt x="2544" y="11778"/>
                    <a:pt x="2680" y="12317"/>
                  </a:cubicBezTo>
                  <a:cubicBezTo>
                    <a:pt x="3189" y="14294"/>
                    <a:pt x="4567" y="17638"/>
                    <a:pt x="4567" y="17638"/>
                  </a:cubicBezTo>
                  <a:cubicBezTo>
                    <a:pt x="4567" y="17638"/>
                    <a:pt x="4660" y="17652"/>
                    <a:pt x="4803" y="17652"/>
                  </a:cubicBezTo>
                  <a:cubicBezTo>
                    <a:pt x="5090" y="17652"/>
                    <a:pt x="5571" y="17597"/>
                    <a:pt x="5861" y="17263"/>
                  </a:cubicBezTo>
                  <a:cubicBezTo>
                    <a:pt x="5861" y="17263"/>
                    <a:pt x="5526" y="14286"/>
                    <a:pt x="5240" y="11772"/>
                  </a:cubicBezTo>
                  <a:cubicBezTo>
                    <a:pt x="5141" y="10891"/>
                    <a:pt x="5046" y="10068"/>
                    <a:pt x="4973" y="9447"/>
                  </a:cubicBezTo>
                  <a:cubicBezTo>
                    <a:pt x="4940" y="9160"/>
                    <a:pt x="4912" y="8915"/>
                    <a:pt x="4888" y="8730"/>
                  </a:cubicBezTo>
                  <a:cubicBezTo>
                    <a:pt x="4871" y="8577"/>
                    <a:pt x="4851" y="8409"/>
                    <a:pt x="4830" y="8239"/>
                  </a:cubicBezTo>
                  <a:cubicBezTo>
                    <a:pt x="4800" y="8027"/>
                    <a:pt x="4772" y="7805"/>
                    <a:pt x="4738" y="7577"/>
                  </a:cubicBezTo>
                  <a:cubicBezTo>
                    <a:pt x="4738" y="7577"/>
                    <a:pt x="4715" y="7396"/>
                    <a:pt x="4674" y="7106"/>
                  </a:cubicBezTo>
                  <a:cubicBezTo>
                    <a:pt x="4417" y="5345"/>
                    <a:pt x="4096" y="3409"/>
                    <a:pt x="4096" y="3409"/>
                  </a:cubicBezTo>
                  <a:cubicBezTo>
                    <a:pt x="4096" y="3409"/>
                    <a:pt x="4493" y="3048"/>
                    <a:pt x="5120" y="2181"/>
                  </a:cubicBezTo>
                  <a:cubicBezTo>
                    <a:pt x="5342" y="1873"/>
                    <a:pt x="5503" y="1574"/>
                    <a:pt x="5619" y="1297"/>
                  </a:cubicBezTo>
                  <a:lnTo>
                    <a:pt x="5619" y="1297"/>
                  </a:lnTo>
                  <a:cubicBezTo>
                    <a:pt x="4813" y="1648"/>
                    <a:pt x="4049" y="1782"/>
                    <a:pt x="3359" y="1782"/>
                  </a:cubicBezTo>
                  <a:cubicBezTo>
                    <a:pt x="1705" y="1782"/>
                    <a:pt x="487" y="1011"/>
                    <a:pt x="193" y="673"/>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21"/>
            <p:cNvSpPr/>
            <p:nvPr/>
          </p:nvSpPr>
          <p:spPr>
            <a:xfrm>
              <a:off x="5032177" y="3671255"/>
              <a:ext cx="183748" cy="131632"/>
            </a:xfrm>
            <a:custGeom>
              <a:avLst/>
              <a:gdLst/>
              <a:ahLst/>
              <a:cxnLst/>
              <a:rect l="l" t="t" r="r" b="b"/>
              <a:pathLst>
                <a:path w="4178" h="2993" extrusionOk="0">
                  <a:moveTo>
                    <a:pt x="1290" y="0"/>
                  </a:moveTo>
                  <a:lnTo>
                    <a:pt x="1331" y="172"/>
                  </a:lnTo>
                  <a:cubicBezTo>
                    <a:pt x="1430" y="506"/>
                    <a:pt x="1055" y="553"/>
                    <a:pt x="854" y="561"/>
                  </a:cubicBezTo>
                  <a:cubicBezTo>
                    <a:pt x="836" y="561"/>
                    <a:pt x="819" y="562"/>
                    <a:pt x="801" y="562"/>
                  </a:cubicBezTo>
                  <a:cubicBezTo>
                    <a:pt x="535" y="562"/>
                    <a:pt x="229" y="474"/>
                    <a:pt x="127" y="400"/>
                  </a:cubicBezTo>
                  <a:cubicBezTo>
                    <a:pt x="127" y="400"/>
                    <a:pt x="107" y="298"/>
                    <a:pt x="99" y="271"/>
                  </a:cubicBezTo>
                  <a:cubicBezTo>
                    <a:pt x="99" y="271"/>
                    <a:pt x="98" y="271"/>
                    <a:pt x="97" y="271"/>
                  </a:cubicBezTo>
                  <a:cubicBezTo>
                    <a:pt x="20" y="271"/>
                    <a:pt x="14" y="514"/>
                    <a:pt x="7" y="738"/>
                  </a:cubicBezTo>
                  <a:cubicBezTo>
                    <a:pt x="0" y="980"/>
                    <a:pt x="11" y="1263"/>
                    <a:pt x="82" y="1380"/>
                  </a:cubicBezTo>
                  <a:cubicBezTo>
                    <a:pt x="212" y="1588"/>
                    <a:pt x="594" y="1731"/>
                    <a:pt x="782" y="1892"/>
                  </a:cubicBezTo>
                  <a:cubicBezTo>
                    <a:pt x="973" y="2056"/>
                    <a:pt x="1144" y="2431"/>
                    <a:pt x="1383" y="2656"/>
                  </a:cubicBezTo>
                  <a:cubicBezTo>
                    <a:pt x="1605" y="2866"/>
                    <a:pt x="2291" y="2992"/>
                    <a:pt x="2727" y="2992"/>
                  </a:cubicBezTo>
                  <a:cubicBezTo>
                    <a:pt x="2759" y="2992"/>
                    <a:pt x="2790" y="2992"/>
                    <a:pt x="2819" y="2990"/>
                  </a:cubicBezTo>
                  <a:cubicBezTo>
                    <a:pt x="3676" y="2943"/>
                    <a:pt x="4178" y="2421"/>
                    <a:pt x="3834" y="2164"/>
                  </a:cubicBezTo>
                  <a:cubicBezTo>
                    <a:pt x="3571" y="1974"/>
                    <a:pt x="3065" y="1725"/>
                    <a:pt x="2485" y="1301"/>
                  </a:cubicBezTo>
                  <a:cubicBezTo>
                    <a:pt x="1953" y="912"/>
                    <a:pt x="1417" y="25"/>
                    <a:pt x="1290"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21"/>
            <p:cNvSpPr/>
            <p:nvPr/>
          </p:nvSpPr>
          <p:spPr>
            <a:xfrm>
              <a:off x="5006053" y="2995212"/>
              <a:ext cx="49741" cy="218888"/>
            </a:xfrm>
            <a:custGeom>
              <a:avLst/>
              <a:gdLst/>
              <a:ahLst/>
              <a:cxnLst/>
              <a:rect l="l" t="t" r="r" b="b"/>
              <a:pathLst>
                <a:path w="1131" h="4977" extrusionOk="0">
                  <a:moveTo>
                    <a:pt x="1131" y="1"/>
                  </a:moveTo>
                  <a:lnTo>
                    <a:pt x="1131" y="1"/>
                  </a:lnTo>
                  <a:cubicBezTo>
                    <a:pt x="819" y="352"/>
                    <a:pt x="0" y="809"/>
                    <a:pt x="0" y="809"/>
                  </a:cubicBezTo>
                  <a:cubicBezTo>
                    <a:pt x="137" y="1370"/>
                    <a:pt x="642" y="4977"/>
                    <a:pt x="642" y="4977"/>
                  </a:cubicBezTo>
                  <a:lnTo>
                    <a:pt x="356" y="967"/>
                  </a:lnTo>
                  <a:cubicBezTo>
                    <a:pt x="762" y="537"/>
                    <a:pt x="1130" y="1"/>
                    <a:pt x="1131"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21"/>
            <p:cNvSpPr/>
            <p:nvPr/>
          </p:nvSpPr>
          <p:spPr>
            <a:xfrm>
              <a:off x="5006053" y="2995212"/>
              <a:ext cx="49741" cy="218888"/>
            </a:xfrm>
            <a:custGeom>
              <a:avLst/>
              <a:gdLst/>
              <a:ahLst/>
              <a:cxnLst/>
              <a:rect l="l" t="t" r="r" b="b"/>
              <a:pathLst>
                <a:path w="1131" h="4977" extrusionOk="0">
                  <a:moveTo>
                    <a:pt x="1131" y="1"/>
                  </a:moveTo>
                  <a:lnTo>
                    <a:pt x="1131" y="1"/>
                  </a:lnTo>
                  <a:cubicBezTo>
                    <a:pt x="819" y="352"/>
                    <a:pt x="0" y="809"/>
                    <a:pt x="0" y="809"/>
                  </a:cubicBezTo>
                  <a:cubicBezTo>
                    <a:pt x="137" y="1370"/>
                    <a:pt x="642" y="4977"/>
                    <a:pt x="642" y="4977"/>
                  </a:cubicBezTo>
                  <a:lnTo>
                    <a:pt x="356" y="967"/>
                  </a:lnTo>
                  <a:cubicBezTo>
                    <a:pt x="762" y="537"/>
                    <a:pt x="1130" y="1"/>
                    <a:pt x="1131" y="1"/>
                  </a:cubicBezTo>
                  <a:close/>
                </a:path>
              </a:pathLst>
            </a:custGeom>
            <a:solidFill>
              <a:srgbClr val="136F5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21"/>
            <p:cNvSpPr/>
            <p:nvPr/>
          </p:nvSpPr>
          <p:spPr>
            <a:xfrm>
              <a:off x="4899492" y="3208817"/>
              <a:ext cx="37735" cy="155249"/>
            </a:xfrm>
            <a:custGeom>
              <a:avLst/>
              <a:gdLst/>
              <a:ahLst/>
              <a:cxnLst/>
              <a:rect l="l" t="t" r="r" b="b"/>
              <a:pathLst>
                <a:path w="858" h="3530" extrusionOk="0">
                  <a:moveTo>
                    <a:pt x="0" y="0"/>
                  </a:moveTo>
                  <a:lnTo>
                    <a:pt x="0" y="0"/>
                  </a:lnTo>
                  <a:cubicBezTo>
                    <a:pt x="167" y="960"/>
                    <a:pt x="629" y="1966"/>
                    <a:pt x="629" y="1966"/>
                  </a:cubicBezTo>
                  <a:cubicBezTo>
                    <a:pt x="468" y="2557"/>
                    <a:pt x="485" y="3529"/>
                    <a:pt x="485" y="3529"/>
                  </a:cubicBezTo>
                  <a:lnTo>
                    <a:pt x="805" y="3250"/>
                  </a:lnTo>
                  <a:cubicBezTo>
                    <a:pt x="796" y="3014"/>
                    <a:pt x="857" y="1857"/>
                    <a:pt x="857" y="1857"/>
                  </a:cubicBezTo>
                  <a:cubicBezTo>
                    <a:pt x="611" y="1519"/>
                    <a:pt x="0" y="1"/>
                    <a:pt x="0" y="0"/>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253;p21"/>
            <p:cNvSpPr/>
            <p:nvPr/>
          </p:nvSpPr>
          <p:spPr>
            <a:xfrm>
              <a:off x="4899492" y="3208817"/>
              <a:ext cx="37735" cy="155249"/>
            </a:xfrm>
            <a:custGeom>
              <a:avLst/>
              <a:gdLst/>
              <a:ahLst/>
              <a:cxnLst/>
              <a:rect l="l" t="t" r="r" b="b"/>
              <a:pathLst>
                <a:path w="858" h="3530" extrusionOk="0">
                  <a:moveTo>
                    <a:pt x="0" y="0"/>
                  </a:moveTo>
                  <a:lnTo>
                    <a:pt x="0" y="0"/>
                  </a:lnTo>
                  <a:cubicBezTo>
                    <a:pt x="167" y="960"/>
                    <a:pt x="629" y="1966"/>
                    <a:pt x="629" y="1966"/>
                  </a:cubicBezTo>
                  <a:cubicBezTo>
                    <a:pt x="495" y="2461"/>
                    <a:pt x="485" y="3225"/>
                    <a:pt x="485" y="3461"/>
                  </a:cubicBezTo>
                  <a:lnTo>
                    <a:pt x="485" y="3529"/>
                  </a:lnTo>
                  <a:lnTo>
                    <a:pt x="805" y="3250"/>
                  </a:lnTo>
                  <a:lnTo>
                    <a:pt x="805" y="3192"/>
                  </a:lnTo>
                  <a:cubicBezTo>
                    <a:pt x="805" y="2867"/>
                    <a:pt x="857" y="1857"/>
                    <a:pt x="857" y="1857"/>
                  </a:cubicBezTo>
                  <a:cubicBezTo>
                    <a:pt x="611" y="1519"/>
                    <a:pt x="0" y="1"/>
                    <a:pt x="0" y="0"/>
                  </a:cubicBezTo>
                  <a:close/>
                </a:path>
              </a:pathLst>
            </a:custGeom>
            <a:solidFill>
              <a:srgbClr val="136F5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21"/>
            <p:cNvSpPr/>
            <p:nvPr/>
          </p:nvSpPr>
          <p:spPr>
            <a:xfrm>
              <a:off x="4834360" y="2521515"/>
              <a:ext cx="285826" cy="437865"/>
            </a:xfrm>
            <a:custGeom>
              <a:avLst/>
              <a:gdLst/>
              <a:ahLst/>
              <a:cxnLst/>
              <a:rect l="l" t="t" r="r" b="b"/>
              <a:pathLst>
                <a:path w="6499" h="9956" extrusionOk="0">
                  <a:moveTo>
                    <a:pt x="4178" y="0"/>
                  </a:moveTo>
                  <a:lnTo>
                    <a:pt x="2102" y="62"/>
                  </a:lnTo>
                  <a:cubicBezTo>
                    <a:pt x="2102" y="62"/>
                    <a:pt x="522" y="256"/>
                    <a:pt x="311" y="352"/>
                  </a:cubicBezTo>
                  <a:cubicBezTo>
                    <a:pt x="1362" y="1417"/>
                    <a:pt x="546" y="3867"/>
                    <a:pt x="546" y="3867"/>
                  </a:cubicBezTo>
                  <a:lnTo>
                    <a:pt x="1426" y="6304"/>
                  </a:lnTo>
                  <a:cubicBezTo>
                    <a:pt x="809" y="7291"/>
                    <a:pt x="273" y="7911"/>
                    <a:pt x="0" y="8844"/>
                  </a:cubicBezTo>
                  <a:cubicBezTo>
                    <a:pt x="292" y="9184"/>
                    <a:pt x="1510" y="9955"/>
                    <a:pt x="3166" y="9955"/>
                  </a:cubicBezTo>
                  <a:cubicBezTo>
                    <a:pt x="4120" y="9955"/>
                    <a:pt x="5218" y="9700"/>
                    <a:pt x="6369" y="8959"/>
                  </a:cubicBezTo>
                  <a:cubicBezTo>
                    <a:pt x="6369" y="8959"/>
                    <a:pt x="6185" y="7188"/>
                    <a:pt x="5918" y="5846"/>
                  </a:cubicBezTo>
                  <a:cubicBezTo>
                    <a:pt x="6375" y="3673"/>
                    <a:pt x="6498" y="2908"/>
                    <a:pt x="6369" y="2400"/>
                  </a:cubicBezTo>
                  <a:cubicBezTo>
                    <a:pt x="5997" y="969"/>
                    <a:pt x="5150" y="51"/>
                    <a:pt x="4178"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21"/>
            <p:cNvSpPr/>
            <p:nvPr/>
          </p:nvSpPr>
          <p:spPr>
            <a:xfrm>
              <a:off x="4884320" y="2287020"/>
              <a:ext cx="215414" cy="296865"/>
            </a:xfrm>
            <a:custGeom>
              <a:avLst/>
              <a:gdLst/>
              <a:ahLst/>
              <a:cxnLst/>
              <a:rect l="l" t="t" r="r" b="b"/>
              <a:pathLst>
                <a:path w="4898" h="6750" extrusionOk="0">
                  <a:moveTo>
                    <a:pt x="4192" y="1"/>
                  </a:moveTo>
                  <a:cubicBezTo>
                    <a:pt x="4130" y="547"/>
                    <a:pt x="3779" y="1407"/>
                    <a:pt x="2864" y="1913"/>
                  </a:cubicBezTo>
                  <a:cubicBezTo>
                    <a:pt x="2028" y="2370"/>
                    <a:pt x="1381" y="2390"/>
                    <a:pt x="1275" y="2390"/>
                  </a:cubicBezTo>
                  <a:cubicBezTo>
                    <a:pt x="1265" y="2390"/>
                    <a:pt x="1260" y="2390"/>
                    <a:pt x="1260" y="2390"/>
                  </a:cubicBezTo>
                  <a:cubicBezTo>
                    <a:pt x="1143" y="2149"/>
                    <a:pt x="912" y="2025"/>
                    <a:pt x="687" y="2025"/>
                  </a:cubicBezTo>
                  <a:cubicBezTo>
                    <a:pt x="536" y="2025"/>
                    <a:pt x="388" y="2080"/>
                    <a:pt x="277" y="2192"/>
                  </a:cubicBezTo>
                  <a:cubicBezTo>
                    <a:pt x="0" y="2475"/>
                    <a:pt x="120" y="2998"/>
                    <a:pt x="475" y="3308"/>
                  </a:cubicBezTo>
                  <a:cubicBezTo>
                    <a:pt x="661" y="3471"/>
                    <a:pt x="814" y="3517"/>
                    <a:pt x="927" y="3517"/>
                  </a:cubicBezTo>
                  <a:cubicBezTo>
                    <a:pt x="1076" y="3517"/>
                    <a:pt x="1158" y="3438"/>
                    <a:pt x="1158" y="3438"/>
                  </a:cubicBezTo>
                  <a:lnTo>
                    <a:pt x="1158" y="3438"/>
                  </a:lnTo>
                  <a:lnTo>
                    <a:pt x="1147" y="5386"/>
                  </a:lnTo>
                  <a:cubicBezTo>
                    <a:pt x="1147" y="5386"/>
                    <a:pt x="1618" y="6128"/>
                    <a:pt x="2174" y="6506"/>
                  </a:cubicBezTo>
                  <a:cubicBezTo>
                    <a:pt x="2421" y="6673"/>
                    <a:pt x="2717" y="6749"/>
                    <a:pt x="2976" y="6749"/>
                  </a:cubicBezTo>
                  <a:cubicBezTo>
                    <a:pt x="3306" y="6749"/>
                    <a:pt x="3574" y="6625"/>
                    <a:pt x="3595" y="6407"/>
                  </a:cubicBezTo>
                  <a:cubicBezTo>
                    <a:pt x="3632" y="6018"/>
                    <a:pt x="3034" y="5325"/>
                    <a:pt x="3034" y="5325"/>
                  </a:cubicBezTo>
                  <a:lnTo>
                    <a:pt x="3034" y="4479"/>
                  </a:lnTo>
                  <a:cubicBezTo>
                    <a:pt x="3301" y="4524"/>
                    <a:pt x="3573" y="4564"/>
                    <a:pt x="3796" y="4564"/>
                  </a:cubicBezTo>
                  <a:cubicBezTo>
                    <a:pt x="3933" y="4564"/>
                    <a:pt x="4052" y="4549"/>
                    <a:pt x="4140" y="4510"/>
                  </a:cubicBezTo>
                  <a:cubicBezTo>
                    <a:pt x="4370" y="4411"/>
                    <a:pt x="4827" y="4060"/>
                    <a:pt x="4861" y="2650"/>
                  </a:cubicBezTo>
                  <a:cubicBezTo>
                    <a:pt x="4898" y="980"/>
                    <a:pt x="4506" y="185"/>
                    <a:pt x="4192" y="1"/>
                  </a:cubicBezTo>
                  <a:close/>
                </a:path>
              </a:pathLst>
            </a:custGeom>
            <a:solidFill>
              <a:srgbClr val="FFA8A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21"/>
            <p:cNvSpPr/>
            <p:nvPr/>
          </p:nvSpPr>
          <p:spPr>
            <a:xfrm>
              <a:off x="5012826" y="2380123"/>
              <a:ext cx="16097" cy="16273"/>
            </a:xfrm>
            <a:custGeom>
              <a:avLst/>
              <a:gdLst/>
              <a:ahLst/>
              <a:cxnLst/>
              <a:rect l="l" t="t" r="r" b="b"/>
              <a:pathLst>
                <a:path w="366" h="370" extrusionOk="0">
                  <a:moveTo>
                    <a:pt x="180" y="0"/>
                  </a:moveTo>
                  <a:cubicBezTo>
                    <a:pt x="178" y="0"/>
                    <a:pt x="176" y="0"/>
                    <a:pt x="174" y="0"/>
                  </a:cubicBezTo>
                  <a:cubicBezTo>
                    <a:pt x="76" y="4"/>
                    <a:pt x="0" y="92"/>
                    <a:pt x="7" y="195"/>
                  </a:cubicBezTo>
                  <a:cubicBezTo>
                    <a:pt x="10" y="292"/>
                    <a:pt x="93" y="369"/>
                    <a:pt x="185" y="369"/>
                  </a:cubicBezTo>
                  <a:cubicBezTo>
                    <a:pt x="187" y="369"/>
                    <a:pt x="189" y="369"/>
                    <a:pt x="191" y="369"/>
                  </a:cubicBezTo>
                  <a:cubicBezTo>
                    <a:pt x="290" y="366"/>
                    <a:pt x="366" y="276"/>
                    <a:pt x="362" y="177"/>
                  </a:cubicBezTo>
                  <a:cubicBezTo>
                    <a:pt x="355" y="77"/>
                    <a:pt x="276" y="0"/>
                    <a:pt x="180"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21"/>
            <p:cNvSpPr/>
            <p:nvPr/>
          </p:nvSpPr>
          <p:spPr>
            <a:xfrm>
              <a:off x="5029186" y="2440462"/>
              <a:ext cx="19703" cy="12798"/>
            </a:xfrm>
            <a:custGeom>
              <a:avLst/>
              <a:gdLst/>
              <a:ahLst/>
              <a:cxnLst/>
              <a:rect l="l" t="t" r="r" b="b"/>
              <a:pathLst>
                <a:path w="448" h="291" extrusionOk="0">
                  <a:moveTo>
                    <a:pt x="34" y="0"/>
                  </a:moveTo>
                  <a:cubicBezTo>
                    <a:pt x="0" y="120"/>
                    <a:pt x="65" y="246"/>
                    <a:pt x="181" y="280"/>
                  </a:cubicBezTo>
                  <a:cubicBezTo>
                    <a:pt x="203" y="287"/>
                    <a:pt x="225" y="290"/>
                    <a:pt x="246" y="290"/>
                  </a:cubicBezTo>
                  <a:cubicBezTo>
                    <a:pt x="336" y="290"/>
                    <a:pt x="420" y="230"/>
                    <a:pt x="447" y="133"/>
                  </a:cubicBezTo>
                  <a:lnTo>
                    <a:pt x="34" y="0"/>
                  </a:lnTo>
                  <a:close/>
                </a:path>
              </a:pathLst>
            </a:custGeom>
            <a:solidFill>
              <a:srgbClr val="F28F8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21"/>
            <p:cNvSpPr/>
            <p:nvPr/>
          </p:nvSpPr>
          <p:spPr>
            <a:xfrm>
              <a:off x="5076903" y="2348590"/>
              <a:ext cx="18823" cy="15349"/>
            </a:xfrm>
            <a:custGeom>
              <a:avLst/>
              <a:gdLst/>
              <a:ahLst/>
              <a:cxnLst/>
              <a:rect l="l" t="t" r="r" b="b"/>
              <a:pathLst>
                <a:path w="428" h="349" extrusionOk="0">
                  <a:moveTo>
                    <a:pt x="178" y="1"/>
                  </a:moveTo>
                  <a:cubicBezTo>
                    <a:pt x="109" y="1"/>
                    <a:pt x="41" y="35"/>
                    <a:pt x="0" y="100"/>
                  </a:cubicBezTo>
                  <a:lnTo>
                    <a:pt x="359" y="349"/>
                  </a:lnTo>
                  <a:cubicBezTo>
                    <a:pt x="427" y="246"/>
                    <a:pt x="400" y="106"/>
                    <a:pt x="298" y="38"/>
                  </a:cubicBezTo>
                  <a:cubicBezTo>
                    <a:pt x="261" y="13"/>
                    <a:pt x="219" y="1"/>
                    <a:pt x="178"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21"/>
            <p:cNvSpPr/>
            <p:nvPr/>
          </p:nvSpPr>
          <p:spPr>
            <a:xfrm>
              <a:off x="5073297" y="2374406"/>
              <a:ext cx="16097" cy="16273"/>
            </a:xfrm>
            <a:custGeom>
              <a:avLst/>
              <a:gdLst/>
              <a:ahLst/>
              <a:cxnLst/>
              <a:rect l="l" t="t" r="r" b="b"/>
              <a:pathLst>
                <a:path w="366" h="370" extrusionOk="0">
                  <a:moveTo>
                    <a:pt x="177" y="0"/>
                  </a:moveTo>
                  <a:cubicBezTo>
                    <a:pt x="175" y="0"/>
                    <a:pt x="173" y="0"/>
                    <a:pt x="171" y="0"/>
                  </a:cubicBezTo>
                  <a:cubicBezTo>
                    <a:pt x="76" y="8"/>
                    <a:pt x="0" y="93"/>
                    <a:pt x="4" y="195"/>
                  </a:cubicBezTo>
                  <a:cubicBezTo>
                    <a:pt x="11" y="293"/>
                    <a:pt x="86" y="369"/>
                    <a:pt x="179" y="369"/>
                  </a:cubicBezTo>
                  <a:cubicBezTo>
                    <a:pt x="183" y="369"/>
                    <a:pt x="187" y="369"/>
                    <a:pt x="191" y="369"/>
                  </a:cubicBezTo>
                  <a:cubicBezTo>
                    <a:pt x="287" y="365"/>
                    <a:pt x="366" y="280"/>
                    <a:pt x="359" y="178"/>
                  </a:cubicBezTo>
                  <a:cubicBezTo>
                    <a:pt x="355" y="78"/>
                    <a:pt x="273" y="0"/>
                    <a:pt x="177"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21"/>
            <p:cNvSpPr/>
            <p:nvPr/>
          </p:nvSpPr>
          <p:spPr>
            <a:xfrm>
              <a:off x="5052275" y="2377704"/>
              <a:ext cx="26036" cy="47015"/>
            </a:xfrm>
            <a:custGeom>
              <a:avLst/>
              <a:gdLst/>
              <a:ahLst/>
              <a:cxnLst/>
              <a:rect l="l" t="t" r="r" b="b"/>
              <a:pathLst>
                <a:path w="592" h="1069" extrusionOk="0">
                  <a:moveTo>
                    <a:pt x="1" y="0"/>
                  </a:moveTo>
                  <a:lnTo>
                    <a:pt x="28" y="1069"/>
                  </a:lnTo>
                  <a:lnTo>
                    <a:pt x="592" y="895"/>
                  </a:lnTo>
                  <a:lnTo>
                    <a:pt x="1" y="0"/>
                  </a:lnTo>
                  <a:close/>
                </a:path>
              </a:pathLst>
            </a:custGeom>
            <a:solidFill>
              <a:srgbClr val="F28F8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21"/>
            <p:cNvSpPr/>
            <p:nvPr/>
          </p:nvSpPr>
          <p:spPr>
            <a:xfrm>
              <a:off x="4950200" y="2453216"/>
              <a:ext cx="67597" cy="43276"/>
            </a:xfrm>
            <a:custGeom>
              <a:avLst/>
              <a:gdLst/>
              <a:ahLst/>
              <a:cxnLst/>
              <a:rect l="l" t="t" r="r" b="b"/>
              <a:pathLst>
                <a:path w="1537" h="984" extrusionOk="0">
                  <a:moveTo>
                    <a:pt x="1" y="0"/>
                  </a:moveTo>
                  <a:cubicBezTo>
                    <a:pt x="1" y="0"/>
                    <a:pt x="52" y="232"/>
                    <a:pt x="328" y="471"/>
                  </a:cubicBezTo>
                  <a:cubicBezTo>
                    <a:pt x="608" y="714"/>
                    <a:pt x="1536" y="983"/>
                    <a:pt x="1536" y="983"/>
                  </a:cubicBezTo>
                  <a:lnTo>
                    <a:pt x="1536" y="700"/>
                  </a:lnTo>
                  <a:cubicBezTo>
                    <a:pt x="1083" y="638"/>
                    <a:pt x="148" y="372"/>
                    <a:pt x="1" y="0"/>
                  </a:cubicBezTo>
                  <a:close/>
                </a:path>
              </a:pathLst>
            </a:custGeom>
            <a:solidFill>
              <a:srgbClr val="F28F8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21"/>
            <p:cNvSpPr/>
            <p:nvPr/>
          </p:nvSpPr>
          <p:spPr>
            <a:xfrm>
              <a:off x="4876228" y="2741541"/>
              <a:ext cx="54799" cy="74194"/>
            </a:xfrm>
            <a:custGeom>
              <a:avLst/>
              <a:gdLst/>
              <a:ahLst/>
              <a:cxnLst/>
              <a:rect l="l" t="t" r="r" b="b"/>
              <a:pathLst>
                <a:path w="1246" h="1687" extrusionOk="0">
                  <a:moveTo>
                    <a:pt x="0" y="1"/>
                  </a:moveTo>
                  <a:lnTo>
                    <a:pt x="474" y="1301"/>
                  </a:lnTo>
                  <a:lnTo>
                    <a:pt x="1246" y="1686"/>
                  </a:lnTo>
                  <a:lnTo>
                    <a:pt x="0" y="1"/>
                  </a:ln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21"/>
            <p:cNvSpPr/>
            <p:nvPr/>
          </p:nvSpPr>
          <p:spPr>
            <a:xfrm>
              <a:off x="4887178" y="2763619"/>
              <a:ext cx="43848" cy="52116"/>
            </a:xfrm>
            <a:custGeom>
              <a:avLst/>
              <a:gdLst/>
              <a:ahLst/>
              <a:cxnLst/>
              <a:rect l="l" t="t" r="r" b="b"/>
              <a:pathLst>
                <a:path w="997" h="1185" extrusionOk="0">
                  <a:moveTo>
                    <a:pt x="120" y="1"/>
                  </a:moveTo>
                  <a:cubicBezTo>
                    <a:pt x="79" y="62"/>
                    <a:pt x="41" y="119"/>
                    <a:pt x="0" y="178"/>
                  </a:cubicBezTo>
                  <a:lnTo>
                    <a:pt x="225" y="799"/>
                  </a:lnTo>
                  <a:lnTo>
                    <a:pt x="997" y="1184"/>
                  </a:lnTo>
                  <a:lnTo>
                    <a:pt x="997" y="1184"/>
                  </a:lnTo>
                  <a:lnTo>
                    <a:pt x="120" y="1"/>
                  </a:lnTo>
                  <a:close/>
                </a:path>
              </a:pathLst>
            </a:custGeom>
            <a:solidFill>
              <a:srgbClr val="1FB29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21"/>
            <p:cNvSpPr/>
            <p:nvPr/>
          </p:nvSpPr>
          <p:spPr>
            <a:xfrm>
              <a:off x="4734836" y="2777120"/>
              <a:ext cx="247300" cy="139637"/>
            </a:xfrm>
            <a:custGeom>
              <a:avLst/>
              <a:gdLst/>
              <a:ahLst/>
              <a:cxnLst/>
              <a:rect l="l" t="t" r="r" b="b"/>
              <a:pathLst>
                <a:path w="5623" h="3175" extrusionOk="0">
                  <a:moveTo>
                    <a:pt x="1393" y="1"/>
                  </a:moveTo>
                  <a:lnTo>
                    <a:pt x="0" y="908"/>
                  </a:lnTo>
                  <a:cubicBezTo>
                    <a:pt x="901" y="1557"/>
                    <a:pt x="2158" y="2308"/>
                    <a:pt x="2775" y="2516"/>
                  </a:cubicBezTo>
                  <a:cubicBezTo>
                    <a:pt x="3366" y="2711"/>
                    <a:pt x="3847" y="3052"/>
                    <a:pt x="4536" y="3175"/>
                  </a:cubicBezTo>
                  <a:lnTo>
                    <a:pt x="4915" y="1877"/>
                  </a:lnTo>
                  <a:cubicBezTo>
                    <a:pt x="4915" y="1857"/>
                    <a:pt x="4925" y="1837"/>
                    <a:pt x="4943" y="1816"/>
                  </a:cubicBezTo>
                  <a:cubicBezTo>
                    <a:pt x="5086" y="1649"/>
                    <a:pt x="5567" y="1301"/>
                    <a:pt x="5598" y="1216"/>
                  </a:cubicBezTo>
                  <a:cubicBezTo>
                    <a:pt x="5623" y="1153"/>
                    <a:pt x="5487" y="1094"/>
                    <a:pt x="5242" y="1094"/>
                  </a:cubicBezTo>
                  <a:cubicBezTo>
                    <a:pt x="5153" y="1094"/>
                    <a:pt x="5050" y="1102"/>
                    <a:pt x="4935" y="1120"/>
                  </a:cubicBezTo>
                  <a:cubicBezTo>
                    <a:pt x="4530" y="1184"/>
                    <a:pt x="3761" y="1397"/>
                    <a:pt x="3214" y="1397"/>
                  </a:cubicBezTo>
                  <a:cubicBezTo>
                    <a:pt x="3176" y="1397"/>
                    <a:pt x="3139" y="1396"/>
                    <a:pt x="3103" y="1393"/>
                  </a:cubicBezTo>
                  <a:cubicBezTo>
                    <a:pt x="2744" y="1369"/>
                    <a:pt x="1922" y="560"/>
                    <a:pt x="1393" y="1"/>
                  </a:cubicBezTo>
                  <a:close/>
                </a:path>
              </a:pathLst>
            </a:custGeom>
            <a:solidFill>
              <a:srgbClr val="FFA8A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21"/>
            <p:cNvSpPr/>
            <p:nvPr/>
          </p:nvSpPr>
          <p:spPr>
            <a:xfrm>
              <a:off x="4802695" y="2293793"/>
              <a:ext cx="73710" cy="213347"/>
            </a:xfrm>
            <a:custGeom>
              <a:avLst/>
              <a:gdLst/>
              <a:ahLst/>
              <a:cxnLst/>
              <a:rect l="l" t="t" r="r" b="b"/>
              <a:pathLst>
                <a:path w="1676" h="4851" extrusionOk="0">
                  <a:moveTo>
                    <a:pt x="85" y="1"/>
                  </a:moveTo>
                  <a:cubicBezTo>
                    <a:pt x="37" y="1"/>
                    <a:pt x="0" y="42"/>
                    <a:pt x="0" y="86"/>
                  </a:cubicBezTo>
                  <a:lnTo>
                    <a:pt x="0" y="4851"/>
                  </a:lnTo>
                  <a:lnTo>
                    <a:pt x="1590" y="4851"/>
                  </a:lnTo>
                  <a:cubicBezTo>
                    <a:pt x="1639" y="4851"/>
                    <a:pt x="1675" y="4813"/>
                    <a:pt x="1675" y="4766"/>
                  </a:cubicBezTo>
                  <a:lnTo>
                    <a:pt x="1675"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21"/>
            <p:cNvSpPr/>
            <p:nvPr/>
          </p:nvSpPr>
          <p:spPr>
            <a:xfrm>
              <a:off x="4848609" y="2522263"/>
              <a:ext cx="100318" cy="293479"/>
            </a:xfrm>
            <a:custGeom>
              <a:avLst/>
              <a:gdLst/>
              <a:ahLst/>
              <a:cxnLst/>
              <a:rect l="l" t="t" r="r" b="b"/>
              <a:pathLst>
                <a:path w="2281" h="6673" extrusionOk="0">
                  <a:moveTo>
                    <a:pt x="1455" y="1"/>
                  </a:moveTo>
                  <a:cubicBezTo>
                    <a:pt x="1070" y="1"/>
                    <a:pt x="334" y="137"/>
                    <a:pt x="349" y="250"/>
                  </a:cubicBezTo>
                  <a:cubicBezTo>
                    <a:pt x="349" y="250"/>
                    <a:pt x="908" y="662"/>
                    <a:pt x="935" y="2447"/>
                  </a:cubicBezTo>
                  <a:cubicBezTo>
                    <a:pt x="966" y="4232"/>
                    <a:pt x="1" y="5632"/>
                    <a:pt x="1" y="5632"/>
                  </a:cubicBezTo>
                  <a:lnTo>
                    <a:pt x="1" y="6672"/>
                  </a:lnTo>
                  <a:cubicBezTo>
                    <a:pt x="1" y="6672"/>
                    <a:pt x="1512" y="5355"/>
                    <a:pt x="1874" y="3393"/>
                  </a:cubicBezTo>
                  <a:cubicBezTo>
                    <a:pt x="2280" y="1174"/>
                    <a:pt x="1683" y="55"/>
                    <a:pt x="1683" y="55"/>
                  </a:cubicBezTo>
                  <a:cubicBezTo>
                    <a:pt x="1677" y="17"/>
                    <a:pt x="1587" y="1"/>
                    <a:pt x="1455"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21"/>
            <p:cNvSpPr/>
            <p:nvPr/>
          </p:nvSpPr>
          <p:spPr>
            <a:xfrm>
              <a:off x="4848609" y="2522263"/>
              <a:ext cx="88620" cy="293479"/>
            </a:xfrm>
            <a:custGeom>
              <a:avLst/>
              <a:gdLst/>
              <a:ahLst/>
              <a:cxnLst/>
              <a:rect l="l" t="t" r="r" b="b"/>
              <a:pathLst>
                <a:path w="2015" h="6673" extrusionOk="0">
                  <a:moveTo>
                    <a:pt x="1450" y="1"/>
                  </a:moveTo>
                  <a:cubicBezTo>
                    <a:pt x="1072" y="1"/>
                    <a:pt x="352" y="133"/>
                    <a:pt x="349" y="246"/>
                  </a:cubicBezTo>
                  <a:lnTo>
                    <a:pt x="349" y="250"/>
                  </a:lnTo>
                  <a:cubicBezTo>
                    <a:pt x="349" y="250"/>
                    <a:pt x="908" y="662"/>
                    <a:pt x="935" y="2447"/>
                  </a:cubicBezTo>
                  <a:lnTo>
                    <a:pt x="935" y="2526"/>
                  </a:lnTo>
                  <a:cubicBezTo>
                    <a:pt x="935" y="4273"/>
                    <a:pt x="1" y="5632"/>
                    <a:pt x="1" y="5632"/>
                  </a:cubicBezTo>
                  <a:lnTo>
                    <a:pt x="1" y="6672"/>
                  </a:lnTo>
                  <a:cubicBezTo>
                    <a:pt x="1" y="6672"/>
                    <a:pt x="1512" y="5355"/>
                    <a:pt x="1874" y="3393"/>
                  </a:cubicBezTo>
                  <a:cubicBezTo>
                    <a:pt x="1976" y="2830"/>
                    <a:pt x="2014" y="2338"/>
                    <a:pt x="2014" y="1915"/>
                  </a:cubicBezTo>
                  <a:cubicBezTo>
                    <a:pt x="2014" y="680"/>
                    <a:pt x="1683" y="55"/>
                    <a:pt x="1683" y="55"/>
                  </a:cubicBezTo>
                  <a:cubicBezTo>
                    <a:pt x="1676" y="17"/>
                    <a:pt x="1584" y="1"/>
                    <a:pt x="1450" y="1"/>
                  </a:cubicBezTo>
                  <a:close/>
                </a:path>
              </a:pathLst>
            </a:custGeom>
            <a:solidFill>
              <a:srgbClr val="A9F2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21"/>
            <p:cNvSpPr/>
            <p:nvPr/>
          </p:nvSpPr>
          <p:spPr>
            <a:xfrm>
              <a:off x="5017752" y="2518832"/>
              <a:ext cx="80395" cy="64871"/>
            </a:xfrm>
            <a:custGeom>
              <a:avLst/>
              <a:gdLst/>
              <a:ahLst/>
              <a:cxnLst/>
              <a:rect l="l" t="t" r="r" b="b"/>
              <a:pathLst>
                <a:path w="1828" h="1475" extrusionOk="0">
                  <a:moveTo>
                    <a:pt x="404" y="1"/>
                  </a:moveTo>
                  <a:cubicBezTo>
                    <a:pt x="166" y="1"/>
                    <a:pt x="0" y="54"/>
                    <a:pt x="0" y="54"/>
                  </a:cubicBezTo>
                  <a:cubicBezTo>
                    <a:pt x="994" y="290"/>
                    <a:pt x="1827" y="1474"/>
                    <a:pt x="1827" y="1474"/>
                  </a:cubicBezTo>
                  <a:cubicBezTo>
                    <a:pt x="1632" y="611"/>
                    <a:pt x="1079" y="167"/>
                    <a:pt x="1079" y="167"/>
                  </a:cubicBezTo>
                  <a:cubicBezTo>
                    <a:pt x="841" y="36"/>
                    <a:pt x="598" y="1"/>
                    <a:pt x="404" y="1"/>
                  </a:cubicBezTo>
                  <a:close/>
                </a:path>
              </a:pathLst>
            </a:custGeom>
            <a:solidFill>
              <a:srgbClr val="27D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21"/>
            <p:cNvSpPr/>
            <p:nvPr/>
          </p:nvSpPr>
          <p:spPr>
            <a:xfrm>
              <a:off x="5017752" y="2518788"/>
              <a:ext cx="80395" cy="64914"/>
            </a:xfrm>
            <a:custGeom>
              <a:avLst/>
              <a:gdLst/>
              <a:ahLst/>
              <a:cxnLst/>
              <a:rect l="l" t="t" r="r" b="b"/>
              <a:pathLst>
                <a:path w="1828" h="1476" extrusionOk="0">
                  <a:moveTo>
                    <a:pt x="407" y="1"/>
                  </a:moveTo>
                  <a:cubicBezTo>
                    <a:pt x="199" y="1"/>
                    <a:pt x="41" y="42"/>
                    <a:pt x="8" y="52"/>
                  </a:cubicBezTo>
                  <a:cubicBezTo>
                    <a:pt x="5" y="55"/>
                    <a:pt x="0" y="55"/>
                    <a:pt x="0" y="55"/>
                  </a:cubicBezTo>
                  <a:cubicBezTo>
                    <a:pt x="994" y="291"/>
                    <a:pt x="1827" y="1475"/>
                    <a:pt x="1827" y="1475"/>
                  </a:cubicBezTo>
                  <a:cubicBezTo>
                    <a:pt x="1663" y="745"/>
                    <a:pt x="1243" y="315"/>
                    <a:pt x="1117" y="198"/>
                  </a:cubicBezTo>
                  <a:cubicBezTo>
                    <a:pt x="1093" y="178"/>
                    <a:pt x="1079" y="168"/>
                    <a:pt x="1079" y="168"/>
                  </a:cubicBezTo>
                  <a:cubicBezTo>
                    <a:pt x="844" y="39"/>
                    <a:pt x="602" y="1"/>
                    <a:pt x="407" y="1"/>
                  </a:cubicBezTo>
                  <a:close/>
                </a:path>
              </a:pathLst>
            </a:custGeom>
            <a:solidFill>
              <a:srgbClr val="A9F2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21"/>
            <p:cNvSpPr/>
            <p:nvPr/>
          </p:nvSpPr>
          <p:spPr>
            <a:xfrm>
              <a:off x="4934324" y="2859669"/>
              <a:ext cx="99087" cy="59065"/>
            </a:xfrm>
            <a:custGeom>
              <a:avLst/>
              <a:gdLst/>
              <a:ahLst/>
              <a:cxnLst/>
              <a:rect l="l" t="t" r="r" b="b"/>
              <a:pathLst>
                <a:path w="2253" h="1343" extrusionOk="0">
                  <a:moveTo>
                    <a:pt x="379" y="0"/>
                  </a:moveTo>
                  <a:lnTo>
                    <a:pt x="0" y="1298"/>
                  </a:lnTo>
                  <a:cubicBezTo>
                    <a:pt x="157" y="1325"/>
                    <a:pt x="328" y="1342"/>
                    <a:pt x="512" y="1342"/>
                  </a:cubicBezTo>
                  <a:cubicBezTo>
                    <a:pt x="517" y="1342"/>
                    <a:pt x="521" y="1342"/>
                    <a:pt x="526" y="1342"/>
                  </a:cubicBezTo>
                  <a:cubicBezTo>
                    <a:pt x="1505" y="1342"/>
                    <a:pt x="2253" y="645"/>
                    <a:pt x="2184" y="417"/>
                  </a:cubicBezTo>
                  <a:cubicBezTo>
                    <a:pt x="2160" y="335"/>
                    <a:pt x="2102" y="311"/>
                    <a:pt x="2011" y="311"/>
                  </a:cubicBezTo>
                  <a:cubicBezTo>
                    <a:pt x="1891" y="311"/>
                    <a:pt x="1713" y="353"/>
                    <a:pt x="1480" y="353"/>
                  </a:cubicBezTo>
                  <a:cubicBezTo>
                    <a:pt x="1401" y="353"/>
                    <a:pt x="1317" y="348"/>
                    <a:pt x="1226" y="335"/>
                  </a:cubicBezTo>
                  <a:cubicBezTo>
                    <a:pt x="730" y="267"/>
                    <a:pt x="366" y="141"/>
                    <a:pt x="379" y="0"/>
                  </a:cubicBezTo>
                  <a:close/>
                </a:path>
              </a:pathLst>
            </a:custGeom>
            <a:solidFill>
              <a:srgbClr val="FFA8A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21"/>
            <p:cNvSpPr/>
            <p:nvPr/>
          </p:nvSpPr>
          <p:spPr>
            <a:xfrm>
              <a:off x="4941052" y="2578820"/>
              <a:ext cx="364022" cy="376205"/>
            </a:xfrm>
            <a:custGeom>
              <a:avLst/>
              <a:gdLst/>
              <a:ahLst/>
              <a:cxnLst/>
              <a:rect l="l" t="t" r="r" b="b"/>
              <a:pathLst>
                <a:path w="8277" h="8554" extrusionOk="0">
                  <a:moveTo>
                    <a:pt x="8277" y="1"/>
                  </a:moveTo>
                  <a:lnTo>
                    <a:pt x="6789" y="1414"/>
                  </a:lnTo>
                  <a:lnTo>
                    <a:pt x="4796" y="916"/>
                  </a:lnTo>
                  <a:lnTo>
                    <a:pt x="3243" y="2267"/>
                  </a:lnTo>
                  <a:lnTo>
                    <a:pt x="830" y="1704"/>
                  </a:lnTo>
                  <a:lnTo>
                    <a:pt x="1" y="8179"/>
                  </a:lnTo>
                  <a:lnTo>
                    <a:pt x="1708" y="8554"/>
                  </a:lnTo>
                  <a:lnTo>
                    <a:pt x="3209" y="7332"/>
                  </a:lnTo>
                  <a:lnTo>
                    <a:pt x="4796" y="7401"/>
                  </a:lnTo>
                  <a:lnTo>
                    <a:pt x="5663" y="6646"/>
                  </a:lnTo>
                  <a:lnTo>
                    <a:pt x="8277" y="1"/>
                  </a:ln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21"/>
            <p:cNvSpPr/>
            <p:nvPr/>
          </p:nvSpPr>
          <p:spPr>
            <a:xfrm>
              <a:off x="5151931" y="2578820"/>
              <a:ext cx="153138" cy="325496"/>
            </a:xfrm>
            <a:custGeom>
              <a:avLst/>
              <a:gdLst/>
              <a:ahLst/>
              <a:cxnLst/>
              <a:rect l="l" t="t" r="r" b="b"/>
              <a:pathLst>
                <a:path w="3482" h="7401" extrusionOk="0">
                  <a:moveTo>
                    <a:pt x="3482" y="1"/>
                  </a:moveTo>
                  <a:lnTo>
                    <a:pt x="1994" y="1414"/>
                  </a:lnTo>
                  <a:lnTo>
                    <a:pt x="1" y="7401"/>
                  </a:lnTo>
                  <a:lnTo>
                    <a:pt x="868" y="6646"/>
                  </a:lnTo>
                  <a:lnTo>
                    <a:pt x="3482"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21"/>
            <p:cNvSpPr/>
            <p:nvPr/>
          </p:nvSpPr>
          <p:spPr>
            <a:xfrm>
              <a:off x="5016124" y="2619060"/>
              <a:ext cx="135854" cy="335963"/>
            </a:xfrm>
            <a:custGeom>
              <a:avLst/>
              <a:gdLst/>
              <a:ahLst/>
              <a:cxnLst/>
              <a:rect l="l" t="t" r="r" b="b"/>
              <a:pathLst>
                <a:path w="3089" h="7639" extrusionOk="0">
                  <a:moveTo>
                    <a:pt x="3089" y="1"/>
                  </a:moveTo>
                  <a:lnTo>
                    <a:pt x="1536" y="1352"/>
                  </a:lnTo>
                  <a:lnTo>
                    <a:pt x="1" y="7639"/>
                  </a:lnTo>
                  <a:lnTo>
                    <a:pt x="1502" y="6417"/>
                  </a:lnTo>
                  <a:lnTo>
                    <a:pt x="3089" y="1"/>
                  </a:lnTo>
                  <a:close/>
                </a:path>
              </a:pathLst>
            </a:custGeom>
            <a:solidFill>
              <a:srgbClr val="37474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74" name="Subtitle 2">
            <a:extLst>
              <a:ext uri="{FF2B5EF4-FFF2-40B4-BE49-F238E27FC236}">
                <a16:creationId xmlns:a16="http://schemas.microsoft.com/office/drawing/2014/main" id="{D2C08489-7BA7-485D-8D45-3D56D0CCF699}"/>
              </a:ext>
            </a:extLst>
          </p:cNvPr>
          <p:cNvSpPr txBox="1">
            <a:spLocks/>
          </p:cNvSpPr>
          <p:nvPr/>
        </p:nvSpPr>
        <p:spPr>
          <a:xfrm>
            <a:off x="2787922" y="4819538"/>
            <a:ext cx="9144000" cy="513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r" rtl="0">
              <a:lnSpc>
                <a:spcPct val="100000"/>
              </a:lnSpc>
              <a:spcBef>
                <a:spcPts val="0"/>
              </a:spcBef>
              <a:spcAft>
                <a:spcPts val="0"/>
              </a:spcAft>
              <a:buClr>
                <a:srgbClr val="EFEFEF"/>
              </a:buClr>
              <a:buSzPts val="1100"/>
              <a:buFont typeface="Dosis ExtraLight"/>
              <a:buNone/>
              <a:defRPr sz="1100" b="0" i="0" u="none" strike="noStrike" cap="none">
                <a:solidFill>
                  <a:srgbClr val="EFEFEF"/>
                </a:solidFill>
                <a:latin typeface="Dosis ExtraLight"/>
                <a:ea typeface="Dosis ExtraLight"/>
                <a:cs typeface="Dosis ExtraLight"/>
                <a:sym typeface="Dosis ExtraLight"/>
              </a:defRPr>
            </a:lvl1pPr>
            <a:lvl2pPr marL="914400" marR="0" lvl="1" indent="-298450" algn="r" rtl="0">
              <a:lnSpc>
                <a:spcPct val="100000"/>
              </a:lnSpc>
              <a:spcBef>
                <a:spcPts val="0"/>
              </a:spcBef>
              <a:spcAft>
                <a:spcPts val="0"/>
              </a:spcAft>
              <a:buClr>
                <a:srgbClr val="EFEFEF"/>
              </a:buClr>
              <a:buSzPts val="2800"/>
              <a:buFont typeface="Fira Sans Condensed ExtraLight"/>
              <a:buNone/>
              <a:defRPr sz="3733" b="0" i="0" u="none" strike="noStrike" cap="none">
                <a:solidFill>
                  <a:srgbClr val="EFEFEF"/>
                </a:solidFill>
                <a:latin typeface="Fira Sans Condensed ExtraLight"/>
                <a:ea typeface="Fira Sans Condensed ExtraLight"/>
                <a:cs typeface="Fira Sans Condensed ExtraLight"/>
                <a:sym typeface="Fira Sans Condensed ExtraLight"/>
              </a:defRPr>
            </a:lvl2pPr>
            <a:lvl3pPr marL="1371600" marR="0" lvl="2" indent="-298450" algn="r" rtl="0">
              <a:lnSpc>
                <a:spcPct val="100000"/>
              </a:lnSpc>
              <a:spcBef>
                <a:spcPts val="0"/>
              </a:spcBef>
              <a:spcAft>
                <a:spcPts val="0"/>
              </a:spcAft>
              <a:buClr>
                <a:srgbClr val="EFEFEF"/>
              </a:buClr>
              <a:buSzPts val="2800"/>
              <a:buFont typeface="Fira Sans Condensed ExtraLight"/>
              <a:buNone/>
              <a:defRPr sz="3733" b="0" i="0" u="none" strike="noStrike" cap="none">
                <a:solidFill>
                  <a:srgbClr val="EFEFEF"/>
                </a:solidFill>
                <a:latin typeface="Fira Sans Condensed ExtraLight"/>
                <a:ea typeface="Fira Sans Condensed ExtraLight"/>
                <a:cs typeface="Fira Sans Condensed ExtraLight"/>
                <a:sym typeface="Fira Sans Condensed ExtraLight"/>
              </a:defRPr>
            </a:lvl3pPr>
            <a:lvl4pPr marL="1828800" marR="0" lvl="3" indent="-298450" algn="r" rtl="0">
              <a:lnSpc>
                <a:spcPct val="100000"/>
              </a:lnSpc>
              <a:spcBef>
                <a:spcPts val="0"/>
              </a:spcBef>
              <a:spcAft>
                <a:spcPts val="0"/>
              </a:spcAft>
              <a:buClr>
                <a:srgbClr val="EFEFEF"/>
              </a:buClr>
              <a:buSzPts val="2800"/>
              <a:buFont typeface="Fira Sans Condensed ExtraLight"/>
              <a:buNone/>
              <a:defRPr sz="3733" b="0" i="0" u="none" strike="noStrike" cap="none">
                <a:solidFill>
                  <a:srgbClr val="EFEFEF"/>
                </a:solidFill>
                <a:latin typeface="Fira Sans Condensed ExtraLight"/>
                <a:ea typeface="Fira Sans Condensed ExtraLight"/>
                <a:cs typeface="Fira Sans Condensed ExtraLight"/>
                <a:sym typeface="Fira Sans Condensed ExtraLight"/>
              </a:defRPr>
            </a:lvl4pPr>
            <a:lvl5pPr marL="2286000" marR="0" lvl="4" indent="-298450" algn="r" rtl="0">
              <a:lnSpc>
                <a:spcPct val="100000"/>
              </a:lnSpc>
              <a:spcBef>
                <a:spcPts val="0"/>
              </a:spcBef>
              <a:spcAft>
                <a:spcPts val="0"/>
              </a:spcAft>
              <a:buClr>
                <a:srgbClr val="EFEFEF"/>
              </a:buClr>
              <a:buSzPts val="2800"/>
              <a:buFont typeface="Fira Sans Condensed ExtraLight"/>
              <a:buNone/>
              <a:defRPr sz="3733" b="0" i="0" u="none" strike="noStrike" cap="none">
                <a:solidFill>
                  <a:srgbClr val="EFEFEF"/>
                </a:solidFill>
                <a:latin typeface="Fira Sans Condensed ExtraLight"/>
                <a:ea typeface="Fira Sans Condensed ExtraLight"/>
                <a:cs typeface="Fira Sans Condensed ExtraLight"/>
                <a:sym typeface="Fira Sans Condensed ExtraLight"/>
              </a:defRPr>
            </a:lvl5pPr>
            <a:lvl6pPr marL="2743200" marR="0" lvl="5" indent="-298450" algn="r" rtl="0">
              <a:lnSpc>
                <a:spcPct val="100000"/>
              </a:lnSpc>
              <a:spcBef>
                <a:spcPts val="0"/>
              </a:spcBef>
              <a:spcAft>
                <a:spcPts val="0"/>
              </a:spcAft>
              <a:buClr>
                <a:srgbClr val="EFEFEF"/>
              </a:buClr>
              <a:buSzPts val="2800"/>
              <a:buFont typeface="Fira Sans Condensed ExtraLight"/>
              <a:buNone/>
              <a:defRPr sz="3733" b="0" i="0" u="none" strike="noStrike" cap="none">
                <a:solidFill>
                  <a:srgbClr val="EFEFEF"/>
                </a:solidFill>
                <a:latin typeface="Fira Sans Condensed ExtraLight"/>
                <a:ea typeface="Fira Sans Condensed ExtraLight"/>
                <a:cs typeface="Fira Sans Condensed ExtraLight"/>
                <a:sym typeface="Fira Sans Condensed ExtraLight"/>
              </a:defRPr>
            </a:lvl6pPr>
            <a:lvl7pPr marL="3200400" marR="0" lvl="6" indent="-298450" algn="r" rtl="0">
              <a:lnSpc>
                <a:spcPct val="100000"/>
              </a:lnSpc>
              <a:spcBef>
                <a:spcPts val="0"/>
              </a:spcBef>
              <a:spcAft>
                <a:spcPts val="0"/>
              </a:spcAft>
              <a:buClr>
                <a:srgbClr val="EFEFEF"/>
              </a:buClr>
              <a:buSzPts val="2800"/>
              <a:buFont typeface="Fira Sans Condensed ExtraLight"/>
              <a:buNone/>
              <a:defRPr sz="3733" b="0" i="0" u="none" strike="noStrike" cap="none">
                <a:solidFill>
                  <a:srgbClr val="EFEFEF"/>
                </a:solidFill>
                <a:latin typeface="Fira Sans Condensed ExtraLight"/>
                <a:ea typeface="Fira Sans Condensed ExtraLight"/>
                <a:cs typeface="Fira Sans Condensed ExtraLight"/>
                <a:sym typeface="Fira Sans Condensed ExtraLight"/>
              </a:defRPr>
            </a:lvl7pPr>
            <a:lvl8pPr marL="3657600" marR="0" lvl="7" indent="-298450" algn="r" rtl="0">
              <a:lnSpc>
                <a:spcPct val="100000"/>
              </a:lnSpc>
              <a:spcBef>
                <a:spcPts val="0"/>
              </a:spcBef>
              <a:spcAft>
                <a:spcPts val="0"/>
              </a:spcAft>
              <a:buClr>
                <a:srgbClr val="EFEFEF"/>
              </a:buClr>
              <a:buSzPts val="2800"/>
              <a:buFont typeface="Fira Sans Condensed ExtraLight"/>
              <a:buNone/>
              <a:defRPr sz="3733" b="0" i="0" u="none" strike="noStrike" cap="none">
                <a:solidFill>
                  <a:srgbClr val="EFEFEF"/>
                </a:solidFill>
                <a:latin typeface="Fira Sans Condensed ExtraLight"/>
                <a:ea typeface="Fira Sans Condensed ExtraLight"/>
                <a:cs typeface="Fira Sans Condensed ExtraLight"/>
                <a:sym typeface="Fira Sans Condensed ExtraLight"/>
              </a:defRPr>
            </a:lvl8pPr>
            <a:lvl9pPr marL="4114800" marR="0" lvl="8" indent="-298450" algn="r" rtl="0">
              <a:lnSpc>
                <a:spcPct val="100000"/>
              </a:lnSpc>
              <a:spcBef>
                <a:spcPts val="0"/>
              </a:spcBef>
              <a:spcAft>
                <a:spcPts val="0"/>
              </a:spcAft>
              <a:buClr>
                <a:srgbClr val="EFEFEF"/>
              </a:buClr>
              <a:buSzPts val="2800"/>
              <a:buFont typeface="Fira Sans Condensed ExtraLight"/>
              <a:buNone/>
              <a:defRPr sz="3733" b="0" i="0" u="none" strike="noStrike" cap="none">
                <a:solidFill>
                  <a:srgbClr val="EFEFEF"/>
                </a:solidFill>
                <a:latin typeface="Fira Sans Condensed ExtraLight"/>
                <a:ea typeface="Fira Sans Condensed ExtraLight"/>
                <a:cs typeface="Fira Sans Condensed ExtraLight"/>
                <a:sym typeface="Fira Sans Condensed ExtraLight"/>
              </a:defRPr>
            </a:lvl9pPr>
          </a:lstStyle>
          <a:p>
            <a:r>
              <a:rPr lang="en-SG" sz="1800" kern="0" dirty="0"/>
              <a:t>Ang Khee Hwa Randi  (A0198526N)</a:t>
            </a:r>
          </a:p>
          <a:p>
            <a:r>
              <a:rPr lang="en-SG" sz="1800" kern="0" dirty="0"/>
              <a:t>9 May 2020</a:t>
            </a:r>
          </a:p>
        </p:txBody>
      </p:sp>
      <p:pic>
        <p:nvPicPr>
          <p:cNvPr id="1026" name="Picture 2" descr="Image result for LTA">
            <a:extLst>
              <a:ext uri="{FF2B5EF4-FFF2-40B4-BE49-F238E27FC236}">
                <a16:creationId xmlns:a16="http://schemas.microsoft.com/office/drawing/2014/main" id="{EDF61C66-5997-4242-AECC-943A8A7DE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599" y="535886"/>
            <a:ext cx="3482358" cy="10147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7D96-19F7-4A04-9A74-8340BC8C22F0}"/>
              </a:ext>
            </a:extLst>
          </p:cNvPr>
          <p:cNvSpPr>
            <a:spLocks noGrp="1"/>
          </p:cNvSpPr>
          <p:nvPr>
            <p:ph type="ctrTitle"/>
          </p:nvPr>
        </p:nvSpPr>
        <p:spPr/>
        <p:txBody>
          <a:bodyPr/>
          <a:lstStyle/>
          <a:p>
            <a:r>
              <a:rPr lang="en-SG" sz="2800" dirty="0"/>
              <a:t>Modelling</a:t>
            </a:r>
          </a:p>
        </p:txBody>
      </p:sp>
      <p:pic>
        <p:nvPicPr>
          <p:cNvPr id="3" name="Picture 2">
            <a:extLst>
              <a:ext uri="{FF2B5EF4-FFF2-40B4-BE49-F238E27FC236}">
                <a16:creationId xmlns:a16="http://schemas.microsoft.com/office/drawing/2014/main" id="{DD064CAD-9757-4850-9B3B-2BAB3E362086}"/>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7013574" y="1648460"/>
            <a:ext cx="4572002" cy="4542790"/>
          </a:xfrm>
          <a:prstGeom prst="rect">
            <a:avLst/>
          </a:prstGeom>
          <a:noFill/>
          <a:ln>
            <a:noFill/>
          </a:ln>
        </p:spPr>
      </p:pic>
      <p:sp>
        <p:nvSpPr>
          <p:cNvPr id="5" name="Content Placeholder 6">
            <a:extLst>
              <a:ext uri="{FF2B5EF4-FFF2-40B4-BE49-F238E27FC236}">
                <a16:creationId xmlns:a16="http://schemas.microsoft.com/office/drawing/2014/main" id="{EC899A67-9E88-49ED-8F95-F0061E11EA34}"/>
              </a:ext>
            </a:extLst>
          </p:cNvPr>
          <p:cNvSpPr txBox="1">
            <a:spLocks/>
          </p:cNvSpPr>
          <p:nvPr/>
        </p:nvSpPr>
        <p:spPr>
          <a:xfrm>
            <a:off x="606424" y="1346354"/>
            <a:ext cx="6165851" cy="307324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dirty="0">
                <a:solidFill>
                  <a:schemeClr val="bg1">
                    <a:lumMod val="10000"/>
                  </a:schemeClr>
                </a:solidFill>
                <a:latin typeface="Calibri Light" panose="020F0302020204030204" pitchFamily="34" charset="0"/>
                <a:cs typeface="Calibri Light" panose="020F0302020204030204" pitchFamily="34" charset="0"/>
              </a:rPr>
              <a:t>PCA</a:t>
            </a:r>
          </a:p>
          <a:p>
            <a:pPr lvl="1"/>
            <a:r>
              <a:rPr lang="en-SG" sz="1600" dirty="0">
                <a:solidFill>
                  <a:schemeClr val="bg1">
                    <a:lumMod val="10000"/>
                  </a:schemeClr>
                </a:solidFill>
                <a:latin typeface="Calibri Light" panose="020F0302020204030204" pitchFamily="34" charset="0"/>
                <a:cs typeface="Calibri Light" panose="020F0302020204030204" pitchFamily="34" charset="0"/>
              </a:rPr>
              <a:t>Principal Component Analysis (PCA) was used to perform variable reduction, resulting in 26 Principal Components (PC)</a:t>
            </a:r>
          </a:p>
          <a:p>
            <a:pPr lvl="1"/>
            <a:r>
              <a:rPr lang="en-SG" sz="1600" dirty="0">
                <a:solidFill>
                  <a:schemeClr val="bg1">
                    <a:lumMod val="10000"/>
                  </a:schemeClr>
                </a:solidFill>
                <a:latin typeface="Calibri Light" panose="020F0302020204030204" pitchFamily="34" charset="0"/>
                <a:cs typeface="Calibri Light" panose="020F0302020204030204" pitchFamily="34" charset="0"/>
              </a:rPr>
              <a:t>A portion pre-tagged pothole observations (Event 1 / Orange) were noted to have more extreme values compared to other events in the PC Plots, especially for PC 1-10. Possible indication of potholes.</a:t>
            </a:r>
          </a:p>
          <a:p>
            <a:r>
              <a:rPr lang="en-SG" sz="1800" dirty="0">
                <a:solidFill>
                  <a:schemeClr val="bg1">
                    <a:lumMod val="10000"/>
                  </a:schemeClr>
                </a:solidFill>
                <a:latin typeface="Calibri Light" panose="020F0302020204030204" pitchFamily="34" charset="0"/>
                <a:cs typeface="Calibri Light" panose="020F0302020204030204" pitchFamily="34" charset="0"/>
              </a:rPr>
              <a:t>Weighted Average Probability of Pothole (WAPP)</a:t>
            </a:r>
          </a:p>
          <a:p>
            <a:pPr lvl="1"/>
            <a:r>
              <a:rPr lang="en-SG" sz="1600" dirty="0">
                <a:solidFill>
                  <a:schemeClr val="bg1">
                    <a:lumMod val="10000"/>
                  </a:schemeClr>
                </a:solidFill>
                <a:latin typeface="Calibri Light" panose="020F0302020204030204" pitchFamily="34" charset="0"/>
                <a:cs typeface="Calibri Light" panose="020F0302020204030204" pitchFamily="34" charset="0"/>
              </a:rPr>
              <a:t>EV = Explained Variance of </a:t>
            </a:r>
            <a:r>
              <a:rPr lang="en-SG" sz="1600" dirty="0" err="1">
                <a:solidFill>
                  <a:schemeClr val="bg1">
                    <a:lumMod val="10000"/>
                  </a:schemeClr>
                </a:solidFill>
                <a:latin typeface="Calibri Light" panose="020F0302020204030204" pitchFamily="34" charset="0"/>
                <a:cs typeface="Calibri Light" panose="020F0302020204030204" pitchFamily="34" charset="0"/>
              </a:rPr>
              <a:t>PC</a:t>
            </a:r>
            <a:r>
              <a:rPr lang="en-SG" sz="1600" baseline="-25000" dirty="0" err="1">
                <a:solidFill>
                  <a:schemeClr val="bg1">
                    <a:lumMod val="10000"/>
                  </a:schemeClr>
                </a:solidFill>
                <a:latin typeface="Calibri Light" panose="020F0302020204030204" pitchFamily="34" charset="0"/>
                <a:cs typeface="Calibri Light" panose="020F0302020204030204" pitchFamily="34" charset="0"/>
              </a:rPr>
              <a:t>n</a:t>
            </a:r>
            <a:endParaRPr lang="en-SG" sz="1600" dirty="0">
              <a:solidFill>
                <a:schemeClr val="bg1">
                  <a:lumMod val="10000"/>
                </a:schemeClr>
              </a:solidFill>
              <a:latin typeface="Calibri Light" panose="020F0302020204030204" pitchFamily="34" charset="0"/>
              <a:cs typeface="Calibri Light" panose="020F0302020204030204" pitchFamily="34" charset="0"/>
            </a:endParaRPr>
          </a:p>
          <a:p>
            <a:pPr lvl="1"/>
            <a:r>
              <a:rPr lang="en-SG" sz="1600" dirty="0">
                <a:solidFill>
                  <a:schemeClr val="bg1">
                    <a:lumMod val="10000"/>
                  </a:schemeClr>
                </a:solidFill>
                <a:latin typeface="Calibri Light" panose="020F0302020204030204" pitchFamily="34" charset="0"/>
                <a:cs typeface="Calibri Light" panose="020F0302020204030204" pitchFamily="34" charset="0"/>
              </a:rPr>
              <a:t>n = PC number</a:t>
            </a:r>
          </a:p>
          <a:p>
            <a:pPr lvl="1"/>
            <a:r>
              <a:rPr lang="en-SG" sz="1600" dirty="0">
                <a:solidFill>
                  <a:schemeClr val="bg1">
                    <a:lumMod val="10000"/>
                  </a:schemeClr>
                </a:solidFill>
                <a:latin typeface="Calibri Light" panose="020F0302020204030204" pitchFamily="34" charset="0"/>
                <a:cs typeface="Calibri Light" panose="020F0302020204030204" pitchFamily="34" charset="0"/>
              </a:rPr>
              <a:t>TC = Threshold Condition</a:t>
            </a:r>
          </a:p>
          <a:p>
            <a:pPr lvl="1"/>
            <a:r>
              <a:rPr lang="en-SG" sz="1600" dirty="0">
                <a:solidFill>
                  <a:schemeClr val="bg1">
                    <a:lumMod val="10000"/>
                  </a:schemeClr>
                </a:solidFill>
                <a:latin typeface="Calibri Light" panose="020F0302020204030204" pitchFamily="34" charset="0"/>
                <a:cs typeface="Calibri Light" panose="020F0302020204030204" pitchFamily="34" charset="0"/>
              </a:rPr>
              <a:t>Max WAPP Value = 92.394%</a:t>
            </a:r>
          </a:p>
          <a:p>
            <a:pPr marL="0" indent="0">
              <a:buNone/>
            </a:pPr>
            <a:endParaRPr lang="en-SG" sz="1800" dirty="0">
              <a:solidFill>
                <a:schemeClr val="bg1">
                  <a:lumMod val="10000"/>
                </a:schemeClr>
              </a:solidFill>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FE6E03D-3868-4EC4-860C-9D8B8FFCF9A8}"/>
                  </a:ext>
                </a:extLst>
              </p:cNvPr>
              <p:cNvSpPr txBox="1"/>
              <p:nvPr/>
            </p:nvSpPr>
            <p:spPr>
              <a:xfrm>
                <a:off x="606424" y="4400548"/>
                <a:ext cx="616585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i="1" smtClean="0">
                          <a:solidFill>
                            <a:schemeClr val="bg1">
                              <a:lumMod val="10000"/>
                            </a:schemeClr>
                          </a:solidFill>
                          <a:latin typeface="Cambria Math" panose="02040503050406030204" pitchFamily="18" charset="0"/>
                        </a:rPr>
                        <m:t>𝑊𝑒𝑖𝑔h𝑡𝑒𝑑</m:t>
                      </m:r>
                      <m:r>
                        <a:rPr lang="en-SG" sz="1400" i="0">
                          <a:solidFill>
                            <a:schemeClr val="bg1">
                              <a:lumMod val="10000"/>
                            </a:schemeClr>
                          </a:solidFill>
                          <a:latin typeface="Cambria Math" panose="02040503050406030204" pitchFamily="18" charset="0"/>
                        </a:rPr>
                        <m:t> </m:t>
                      </m:r>
                      <m:r>
                        <a:rPr lang="en-SG" sz="1400" i="1">
                          <a:solidFill>
                            <a:schemeClr val="bg1">
                              <a:lumMod val="10000"/>
                            </a:schemeClr>
                          </a:solidFill>
                          <a:latin typeface="Cambria Math" panose="02040503050406030204" pitchFamily="18" charset="0"/>
                        </a:rPr>
                        <m:t>𝐴𝑣𝑒𝑟𝑎𝑔𝑒</m:t>
                      </m:r>
                      <m:r>
                        <a:rPr lang="en-SG" sz="1400" i="0">
                          <a:solidFill>
                            <a:schemeClr val="bg1">
                              <a:lumMod val="10000"/>
                            </a:schemeClr>
                          </a:solidFill>
                          <a:latin typeface="Cambria Math" panose="02040503050406030204" pitchFamily="18" charset="0"/>
                        </a:rPr>
                        <m:t> </m:t>
                      </m:r>
                      <m:r>
                        <a:rPr lang="en-SG" sz="1400" i="1">
                          <a:solidFill>
                            <a:schemeClr val="bg1">
                              <a:lumMod val="10000"/>
                            </a:schemeClr>
                          </a:solidFill>
                          <a:latin typeface="Cambria Math" panose="02040503050406030204" pitchFamily="18" charset="0"/>
                        </a:rPr>
                        <m:t>𝑃𝑟𝑜𝑏𝑎𝑏𝑖𝑙𝑖𝑡𝑦</m:t>
                      </m:r>
                      <m:r>
                        <a:rPr lang="en-SG" sz="1400" i="0">
                          <a:solidFill>
                            <a:schemeClr val="bg1">
                              <a:lumMod val="10000"/>
                            </a:schemeClr>
                          </a:solidFill>
                          <a:latin typeface="Cambria Math" panose="02040503050406030204" pitchFamily="18" charset="0"/>
                        </a:rPr>
                        <m:t> </m:t>
                      </m:r>
                      <m:r>
                        <a:rPr lang="en-SG" sz="1400" i="1">
                          <a:solidFill>
                            <a:schemeClr val="bg1">
                              <a:lumMod val="10000"/>
                            </a:schemeClr>
                          </a:solidFill>
                          <a:latin typeface="Cambria Math" panose="02040503050406030204" pitchFamily="18" charset="0"/>
                        </a:rPr>
                        <m:t>𝑜𝑓</m:t>
                      </m:r>
                      <m:r>
                        <a:rPr lang="en-SG" sz="1400" i="0">
                          <a:solidFill>
                            <a:schemeClr val="bg1">
                              <a:lumMod val="10000"/>
                            </a:schemeClr>
                          </a:solidFill>
                          <a:latin typeface="Cambria Math" panose="02040503050406030204" pitchFamily="18" charset="0"/>
                        </a:rPr>
                        <m:t> </m:t>
                      </m:r>
                      <m:r>
                        <a:rPr lang="en-SG" sz="1400" i="1">
                          <a:solidFill>
                            <a:schemeClr val="bg1">
                              <a:lumMod val="10000"/>
                            </a:schemeClr>
                          </a:solidFill>
                          <a:latin typeface="Cambria Math" panose="02040503050406030204" pitchFamily="18" charset="0"/>
                        </a:rPr>
                        <m:t>𝑃𝑜𝑡h𝑜𝑙𝑒</m:t>
                      </m:r>
                      <m:r>
                        <a:rPr lang="en-SG" sz="1400" i="0">
                          <a:solidFill>
                            <a:schemeClr val="bg1">
                              <a:lumMod val="10000"/>
                            </a:schemeClr>
                          </a:solidFill>
                          <a:latin typeface="Cambria Math" panose="02040503050406030204" pitchFamily="18" charset="0"/>
                        </a:rPr>
                        <m:t> (</m:t>
                      </m:r>
                      <m:r>
                        <a:rPr lang="en-SG" sz="1400" i="1">
                          <a:solidFill>
                            <a:schemeClr val="bg1">
                              <a:lumMod val="10000"/>
                            </a:schemeClr>
                          </a:solidFill>
                          <a:latin typeface="Cambria Math" panose="02040503050406030204" pitchFamily="18" charset="0"/>
                        </a:rPr>
                        <m:t>𝑊𝐴𝑃𝑃</m:t>
                      </m:r>
                      <m:r>
                        <a:rPr lang="en-SG" sz="1400" i="0">
                          <a:solidFill>
                            <a:schemeClr val="bg1">
                              <a:lumMod val="10000"/>
                            </a:schemeClr>
                          </a:solidFill>
                          <a:latin typeface="Cambria Math" panose="02040503050406030204" pitchFamily="18" charset="0"/>
                        </a:rPr>
                        <m:t>)= </m:t>
                      </m:r>
                      <m:nary>
                        <m:naryPr>
                          <m:chr m:val="∑"/>
                          <m:limLoc m:val="undOvr"/>
                          <m:ctrlPr>
                            <a:rPr lang="en-SG" sz="1400" i="1">
                              <a:solidFill>
                                <a:schemeClr val="bg1">
                                  <a:lumMod val="10000"/>
                                </a:schemeClr>
                              </a:solidFill>
                              <a:latin typeface="Cambria Math" panose="02040503050406030204" pitchFamily="18" charset="0"/>
                            </a:rPr>
                          </m:ctrlPr>
                        </m:naryPr>
                        <m:sub>
                          <m:r>
                            <a:rPr lang="en-SG" sz="1400" i="1">
                              <a:solidFill>
                                <a:schemeClr val="bg1">
                                  <a:lumMod val="10000"/>
                                </a:schemeClr>
                              </a:solidFill>
                              <a:latin typeface="Cambria Math" panose="02040503050406030204" pitchFamily="18" charset="0"/>
                            </a:rPr>
                            <m:t>𝑖</m:t>
                          </m:r>
                          <m:r>
                            <a:rPr lang="en-SG" sz="1400" i="0">
                              <a:solidFill>
                                <a:schemeClr val="bg1">
                                  <a:lumMod val="10000"/>
                                </a:schemeClr>
                              </a:solidFill>
                              <a:latin typeface="Cambria Math" panose="02040503050406030204" pitchFamily="18" charset="0"/>
                            </a:rPr>
                            <m:t>=1</m:t>
                          </m:r>
                        </m:sub>
                        <m:sup>
                          <m:r>
                            <a:rPr lang="en-SG" sz="1400" i="1">
                              <a:solidFill>
                                <a:schemeClr val="bg1">
                                  <a:lumMod val="10000"/>
                                </a:schemeClr>
                              </a:solidFill>
                              <a:latin typeface="Cambria Math" panose="02040503050406030204" pitchFamily="18" charset="0"/>
                            </a:rPr>
                            <m:t>𝑛</m:t>
                          </m:r>
                        </m:sup>
                        <m:e>
                          <m:d>
                            <m:dPr>
                              <m:endChr m:val=""/>
                              <m:ctrlPr>
                                <a:rPr lang="en-SG" sz="1400" i="1">
                                  <a:solidFill>
                                    <a:schemeClr val="bg1">
                                      <a:lumMod val="10000"/>
                                    </a:schemeClr>
                                  </a:solidFill>
                                  <a:latin typeface="Cambria Math" panose="02040503050406030204" pitchFamily="18" charset="0"/>
                                </a:rPr>
                              </m:ctrlPr>
                            </m:dPr>
                            <m:e>
                              <m:sSub>
                                <m:sSubPr>
                                  <m:ctrlPr>
                                    <a:rPr lang="en-SG" sz="1400" i="1">
                                      <a:solidFill>
                                        <a:schemeClr val="bg1">
                                          <a:lumMod val="10000"/>
                                        </a:schemeClr>
                                      </a:solidFill>
                                      <a:latin typeface="Cambria Math" panose="02040503050406030204" pitchFamily="18" charset="0"/>
                                    </a:rPr>
                                  </m:ctrlPr>
                                </m:sSubPr>
                                <m:e>
                                  <m:r>
                                    <a:rPr lang="en-SG" sz="1400" i="1">
                                      <a:solidFill>
                                        <a:schemeClr val="bg1">
                                          <a:lumMod val="10000"/>
                                        </a:schemeClr>
                                      </a:solidFill>
                                      <a:latin typeface="Cambria Math" panose="02040503050406030204" pitchFamily="18" charset="0"/>
                                    </a:rPr>
                                    <m:t>𝐸𝑉</m:t>
                                  </m:r>
                                </m:e>
                                <m:sub>
                                  <m:r>
                                    <a:rPr lang="en-SG" sz="1400" i="1">
                                      <a:solidFill>
                                        <a:schemeClr val="bg1">
                                          <a:lumMod val="10000"/>
                                        </a:schemeClr>
                                      </a:solidFill>
                                      <a:latin typeface="Cambria Math" panose="02040503050406030204" pitchFamily="18" charset="0"/>
                                    </a:rPr>
                                    <m:t>𝑛</m:t>
                                  </m:r>
                                </m:sub>
                              </m:sSub>
                              <m:r>
                                <a:rPr lang="en-SG" sz="1400" i="0">
                                  <a:solidFill>
                                    <a:schemeClr val="bg1">
                                      <a:lumMod val="10000"/>
                                    </a:schemeClr>
                                  </a:solidFill>
                                  <a:latin typeface="Cambria Math" panose="02040503050406030204" pitchFamily="18" charset="0"/>
                                </a:rPr>
                                <m:t>×</m:t>
                              </m:r>
                              <m:sSub>
                                <m:sSubPr>
                                  <m:ctrlPr>
                                    <a:rPr lang="en-SG" sz="1400" i="1">
                                      <a:solidFill>
                                        <a:schemeClr val="bg1">
                                          <a:lumMod val="10000"/>
                                        </a:schemeClr>
                                      </a:solidFill>
                                      <a:latin typeface="Cambria Math" panose="02040503050406030204" pitchFamily="18" charset="0"/>
                                    </a:rPr>
                                  </m:ctrlPr>
                                </m:sSubPr>
                                <m:e>
                                  <m:r>
                                    <a:rPr lang="en-SG" sz="1400" i="1">
                                      <a:solidFill>
                                        <a:schemeClr val="bg1">
                                          <a:lumMod val="10000"/>
                                        </a:schemeClr>
                                      </a:solidFill>
                                      <a:latin typeface="Cambria Math" panose="02040503050406030204" pitchFamily="18" charset="0"/>
                                    </a:rPr>
                                    <m:t>𝑇𝐶</m:t>
                                  </m:r>
                                </m:e>
                                <m:sub>
                                  <m:r>
                                    <a:rPr lang="en-SG" sz="1400" i="1">
                                      <a:solidFill>
                                        <a:schemeClr val="bg1">
                                          <a:lumMod val="10000"/>
                                        </a:schemeClr>
                                      </a:solidFill>
                                      <a:latin typeface="Cambria Math" panose="02040503050406030204" pitchFamily="18" charset="0"/>
                                    </a:rPr>
                                    <m:t>𝑛</m:t>
                                  </m:r>
                                </m:sub>
                              </m:sSub>
                              <m:r>
                                <a:rPr lang="en-SG" sz="1400" i="0">
                                  <a:solidFill>
                                    <a:schemeClr val="bg1">
                                      <a:lumMod val="10000"/>
                                    </a:schemeClr>
                                  </a:solidFill>
                                  <a:latin typeface="Cambria Math" panose="02040503050406030204" pitchFamily="18" charset="0"/>
                                </a:rPr>
                                <m:t>) </m:t>
                              </m:r>
                            </m:e>
                          </m:d>
                        </m:e>
                      </m:nary>
                      <m:r>
                        <a:rPr lang="en-SG" sz="1400" i="0">
                          <a:solidFill>
                            <a:schemeClr val="bg1">
                              <a:lumMod val="10000"/>
                            </a:schemeClr>
                          </a:solidFill>
                          <a:latin typeface="Cambria Math" panose="02040503050406030204" pitchFamily="18" charset="0"/>
                        </a:rPr>
                        <m:t> </m:t>
                      </m:r>
                    </m:oMath>
                  </m:oMathPara>
                </a14:m>
                <a:endParaRPr lang="en-SG" sz="1400" dirty="0">
                  <a:solidFill>
                    <a:schemeClr val="bg1">
                      <a:lumMod val="10000"/>
                    </a:schemeClr>
                  </a:solidFill>
                </a:endParaRPr>
              </a:p>
            </p:txBody>
          </p:sp>
        </mc:Choice>
        <mc:Fallback xmlns="">
          <p:sp>
            <p:nvSpPr>
              <p:cNvPr id="11" name="TextBox 10">
                <a:extLst>
                  <a:ext uri="{FF2B5EF4-FFF2-40B4-BE49-F238E27FC236}">
                    <a16:creationId xmlns:a16="http://schemas.microsoft.com/office/drawing/2014/main" id="{5FE6E03D-3868-4EC4-860C-9D8B8FFCF9A8}"/>
                  </a:ext>
                </a:extLst>
              </p:cNvPr>
              <p:cNvSpPr txBox="1">
                <a:spLocks noRot="1" noChangeAspect="1" noMove="1" noResize="1" noEditPoints="1" noAdjustHandles="1" noChangeArrowheads="1" noChangeShapeType="1" noTextEdit="1"/>
              </p:cNvSpPr>
              <p:nvPr/>
            </p:nvSpPr>
            <p:spPr>
              <a:xfrm>
                <a:off x="606424" y="4400548"/>
                <a:ext cx="6165850" cy="680507"/>
              </a:xfrm>
              <a:prstGeom prst="rect">
                <a:avLst/>
              </a:prstGeom>
              <a:blipFill>
                <a:blip r:embed="rId3"/>
                <a:stretch>
                  <a:fillRect/>
                </a:stretch>
              </a:blipFill>
            </p:spPr>
            <p:txBody>
              <a:bodyPr/>
              <a:lstStyle/>
              <a:p>
                <a:r>
                  <a:rPr lang="en-SG">
                    <a:noFill/>
                  </a:rPr>
                  <a:t> </a:t>
                </a:r>
              </a:p>
            </p:txBody>
          </p:sp>
        </mc:Fallback>
      </mc:AlternateContent>
      <p:graphicFrame>
        <p:nvGraphicFramePr>
          <p:cNvPr id="12" name="Table 11">
            <a:extLst>
              <a:ext uri="{FF2B5EF4-FFF2-40B4-BE49-F238E27FC236}">
                <a16:creationId xmlns:a16="http://schemas.microsoft.com/office/drawing/2014/main" id="{B71089C5-8E94-433C-93C9-9A6262C2496C}"/>
              </a:ext>
            </a:extLst>
          </p:cNvPr>
          <p:cNvGraphicFramePr>
            <a:graphicFrameLocks noGrp="1"/>
          </p:cNvGraphicFramePr>
          <p:nvPr>
            <p:extLst>
              <p:ext uri="{D42A27DB-BD31-4B8C-83A1-F6EECF244321}">
                <p14:modId xmlns:p14="http://schemas.microsoft.com/office/powerpoint/2010/main" val="896635314"/>
              </p:ext>
            </p:extLst>
          </p:nvPr>
        </p:nvGraphicFramePr>
        <p:xfrm>
          <a:off x="606425" y="5150992"/>
          <a:ext cx="6165850" cy="1223963"/>
        </p:xfrm>
        <a:graphic>
          <a:graphicData uri="http://schemas.openxmlformats.org/drawingml/2006/table">
            <a:tbl>
              <a:tblPr firstRow="1" firstCol="1" bandRow="1">
                <a:tableStyleId>{5C22544A-7EE6-4342-B048-85BDC9FD1C3A}</a:tableStyleId>
              </a:tblPr>
              <a:tblGrid>
                <a:gridCol w="660400">
                  <a:extLst>
                    <a:ext uri="{9D8B030D-6E8A-4147-A177-3AD203B41FA5}">
                      <a16:colId xmlns:a16="http://schemas.microsoft.com/office/drawing/2014/main" val="1361782254"/>
                    </a:ext>
                  </a:extLst>
                </a:gridCol>
                <a:gridCol w="2752725">
                  <a:extLst>
                    <a:ext uri="{9D8B030D-6E8A-4147-A177-3AD203B41FA5}">
                      <a16:colId xmlns:a16="http://schemas.microsoft.com/office/drawing/2014/main" val="3768904041"/>
                    </a:ext>
                  </a:extLst>
                </a:gridCol>
                <a:gridCol w="2752725">
                  <a:extLst>
                    <a:ext uri="{9D8B030D-6E8A-4147-A177-3AD203B41FA5}">
                      <a16:colId xmlns:a16="http://schemas.microsoft.com/office/drawing/2014/main" val="1136175488"/>
                    </a:ext>
                  </a:extLst>
                </a:gridCol>
              </a:tblGrid>
              <a:tr h="0">
                <a:tc>
                  <a:txBody>
                    <a:bodyPr/>
                    <a:lstStyle/>
                    <a:p>
                      <a:pPr>
                        <a:lnSpc>
                          <a:spcPct val="107000"/>
                        </a:lnSpc>
                        <a:spcAft>
                          <a:spcPts val="0"/>
                        </a:spcAft>
                      </a:pPr>
                      <a:r>
                        <a:rPr lang="en-SG" sz="1100" dirty="0">
                          <a:solidFill>
                            <a:schemeClr val="bg1">
                              <a:lumMod val="10000"/>
                            </a:schemeClr>
                          </a:solidFill>
                          <a:effectLst/>
                          <a:latin typeface="Calibri Light" panose="020F0302020204030204" pitchFamily="34" charset="0"/>
                          <a:cs typeface="Calibri Light" panose="020F0302020204030204" pitchFamily="34" charset="0"/>
                        </a:rPr>
                        <a:t>PC</a:t>
                      </a:r>
                      <a:endParaRPr lang="en-SG" sz="110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tc>
                  <a:txBody>
                    <a:bodyPr/>
                    <a:lstStyle/>
                    <a:p>
                      <a:pPr algn="just">
                        <a:lnSpc>
                          <a:spcPct val="107000"/>
                        </a:lnSpc>
                        <a:spcAft>
                          <a:spcPts val="0"/>
                        </a:spcAft>
                      </a:pPr>
                      <a:r>
                        <a:rPr lang="en-SG" sz="1100" dirty="0">
                          <a:solidFill>
                            <a:schemeClr val="bg1">
                              <a:lumMod val="10000"/>
                            </a:schemeClr>
                          </a:solidFill>
                          <a:effectLst/>
                          <a:latin typeface="Calibri Light" panose="020F0302020204030204" pitchFamily="34" charset="0"/>
                          <a:cs typeface="Calibri Light" panose="020F0302020204030204" pitchFamily="34" charset="0"/>
                        </a:rPr>
                        <a:t>WAPP 1</a:t>
                      </a:r>
                      <a:endParaRPr lang="en-SG" sz="110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tc>
                  <a:txBody>
                    <a:bodyPr/>
                    <a:lstStyle/>
                    <a:p>
                      <a:pPr algn="just">
                        <a:lnSpc>
                          <a:spcPct val="107000"/>
                        </a:lnSpc>
                        <a:spcAft>
                          <a:spcPts val="0"/>
                        </a:spcAft>
                      </a:pPr>
                      <a:r>
                        <a:rPr lang="en-SG" sz="1100" dirty="0">
                          <a:solidFill>
                            <a:schemeClr val="bg1">
                              <a:lumMod val="10000"/>
                            </a:schemeClr>
                          </a:solidFill>
                          <a:effectLst/>
                          <a:latin typeface="Calibri Light" panose="020F0302020204030204" pitchFamily="34" charset="0"/>
                          <a:cs typeface="Calibri Light" panose="020F0302020204030204" pitchFamily="34" charset="0"/>
                        </a:rPr>
                        <a:t>WAPP 2</a:t>
                      </a:r>
                      <a:endParaRPr lang="en-SG" sz="110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extLst>
                  <a:ext uri="{0D108BD9-81ED-4DB2-BD59-A6C34878D82A}">
                    <a16:rowId xmlns:a16="http://schemas.microsoft.com/office/drawing/2014/main" val="3210595795"/>
                  </a:ext>
                </a:extLst>
              </a:tr>
              <a:tr h="0">
                <a:tc>
                  <a:txBody>
                    <a:bodyPr/>
                    <a:lstStyle/>
                    <a:p>
                      <a:pPr>
                        <a:lnSpc>
                          <a:spcPct val="107000"/>
                        </a:lnSpc>
                        <a:spcAft>
                          <a:spcPts val="0"/>
                        </a:spcAft>
                      </a:pPr>
                      <a:r>
                        <a:rPr lang="en-SG" sz="1100" b="0" dirty="0">
                          <a:solidFill>
                            <a:schemeClr val="bg1">
                              <a:lumMod val="10000"/>
                            </a:schemeClr>
                          </a:solidFill>
                          <a:effectLst/>
                          <a:latin typeface="Calibri Light" panose="020F0302020204030204" pitchFamily="34" charset="0"/>
                          <a:cs typeface="Calibri Light" panose="020F0302020204030204" pitchFamily="34" charset="0"/>
                        </a:rPr>
                        <a:t>1 – 2</a:t>
                      </a:r>
                      <a:endParaRPr lang="en-SG" sz="1100" b="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tc>
                  <a:txBody>
                    <a:bodyPr/>
                    <a:lstStyle/>
                    <a:p>
                      <a:pPr algn="just">
                        <a:lnSpc>
                          <a:spcPct val="107000"/>
                        </a:lnSpc>
                        <a:spcAft>
                          <a:spcPts val="0"/>
                        </a:spcAft>
                      </a:pPr>
                      <a:r>
                        <a:rPr lang="en-SG" sz="1100">
                          <a:solidFill>
                            <a:schemeClr val="bg1">
                              <a:lumMod val="10000"/>
                            </a:schemeClr>
                          </a:solidFill>
                          <a:effectLst/>
                          <a:latin typeface="Calibri Light" panose="020F0302020204030204" pitchFamily="34" charset="0"/>
                          <a:cs typeface="Calibri Light" panose="020F0302020204030204" pitchFamily="34" charset="0"/>
                        </a:rPr>
                        <a:t>Top 0.2% most extreme values</a:t>
                      </a:r>
                      <a:endParaRPr lang="en-SG" sz="110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tc>
                  <a:txBody>
                    <a:bodyPr/>
                    <a:lstStyle/>
                    <a:p>
                      <a:pPr algn="just">
                        <a:lnSpc>
                          <a:spcPct val="107000"/>
                        </a:lnSpc>
                        <a:spcAft>
                          <a:spcPts val="0"/>
                        </a:spcAft>
                      </a:pPr>
                      <a:r>
                        <a:rPr lang="en-SG" sz="1100">
                          <a:solidFill>
                            <a:schemeClr val="bg1">
                              <a:lumMod val="10000"/>
                            </a:schemeClr>
                          </a:solidFill>
                          <a:effectLst/>
                          <a:latin typeface="Calibri Light" panose="020F0302020204030204" pitchFamily="34" charset="0"/>
                          <a:cs typeface="Calibri Light" panose="020F0302020204030204" pitchFamily="34" charset="0"/>
                        </a:rPr>
                        <a:t>Top 1% most extreme values</a:t>
                      </a:r>
                      <a:endParaRPr lang="en-SG" sz="110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extLst>
                  <a:ext uri="{0D108BD9-81ED-4DB2-BD59-A6C34878D82A}">
                    <a16:rowId xmlns:a16="http://schemas.microsoft.com/office/drawing/2014/main" val="1239118551"/>
                  </a:ext>
                </a:extLst>
              </a:tr>
              <a:tr h="174879">
                <a:tc>
                  <a:txBody>
                    <a:bodyPr/>
                    <a:lstStyle/>
                    <a:p>
                      <a:pPr>
                        <a:lnSpc>
                          <a:spcPct val="107000"/>
                        </a:lnSpc>
                        <a:spcAft>
                          <a:spcPts val="0"/>
                        </a:spcAft>
                      </a:pPr>
                      <a:r>
                        <a:rPr lang="en-SG" sz="1100" b="0" dirty="0">
                          <a:solidFill>
                            <a:schemeClr val="bg1">
                              <a:lumMod val="10000"/>
                            </a:schemeClr>
                          </a:solidFill>
                          <a:effectLst/>
                          <a:latin typeface="Calibri Light" panose="020F0302020204030204" pitchFamily="34" charset="0"/>
                          <a:cs typeface="Calibri Light" panose="020F0302020204030204" pitchFamily="34" charset="0"/>
                        </a:rPr>
                        <a:t>3 – 26</a:t>
                      </a:r>
                      <a:endParaRPr lang="en-SG" sz="1100" b="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tc>
                  <a:txBody>
                    <a:bodyPr/>
                    <a:lstStyle/>
                    <a:p>
                      <a:pPr algn="just">
                        <a:lnSpc>
                          <a:spcPct val="107000"/>
                        </a:lnSpc>
                        <a:spcAft>
                          <a:spcPts val="0"/>
                        </a:spcAft>
                      </a:pPr>
                      <a:r>
                        <a:rPr lang="en-SG" sz="1100" dirty="0">
                          <a:solidFill>
                            <a:schemeClr val="bg1">
                              <a:lumMod val="10000"/>
                            </a:schemeClr>
                          </a:solidFill>
                          <a:effectLst/>
                          <a:latin typeface="Calibri Light" panose="020F0302020204030204" pitchFamily="34" charset="0"/>
                          <a:cs typeface="Calibri Light" panose="020F0302020204030204" pitchFamily="34" charset="0"/>
                        </a:rPr>
                        <a:t>Top 0.1% and bottom 0.1% most extreme values</a:t>
                      </a:r>
                      <a:endParaRPr lang="en-SG" sz="110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tc>
                  <a:txBody>
                    <a:bodyPr/>
                    <a:lstStyle/>
                    <a:p>
                      <a:pPr algn="just">
                        <a:lnSpc>
                          <a:spcPct val="107000"/>
                        </a:lnSpc>
                        <a:spcAft>
                          <a:spcPts val="0"/>
                        </a:spcAft>
                      </a:pPr>
                      <a:r>
                        <a:rPr lang="en-SG" sz="1100">
                          <a:solidFill>
                            <a:schemeClr val="bg1">
                              <a:lumMod val="10000"/>
                            </a:schemeClr>
                          </a:solidFill>
                          <a:effectLst/>
                          <a:latin typeface="Calibri Light" panose="020F0302020204030204" pitchFamily="34" charset="0"/>
                          <a:cs typeface="Calibri Light" panose="020F0302020204030204" pitchFamily="34" charset="0"/>
                        </a:rPr>
                        <a:t>Top 0.5% and bottom 0.5% most extreme values</a:t>
                      </a:r>
                      <a:endParaRPr lang="en-SG" sz="110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extLst>
                  <a:ext uri="{0D108BD9-81ED-4DB2-BD59-A6C34878D82A}">
                    <a16:rowId xmlns:a16="http://schemas.microsoft.com/office/drawing/2014/main" val="3701395174"/>
                  </a:ext>
                </a:extLst>
              </a:tr>
              <a:tr h="0">
                <a:tc>
                  <a:txBody>
                    <a:bodyPr/>
                    <a:lstStyle/>
                    <a:p>
                      <a:pPr>
                        <a:lnSpc>
                          <a:spcPct val="107000"/>
                        </a:lnSpc>
                        <a:spcAft>
                          <a:spcPts val="0"/>
                        </a:spcAft>
                      </a:pPr>
                      <a:r>
                        <a:rPr lang="en-SG" sz="1100" b="0" dirty="0">
                          <a:solidFill>
                            <a:schemeClr val="bg1">
                              <a:lumMod val="10000"/>
                            </a:schemeClr>
                          </a:solidFill>
                          <a:effectLst/>
                          <a:latin typeface="Calibri Light" panose="020F0302020204030204" pitchFamily="34" charset="0"/>
                          <a:cs typeface="Calibri Light" panose="020F0302020204030204" pitchFamily="34" charset="0"/>
                        </a:rPr>
                        <a:t>WAPP Value Cut-Off</a:t>
                      </a:r>
                      <a:endParaRPr lang="en-SG" sz="1100" b="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tc>
                  <a:txBody>
                    <a:bodyPr/>
                    <a:lstStyle/>
                    <a:p>
                      <a:pPr algn="just">
                        <a:lnSpc>
                          <a:spcPct val="107000"/>
                        </a:lnSpc>
                        <a:spcAft>
                          <a:spcPts val="0"/>
                        </a:spcAft>
                      </a:pPr>
                      <a:r>
                        <a:rPr lang="en-SG" sz="1100" dirty="0">
                          <a:solidFill>
                            <a:schemeClr val="bg1">
                              <a:lumMod val="10000"/>
                            </a:schemeClr>
                          </a:solidFill>
                          <a:effectLst/>
                          <a:latin typeface="Calibri Light" panose="020F0302020204030204" pitchFamily="34" charset="0"/>
                          <a:cs typeface="Calibri Light" panose="020F0302020204030204" pitchFamily="34" charset="0"/>
                        </a:rPr>
                        <a:t>WAPP &gt;= 70%</a:t>
                      </a:r>
                      <a:endParaRPr lang="en-SG" sz="110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tc>
                  <a:txBody>
                    <a:bodyPr/>
                    <a:lstStyle/>
                    <a:p>
                      <a:pPr algn="just">
                        <a:lnSpc>
                          <a:spcPct val="107000"/>
                        </a:lnSpc>
                        <a:spcAft>
                          <a:spcPts val="0"/>
                        </a:spcAft>
                      </a:pPr>
                      <a:r>
                        <a:rPr lang="en-SG" sz="1100" dirty="0">
                          <a:solidFill>
                            <a:schemeClr val="bg1">
                              <a:lumMod val="10000"/>
                            </a:schemeClr>
                          </a:solidFill>
                          <a:effectLst/>
                          <a:latin typeface="Calibri Light" panose="020F0302020204030204" pitchFamily="34" charset="0"/>
                          <a:cs typeface="Calibri Light" panose="020F0302020204030204" pitchFamily="34" charset="0"/>
                        </a:rPr>
                        <a:t>WAPP &gt;= 80%</a:t>
                      </a:r>
                      <a:endParaRPr lang="en-SG" sz="110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lumMod val="10000"/>
                        </a:schemeClr>
                      </a:solidFill>
                      <a:prstDash val="solid"/>
                      <a:round/>
                      <a:headEnd type="none" w="med" len="med"/>
                      <a:tailEnd type="none" w="med" len="med"/>
                    </a:lnL>
                    <a:lnR w="6350" cap="flat" cmpd="sng" algn="ctr">
                      <a:solidFill>
                        <a:schemeClr val="tx1">
                          <a:lumMod val="10000"/>
                        </a:schemeClr>
                      </a:solidFill>
                      <a:prstDash val="solid"/>
                      <a:round/>
                      <a:headEnd type="none" w="med" len="med"/>
                      <a:tailEnd type="none" w="med" len="med"/>
                    </a:lnR>
                    <a:lnT w="6350" cap="flat" cmpd="sng" algn="ctr">
                      <a:solidFill>
                        <a:schemeClr val="tx1">
                          <a:lumMod val="10000"/>
                        </a:schemeClr>
                      </a:solidFill>
                      <a:prstDash val="solid"/>
                      <a:round/>
                      <a:headEnd type="none" w="med" len="med"/>
                      <a:tailEnd type="none" w="med" len="med"/>
                    </a:lnT>
                    <a:lnB w="6350" cap="flat" cmpd="sng" algn="ctr">
                      <a:solidFill>
                        <a:schemeClr val="tx1">
                          <a:lumMod val="10000"/>
                        </a:schemeClr>
                      </a:solidFill>
                      <a:prstDash val="solid"/>
                      <a:round/>
                      <a:headEnd type="none" w="med" len="med"/>
                      <a:tailEnd type="none" w="med" len="med"/>
                    </a:lnB>
                    <a:noFill/>
                  </a:tcPr>
                </a:tc>
                <a:extLst>
                  <a:ext uri="{0D108BD9-81ED-4DB2-BD59-A6C34878D82A}">
                    <a16:rowId xmlns:a16="http://schemas.microsoft.com/office/drawing/2014/main" val="85022412"/>
                  </a:ext>
                </a:extLst>
              </a:tr>
            </a:tbl>
          </a:graphicData>
        </a:graphic>
      </p:graphicFrame>
    </p:spTree>
    <p:extLst>
      <p:ext uri="{BB962C8B-B14F-4D97-AF65-F5344CB8AC3E}">
        <p14:creationId xmlns:p14="http://schemas.microsoft.com/office/powerpoint/2010/main" val="146899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7D96-19F7-4A04-9A74-8340BC8C22F0}"/>
              </a:ext>
            </a:extLst>
          </p:cNvPr>
          <p:cNvSpPr>
            <a:spLocks noGrp="1"/>
          </p:cNvSpPr>
          <p:nvPr>
            <p:ph type="ctrTitle"/>
          </p:nvPr>
        </p:nvSpPr>
        <p:spPr/>
        <p:txBody>
          <a:bodyPr/>
          <a:lstStyle/>
          <a:p>
            <a:r>
              <a:rPr lang="en-SG" sz="2800" dirty="0"/>
              <a:t>Modelling</a:t>
            </a:r>
          </a:p>
        </p:txBody>
      </p:sp>
      <p:sp>
        <p:nvSpPr>
          <p:cNvPr id="5" name="Content Placeholder 6">
            <a:extLst>
              <a:ext uri="{FF2B5EF4-FFF2-40B4-BE49-F238E27FC236}">
                <a16:creationId xmlns:a16="http://schemas.microsoft.com/office/drawing/2014/main" id="{EC899A67-9E88-49ED-8F95-F0061E11EA34}"/>
              </a:ext>
            </a:extLst>
          </p:cNvPr>
          <p:cNvSpPr txBox="1">
            <a:spLocks/>
          </p:cNvSpPr>
          <p:nvPr/>
        </p:nvSpPr>
        <p:spPr>
          <a:xfrm>
            <a:off x="606424" y="1346356"/>
            <a:ext cx="6451027" cy="51667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dirty="0">
                <a:solidFill>
                  <a:schemeClr val="bg1">
                    <a:lumMod val="10000"/>
                  </a:schemeClr>
                </a:solidFill>
                <a:latin typeface="Calibri Light" panose="020F0302020204030204" pitchFamily="34" charset="0"/>
                <a:cs typeface="Calibri Light" panose="020F0302020204030204" pitchFamily="34" charset="0"/>
              </a:rPr>
              <a:t>K-Means Clustering (K = 5)</a:t>
            </a:r>
          </a:p>
          <a:p>
            <a:pPr lvl="1"/>
            <a:r>
              <a:rPr lang="en-SG" sz="1600" dirty="0">
                <a:solidFill>
                  <a:schemeClr val="bg1">
                    <a:lumMod val="10000"/>
                  </a:schemeClr>
                </a:solidFill>
                <a:latin typeface="Calibri Light" panose="020F0302020204030204" pitchFamily="34" charset="0"/>
                <a:cs typeface="Calibri Light" panose="020F0302020204030204" pitchFamily="34" charset="0"/>
              </a:rPr>
              <a:t>Input variables: PC 1-10</a:t>
            </a:r>
          </a:p>
          <a:p>
            <a:pPr lvl="1"/>
            <a:r>
              <a:rPr lang="en-SG" sz="1600" dirty="0">
                <a:solidFill>
                  <a:schemeClr val="bg1">
                    <a:lumMod val="10000"/>
                  </a:schemeClr>
                </a:solidFill>
                <a:latin typeface="Calibri Light" panose="020F0302020204030204" pitchFamily="34" charset="0"/>
                <a:cs typeface="Calibri Light" panose="020F0302020204030204" pitchFamily="34" charset="0"/>
              </a:rPr>
              <a:t>Good separation of suspected pothole events (Cluster 3 / red) against non-pothole events when compared to pre-tagged data</a:t>
            </a:r>
          </a:p>
          <a:p>
            <a:r>
              <a:rPr lang="en-SG" sz="1800" dirty="0">
                <a:solidFill>
                  <a:schemeClr val="bg1">
                    <a:lumMod val="10000"/>
                  </a:schemeClr>
                </a:solidFill>
                <a:latin typeface="Calibri Light" panose="020F0302020204030204" pitchFamily="34" charset="0"/>
                <a:cs typeface="Calibri Light" panose="020F0302020204030204" pitchFamily="34" charset="0"/>
              </a:rPr>
              <a:t>Ensemble Voting of WAPP and K-Means Clustering Results to ID Suspected Potholes</a:t>
            </a:r>
          </a:p>
          <a:p>
            <a:pPr lvl="1"/>
            <a:r>
              <a:rPr lang="en-SG" sz="1600" dirty="0">
                <a:solidFill>
                  <a:schemeClr val="bg1">
                    <a:lumMod val="10000"/>
                  </a:schemeClr>
                </a:solidFill>
                <a:latin typeface="Calibri Light" panose="020F0302020204030204" pitchFamily="34" charset="0"/>
                <a:cs typeface="Calibri Light" panose="020F0302020204030204" pitchFamily="34" charset="0"/>
              </a:rPr>
              <a:t>Alpha (</a:t>
            </a:r>
            <a:r>
              <a:rPr lang="en-SG" sz="1600" dirty="0">
                <a:solidFill>
                  <a:schemeClr val="bg1">
                    <a:lumMod val="10000"/>
                  </a:schemeClr>
                </a:solidFill>
                <a:latin typeface="Calibri Light" panose="020F0302020204030204" pitchFamily="34" charset="0"/>
                <a:cs typeface="Calibri Light" panose="020F0302020204030204" pitchFamily="34" charset="0"/>
                <a:sym typeface="Arial"/>
              </a:rPr>
              <a:t>w/o HDBSCAN)</a:t>
            </a:r>
            <a:r>
              <a:rPr lang="en-SG" sz="1600" dirty="0">
                <a:solidFill>
                  <a:schemeClr val="bg1">
                    <a:lumMod val="10000"/>
                  </a:schemeClr>
                </a:solidFill>
                <a:latin typeface="Calibri Light" panose="020F0302020204030204" pitchFamily="34" charset="0"/>
                <a:cs typeface="Calibri Light" panose="020F0302020204030204" pitchFamily="34" charset="0"/>
              </a:rPr>
              <a:t>: 2 or more votes (622 observations; 0.183%)</a:t>
            </a:r>
          </a:p>
          <a:p>
            <a:pPr lvl="1"/>
            <a:r>
              <a:rPr lang="en-SG" sz="1600" dirty="0">
                <a:solidFill>
                  <a:schemeClr val="bg1">
                    <a:lumMod val="10000"/>
                  </a:schemeClr>
                </a:solidFill>
                <a:latin typeface="Calibri Light" panose="020F0302020204030204" pitchFamily="34" charset="0"/>
                <a:cs typeface="Calibri Light" panose="020F0302020204030204" pitchFamily="34" charset="0"/>
              </a:rPr>
              <a:t>Beta (</a:t>
            </a:r>
            <a:r>
              <a:rPr lang="en-SG" sz="1600" dirty="0">
                <a:solidFill>
                  <a:schemeClr val="bg1">
                    <a:lumMod val="10000"/>
                  </a:schemeClr>
                </a:solidFill>
                <a:latin typeface="Calibri Light" panose="020F0302020204030204" pitchFamily="34" charset="0"/>
                <a:cs typeface="Calibri Light" panose="020F0302020204030204" pitchFamily="34" charset="0"/>
                <a:sym typeface="Arial"/>
              </a:rPr>
              <a:t>w/o HDBSCAN </a:t>
            </a:r>
            <a:r>
              <a:rPr lang="en-SG" sz="1600" dirty="0">
                <a:solidFill>
                  <a:schemeClr val="bg1">
                    <a:lumMod val="10000"/>
                  </a:schemeClr>
                </a:solidFill>
                <a:latin typeface="Calibri Light" panose="020F0302020204030204" pitchFamily="34" charset="0"/>
                <a:cs typeface="Calibri Light" panose="020F0302020204030204" pitchFamily="34" charset="0"/>
              </a:rPr>
              <a:t>: 3 votes (298 observations; 0.088%)</a:t>
            </a:r>
          </a:p>
          <a:p>
            <a:r>
              <a:rPr lang="en-SG" sz="1800" dirty="0">
                <a:solidFill>
                  <a:schemeClr val="bg1">
                    <a:lumMod val="10000"/>
                  </a:schemeClr>
                </a:solidFill>
                <a:latin typeface="Calibri Light" panose="020F0302020204030204" pitchFamily="34" charset="0"/>
                <a:cs typeface="Calibri Light" panose="020F0302020204030204" pitchFamily="34" charset="0"/>
              </a:rPr>
              <a:t>Geospatial Clustering of Suspected Potholes</a:t>
            </a:r>
          </a:p>
          <a:p>
            <a:pPr lvl="1"/>
            <a:r>
              <a:rPr lang="en-SG" sz="160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rPr>
              <a:t>Hierarchical Density Based Spatial Clustering</a:t>
            </a:r>
            <a:r>
              <a:rPr lang="en-SG" sz="1600" kern="1400" spc="-5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rPr>
              <a:t> </a:t>
            </a:r>
            <a:r>
              <a:rPr lang="en-SG" sz="1600" dirty="0">
                <a:solidFill>
                  <a:schemeClr val="bg1">
                    <a:lumMod val="10000"/>
                  </a:schemeClr>
                </a:solidFill>
                <a:effectLst/>
                <a:latin typeface="Calibri Light" panose="020F0302020204030204" pitchFamily="34" charset="0"/>
                <a:ea typeface="SimSun" panose="02010600030101010101" pitchFamily="2" charset="-122"/>
                <a:cs typeface="Calibri Light" panose="020F0302020204030204" pitchFamily="34" charset="0"/>
              </a:rPr>
              <a:t>of Applications with Noise (HDBSCAN) used</a:t>
            </a:r>
          </a:p>
          <a:p>
            <a:pPr lvl="1"/>
            <a:r>
              <a:rPr lang="en-SG" sz="1600" dirty="0">
                <a:solidFill>
                  <a:schemeClr val="bg1">
                    <a:lumMod val="10000"/>
                  </a:schemeClr>
                </a:solidFill>
                <a:latin typeface="Calibri Light" panose="020F0302020204030204" pitchFamily="34" charset="0"/>
                <a:ea typeface="SimSun" panose="02010600030101010101" pitchFamily="2" charset="-122"/>
                <a:cs typeface="Calibri Light" panose="020F0302020204030204" pitchFamily="34" charset="0"/>
              </a:rPr>
              <a:t>Pools results from multiple sources and filter out spurious results</a:t>
            </a:r>
          </a:p>
          <a:p>
            <a:pPr lvl="1"/>
            <a:r>
              <a:rPr lang="en-SG" sz="1600" dirty="0">
                <a:solidFill>
                  <a:schemeClr val="bg1">
                    <a:lumMod val="10000"/>
                  </a:schemeClr>
                </a:solidFill>
                <a:latin typeface="Calibri Light" panose="020F0302020204030204" pitchFamily="34" charset="0"/>
                <a:ea typeface="SimSun" panose="02010600030101010101" pitchFamily="2" charset="-122"/>
                <a:cs typeface="Calibri Light" panose="020F0302020204030204" pitchFamily="34" charset="0"/>
              </a:rPr>
              <a:t>Epsilon pegged to median GPS accuracy (±4m) of suspected potholes observations</a:t>
            </a:r>
          </a:p>
          <a:p>
            <a:pPr lvl="1">
              <a:spcAft>
                <a:spcPts val="0"/>
              </a:spcAft>
            </a:pPr>
            <a:r>
              <a:rPr lang="en-SG" sz="1600" dirty="0">
                <a:solidFill>
                  <a:schemeClr val="bg1">
                    <a:lumMod val="10000"/>
                  </a:schemeClr>
                </a:solidFill>
                <a:latin typeface="Calibri Light" panose="020F0302020204030204" pitchFamily="34" charset="0"/>
                <a:ea typeface="SimSun" panose="02010600030101010101" pitchFamily="2" charset="-122"/>
                <a:cs typeface="Calibri Light" panose="020F0302020204030204" pitchFamily="34" charset="0"/>
              </a:rPr>
              <a:t>Minimum Cluster Size = 5</a:t>
            </a:r>
          </a:p>
          <a:p>
            <a:pPr lvl="1">
              <a:spcAft>
                <a:spcPts val="800"/>
              </a:spcAft>
            </a:pPr>
            <a:r>
              <a:rPr lang="en-SG" sz="1600" dirty="0">
                <a:solidFill>
                  <a:schemeClr val="bg1">
                    <a:lumMod val="10000"/>
                  </a:schemeClr>
                </a:solidFill>
                <a:latin typeface="Calibri Light" panose="020F0302020204030204" pitchFamily="34" charset="0"/>
                <a:ea typeface="SimSun" panose="02010600030101010101" pitchFamily="2" charset="-122"/>
                <a:cs typeface="Calibri Light" panose="020F0302020204030204" pitchFamily="34" charset="0"/>
              </a:rPr>
              <a:t>Distance metric: Haversine</a:t>
            </a:r>
          </a:p>
        </p:txBody>
      </p:sp>
      <p:pic>
        <p:nvPicPr>
          <p:cNvPr id="7" name="Picture 6">
            <a:extLst>
              <a:ext uri="{FF2B5EF4-FFF2-40B4-BE49-F238E27FC236}">
                <a16:creationId xmlns:a16="http://schemas.microsoft.com/office/drawing/2014/main" id="{89AFC9E9-9210-4460-935B-AA77DF9A666A}"/>
              </a:ext>
            </a:extLst>
          </p:cNvPr>
          <p:cNvPicPr/>
          <p:nvPr/>
        </p:nvPicPr>
        <p:blipFill rotWithShape="1">
          <a:blip r:embed="rId2" cstate="print">
            <a:extLst>
              <a:ext uri="{28A0092B-C50C-407E-A947-70E740481C1C}">
                <a14:useLocalDpi xmlns:a14="http://schemas.microsoft.com/office/drawing/2010/main" val="0"/>
              </a:ext>
            </a:extLst>
          </a:blip>
          <a:srcRect t="3398"/>
          <a:stretch/>
        </p:blipFill>
        <p:spPr bwMode="auto">
          <a:xfrm>
            <a:off x="7315404" y="2879099"/>
            <a:ext cx="4667250" cy="1420432"/>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F1A489F-9B52-451B-A6AD-295C566198EB}"/>
              </a:ext>
            </a:extLst>
          </p:cNvPr>
          <p:cNvPicPr/>
          <p:nvPr/>
        </p:nvPicPr>
        <p:blipFill rotWithShape="1">
          <a:blip r:embed="rId3" cstate="print">
            <a:extLst>
              <a:ext uri="{28A0092B-C50C-407E-A947-70E740481C1C}">
                <a14:useLocalDpi xmlns:a14="http://schemas.microsoft.com/office/drawing/2010/main" val="0"/>
              </a:ext>
            </a:extLst>
          </a:blip>
          <a:srcRect t="3438"/>
          <a:stretch/>
        </p:blipFill>
        <p:spPr bwMode="auto">
          <a:xfrm>
            <a:off x="7315200" y="5093786"/>
            <a:ext cx="4665754" cy="1419300"/>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6F1DC1D-7194-44F1-9980-7E8B26A7461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11503" y="200164"/>
            <a:ext cx="2625090" cy="1884680"/>
          </a:xfrm>
          <a:prstGeom prst="rect">
            <a:avLst/>
          </a:prstGeom>
          <a:noFill/>
          <a:ln>
            <a:noFill/>
          </a:ln>
        </p:spPr>
      </p:pic>
      <p:sp>
        <p:nvSpPr>
          <p:cNvPr id="14" name="TextBox 13">
            <a:extLst>
              <a:ext uri="{FF2B5EF4-FFF2-40B4-BE49-F238E27FC236}">
                <a16:creationId xmlns:a16="http://schemas.microsoft.com/office/drawing/2014/main" id="{F71BB078-9737-45F8-89B5-4207351BF805}"/>
              </a:ext>
            </a:extLst>
          </p:cNvPr>
          <p:cNvSpPr txBox="1"/>
          <p:nvPr/>
        </p:nvSpPr>
        <p:spPr>
          <a:xfrm>
            <a:off x="7315200" y="2189020"/>
            <a:ext cx="4665754" cy="615553"/>
          </a:xfrm>
          <a:prstGeom prst="rect">
            <a:avLst/>
          </a:prstGeom>
          <a:noFill/>
        </p:spPr>
        <p:txBody>
          <a:bodyPr wrap="square">
            <a:spAutoFit/>
          </a:bodyPr>
          <a:lstStyle/>
          <a:p>
            <a:r>
              <a:rPr lang="en-SG" sz="1800" b="1" dirty="0">
                <a:solidFill>
                  <a:schemeClr val="bg1">
                    <a:lumMod val="10000"/>
                  </a:schemeClr>
                </a:solidFill>
                <a:latin typeface="Calibri Light" panose="020F0302020204030204" pitchFamily="34" charset="0"/>
                <a:cs typeface="Calibri Light" panose="020F0302020204030204" pitchFamily="34" charset="0"/>
              </a:rPr>
              <a:t>K-Means Clustering Results</a:t>
            </a:r>
          </a:p>
          <a:p>
            <a:r>
              <a:rPr lang="en-SG" sz="1600" dirty="0">
                <a:solidFill>
                  <a:schemeClr val="bg1">
                    <a:lumMod val="10000"/>
                  </a:schemeClr>
                </a:solidFill>
                <a:latin typeface="Calibri Light" panose="020F0302020204030204" pitchFamily="34" charset="0"/>
                <a:cs typeface="Calibri Light" panose="020F0302020204030204" pitchFamily="34" charset="0"/>
              </a:rPr>
              <a:t>Filtered by Pre-Tagged Non-Pothole Events</a:t>
            </a:r>
            <a:endParaRPr lang="en-SG" sz="1800" dirty="0">
              <a:solidFill>
                <a:schemeClr val="bg1">
                  <a:lumMod val="10000"/>
                </a:schemeClr>
              </a:solidFill>
              <a:latin typeface="Calibri Light" panose="020F0302020204030204" pitchFamily="34" charset="0"/>
              <a:cs typeface="Calibri Light" panose="020F0302020204030204" pitchFamily="34" charset="0"/>
            </a:endParaRPr>
          </a:p>
        </p:txBody>
      </p:sp>
      <p:sp>
        <p:nvSpPr>
          <p:cNvPr id="15" name="TextBox 14">
            <a:extLst>
              <a:ext uri="{FF2B5EF4-FFF2-40B4-BE49-F238E27FC236}">
                <a16:creationId xmlns:a16="http://schemas.microsoft.com/office/drawing/2014/main" id="{B8C0F955-613F-4C12-AD69-DCA144D3114B}"/>
              </a:ext>
            </a:extLst>
          </p:cNvPr>
          <p:cNvSpPr txBox="1"/>
          <p:nvPr/>
        </p:nvSpPr>
        <p:spPr>
          <a:xfrm>
            <a:off x="7315200" y="4374057"/>
            <a:ext cx="4665754" cy="646331"/>
          </a:xfrm>
          <a:prstGeom prst="rect">
            <a:avLst/>
          </a:prstGeom>
          <a:noFill/>
        </p:spPr>
        <p:txBody>
          <a:bodyPr wrap="square">
            <a:spAutoFit/>
          </a:bodyPr>
          <a:lstStyle/>
          <a:p>
            <a:r>
              <a:rPr lang="en-SG" sz="2000" b="1" dirty="0">
                <a:solidFill>
                  <a:schemeClr val="bg1">
                    <a:lumMod val="10000"/>
                  </a:schemeClr>
                </a:solidFill>
                <a:latin typeface="Calibri Light" panose="020F0302020204030204" pitchFamily="34" charset="0"/>
                <a:cs typeface="Calibri Light" panose="020F0302020204030204" pitchFamily="34" charset="0"/>
              </a:rPr>
              <a:t>K-Means Clustering Results</a:t>
            </a:r>
          </a:p>
          <a:p>
            <a:r>
              <a:rPr lang="en-SG" sz="1600" dirty="0">
                <a:solidFill>
                  <a:schemeClr val="bg1">
                    <a:lumMod val="10000"/>
                  </a:schemeClr>
                </a:solidFill>
                <a:latin typeface="Calibri Light" panose="020F0302020204030204" pitchFamily="34" charset="0"/>
                <a:cs typeface="Calibri Light" panose="020F0302020204030204" pitchFamily="34" charset="0"/>
              </a:rPr>
              <a:t>Filtered by Pre-Tagged Pothole Events</a:t>
            </a:r>
            <a:endParaRPr lang="en-SG" dirty="0">
              <a:solidFill>
                <a:schemeClr val="bg1">
                  <a:lumMod val="10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7909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7D96-19F7-4A04-9A74-8340BC8C22F0}"/>
              </a:ext>
            </a:extLst>
          </p:cNvPr>
          <p:cNvSpPr>
            <a:spLocks noGrp="1"/>
          </p:cNvSpPr>
          <p:nvPr>
            <p:ph type="ctrTitle"/>
          </p:nvPr>
        </p:nvSpPr>
        <p:spPr>
          <a:xfrm>
            <a:off x="1940996" y="571663"/>
            <a:ext cx="3964504" cy="672000"/>
          </a:xfrm>
        </p:spPr>
        <p:txBody>
          <a:bodyPr/>
          <a:lstStyle/>
          <a:p>
            <a:r>
              <a:rPr lang="en-SG" sz="2800" b="1" dirty="0"/>
              <a:t>Model Evaluation</a:t>
            </a:r>
          </a:p>
        </p:txBody>
      </p:sp>
      <p:sp>
        <p:nvSpPr>
          <p:cNvPr id="5" name="Content Placeholder 6">
            <a:extLst>
              <a:ext uri="{FF2B5EF4-FFF2-40B4-BE49-F238E27FC236}">
                <a16:creationId xmlns:a16="http://schemas.microsoft.com/office/drawing/2014/main" id="{EC899A67-9E88-49ED-8F95-F0061E11EA34}"/>
              </a:ext>
            </a:extLst>
          </p:cNvPr>
          <p:cNvSpPr txBox="1">
            <a:spLocks/>
          </p:cNvSpPr>
          <p:nvPr/>
        </p:nvSpPr>
        <p:spPr>
          <a:xfrm>
            <a:off x="606424" y="1346356"/>
            <a:ext cx="5108575" cy="516673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solidFill>
                  <a:schemeClr val="bg2">
                    <a:lumMod val="10000"/>
                    <a:lumOff val="90000"/>
                  </a:schemeClr>
                </a:solidFill>
                <a:latin typeface="Calibri Light" panose="020F0302020204030204" pitchFamily="34" charset="0"/>
                <a:cs typeface="Calibri Light" panose="020F0302020204030204" pitchFamily="34" charset="0"/>
              </a:rPr>
              <a:t>Model evaluation</a:t>
            </a:r>
          </a:p>
          <a:p>
            <a:pPr lvl="1"/>
            <a:r>
              <a:rPr lang="en-SG" sz="1800" dirty="0">
                <a:solidFill>
                  <a:schemeClr val="bg2">
                    <a:lumMod val="10000"/>
                    <a:lumOff val="90000"/>
                  </a:schemeClr>
                </a:solidFill>
                <a:latin typeface="Calibri Light" panose="020F0302020204030204" pitchFamily="34" charset="0"/>
                <a:cs typeface="Calibri Light" panose="020F0302020204030204" pitchFamily="34" charset="0"/>
              </a:rPr>
              <a:t>Both models Alpha and Beta can detect pothole with fair level of accuracy, though Beta the generally the superior model</a:t>
            </a:r>
          </a:p>
          <a:p>
            <a:pPr lvl="1"/>
            <a:r>
              <a:rPr lang="en-SG" sz="1800" dirty="0">
                <a:solidFill>
                  <a:schemeClr val="bg2">
                    <a:lumMod val="10000"/>
                    <a:lumOff val="90000"/>
                  </a:schemeClr>
                </a:solidFill>
                <a:latin typeface="Calibri Light" panose="020F0302020204030204" pitchFamily="34" charset="0"/>
                <a:cs typeface="Calibri Light" panose="020F0302020204030204" pitchFamily="34" charset="0"/>
              </a:rPr>
              <a:t>Metrics used here tend to understate the specificity (true negative rate) of the models</a:t>
            </a:r>
          </a:p>
          <a:p>
            <a:pPr lvl="1"/>
            <a:r>
              <a:rPr lang="en-SG" sz="1800" dirty="0">
                <a:solidFill>
                  <a:schemeClr val="bg2">
                    <a:lumMod val="10000"/>
                    <a:lumOff val="90000"/>
                  </a:schemeClr>
                </a:solidFill>
                <a:latin typeface="Calibri Light" panose="020F0302020204030204" pitchFamily="34" charset="0"/>
                <a:cs typeface="Calibri Light" panose="020F0302020204030204" pitchFamily="34" charset="0"/>
              </a:rPr>
              <a:t>Tuning of the HDBSCAN is required to account for differences in traffic in filtering out spurious results from false negative events.</a:t>
            </a:r>
          </a:p>
          <a:p>
            <a:r>
              <a:rPr lang="en-SG" sz="2000" dirty="0">
                <a:solidFill>
                  <a:schemeClr val="bg2">
                    <a:lumMod val="10000"/>
                    <a:lumOff val="90000"/>
                  </a:schemeClr>
                </a:solidFill>
                <a:latin typeface="Calibri Light" panose="020F0302020204030204" pitchFamily="34" charset="0"/>
                <a:cs typeface="Calibri Light" panose="020F0302020204030204" pitchFamily="34" charset="0"/>
              </a:rPr>
              <a:t>Limitations</a:t>
            </a:r>
          </a:p>
          <a:p>
            <a:pPr lvl="1"/>
            <a:r>
              <a:rPr lang="en-SG" sz="1800" dirty="0">
                <a:solidFill>
                  <a:schemeClr val="bg2">
                    <a:lumMod val="10000"/>
                    <a:lumOff val="90000"/>
                  </a:schemeClr>
                </a:solidFill>
                <a:latin typeface="Calibri Light" panose="020F0302020204030204" pitchFamily="34" charset="0"/>
                <a:cs typeface="Calibri Light" panose="020F0302020204030204" pitchFamily="34" charset="0"/>
              </a:rPr>
              <a:t>Unsupervised learning methods for pothole detection is unsuitable for real-time applications, especially GPS is only used on a on-demand basis to save power</a:t>
            </a:r>
          </a:p>
          <a:p>
            <a:pPr lvl="1"/>
            <a:r>
              <a:rPr lang="en-SG" sz="1800" dirty="0">
                <a:solidFill>
                  <a:schemeClr val="bg2">
                    <a:lumMod val="10000"/>
                    <a:lumOff val="90000"/>
                  </a:schemeClr>
                </a:solidFill>
                <a:latin typeface="Calibri Light" panose="020F0302020204030204" pitchFamily="34" charset="0"/>
                <a:cs typeface="Calibri Light" panose="020F0302020204030204" pitchFamily="34" charset="0"/>
              </a:rPr>
              <a:t>Vehicle must contact pothole for detection to be possible</a:t>
            </a:r>
          </a:p>
          <a:p>
            <a:pPr lvl="1"/>
            <a:r>
              <a:rPr lang="en-SG" sz="1800" dirty="0">
                <a:solidFill>
                  <a:schemeClr val="bg2">
                    <a:lumMod val="10000"/>
                    <a:lumOff val="90000"/>
                  </a:schemeClr>
                </a:solidFill>
                <a:latin typeface="Calibri Light" panose="020F0302020204030204" pitchFamily="34" charset="0"/>
                <a:cs typeface="Calibri Light" panose="020F0302020204030204" pitchFamily="34" charset="0"/>
              </a:rPr>
              <a:t>More testing needed to account for variation in:</a:t>
            </a:r>
          </a:p>
          <a:p>
            <a:pPr lvl="2"/>
            <a:r>
              <a:rPr lang="en-SG" sz="1600" dirty="0">
                <a:solidFill>
                  <a:schemeClr val="bg2">
                    <a:lumMod val="10000"/>
                    <a:lumOff val="90000"/>
                  </a:schemeClr>
                </a:solidFill>
                <a:latin typeface="Calibri Light" panose="020F0302020204030204" pitchFamily="34" charset="0"/>
                <a:cs typeface="Calibri Light" panose="020F0302020204030204" pitchFamily="34" charset="0"/>
              </a:rPr>
              <a:t>Vehicle</a:t>
            </a:r>
          </a:p>
          <a:p>
            <a:pPr lvl="2"/>
            <a:r>
              <a:rPr lang="en-SG" sz="1600" dirty="0">
                <a:solidFill>
                  <a:schemeClr val="bg2">
                    <a:lumMod val="10000"/>
                    <a:lumOff val="90000"/>
                  </a:schemeClr>
                </a:solidFill>
                <a:latin typeface="Calibri Light" panose="020F0302020204030204" pitchFamily="34" charset="0"/>
                <a:cs typeface="Calibri Light" panose="020F0302020204030204" pitchFamily="34" charset="0"/>
              </a:rPr>
              <a:t>Road</a:t>
            </a:r>
          </a:p>
          <a:p>
            <a:pPr lvl="2"/>
            <a:r>
              <a:rPr lang="en-SG" sz="1600" dirty="0">
                <a:solidFill>
                  <a:schemeClr val="bg2">
                    <a:lumMod val="10000"/>
                    <a:lumOff val="90000"/>
                  </a:schemeClr>
                </a:solidFill>
                <a:latin typeface="Calibri Light" panose="020F0302020204030204" pitchFamily="34" charset="0"/>
                <a:cs typeface="Calibri Light" panose="020F0302020204030204" pitchFamily="34" charset="0"/>
              </a:rPr>
              <a:t>Driver</a:t>
            </a:r>
          </a:p>
          <a:p>
            <a:pPr lvl="2"/>
            <a:r>
              <a:rPr lang="en-SG" sz="1600" dirty="0">
                <a:solidFill>
                  <a:schemeClr val="bg2">
                    <a:lumMod val="10000"/>
                    <a:lumOff val="90000"/>
                  </a:schemeClr>
                </a:solidFill>
                <a:latin typeface="Calibri Light" panose="020F0302020204030204" pitchFamily="34" charset="0"/>
                <a:cs typeface="Calibri Light" panose="020F0302020204030204" pitchFamily="34" charset="0"/>
              </a:rPr>
              <a:t>Sensor</a:t>
            </a:r>
          </a:p>
        </p:txBody>
      </p:sp>
      <p:graphicFrame>
        <p:nvGraphicFramePr>
          <p:cNvPr id="3" name="Table 2">
            <a:extLst>
              <a:ext uri="{FF2B5EF4-FFF2-40B4-BE49-F238E27FC236}">
                <a16:creationId xmlns:a16="http://schemas.microsoft.com/office/drawing/2014/main" id="{177EDD3E-2AF9-4435-A37A-97302DD13410}"/>
              </a:ext>
            </a:extLst>
          </p:cNvPr>
          <p:cNvGraphicFramePr>
            <a:graphicFrameLocks noGrp="1"/>
          </p:cNvGraphicFramePr>
          <p:nvPr>
            <p:extLst>
              <p:ext uri="{D42A27DB-BD31-4B8C-83A1-F6EECF244321}">
                <p14:modId xmlns:p14="http://schemas.microsoft.com/office/powerpoint/2010/main" val="3993572546"/>
              </p:ext>
            </p:extLst>
          </p:nvPr>
        </p:nvGraphicFramePr>
        <p:xfrm>
          <a:off x="6096001" y="344914"/>
          <a:ext cx="5867399" cy="2483739"/>
        </p:xfrm>
        <a:graphic>
          <a:graphicData uri="http://schemas.openxmlformats.org/drawingml/2006/table">
            <a:tbl>
              <a:tblPr firstRow="1" firstCol="1" bandRow="1">
                <a:tableStyleId>{5C22544A-7EE6-4342-B048-85BDC9FD1C3A}</a:tableStyleId>
              </a:tblPr>
              <a:tblGrid>
                <a:gridCol w="2576635">
                  <a:extLst>
                    <a:ext uri="{9D8B030D-6E8A-4147-A177-3AD203B41FA5}">
                      <a16:colId xmlns:a16="http://schemas.microsoft.com/office/drawing/2014/main" val="2872991981"/>
                    </a:ext>
                  </a:extLst>
                </a:gridCol>
                <a:gridCol w="822691">
                  <a:extLst>
                    <a:ext uri="{9D8B030D-6E8A-4147-A177-3AD203B41FA5}">
                      <a16:colId xmlns:a16="http://schemas.microsoft.com/office/drawing/2014/main" val="329943838"/>
                    </a:ext>
                  </a:extLst>
                </a:gridCol>
                <a:gridCol w="822691">
                  <a:extLst>
                    <a:ext uri="{9D8B030D-6E8A-4147-A177-3AD203B41FA5}">
                      <a16:colId xmlns:a16="http://schemas.microsoft.com/office/drawing/2014/main" val="1748863398"/>
                    </a:ext>
                  </a:extLst>
                </a:gridCol>
                <a:gridCol w="822691">
                  <a:extLst>
                    <a:ext uri="{9D8B030D-6E8A-4147-A177-3AD203B41FA5}">
                      <a16:colId xmlns:a16="http://schemas.microsoft.com/office/drawing/2014/main" val="1137755335"/>
                    </a:ext>
                  </a:extLst>
                </a:gridCol>
                <a:gridCol w="822691">
                  <a:extLst>
                    <a:ext uri="{9D8B030D-6E8A-4147-A177-3AD203B41FA5}">
                      <a16:colId xmlns:a16="http://schemas.microsoft.com/office/drawing/2014/main" val="2036545024"/>
                    </a:ext>
                  </a:extLst>
                </a:gridCol>
              </a:tblGrid>
              <a:tr h="0">
                <a:tc>
                  <a:txBody>
                    <a:bodyPr/>
                    <a:lstStyle/>
                    <a:p>
                      <a:pPr>
                        <a:lnSpc>
                          <a:spcPct val="107000"/>
                        </a:lnSpc>
                        <a:spcAft>
                          <a:spcPts val="0"/>
                        </a:spcAft>
                      </a:pPr>
                      <a:r>
                        <a:rPr lang="en-SG" sz="1200"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rPr>
                        <a:t>Measure</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0" algn="r" rtl="0">
                        <a:lnSpc>
                          <a:spcPct val="107000"/>
                        </a:lnSpc>
                        <a:spcBef>
                          <a:spcPts val="0"/>
                        </a:spcBef>
                        <a:spcAft>
                          <a:spcPts val="0"/>
                        </a:spcAft>
                        <a:buClr>
                          <a:srgbClr val="000000"/>
                        </a:buClr>
                        <a:buFont typeface="Arial"/>
                      </a:pPr>
                      <a:r>
                        <a:rPr lang="en-SG" sz="1200" b="1" i="0" u="none" strike="noStrike" cap="none"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sym typeface="Arial"/>
                        </a:rPr>
                        <a:t>Alpha w/o HDBSCAN</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0" algn="r" rtl="0">
                        <a:lnSpc>
                          <a:spcPct val="107000"/>
                        </a:lnSpc>
                        <a:spcBef>
                          <a:spcPts val="0"/>
                        </a:spcBef>
                        <a:spcAft>
                          <a:spcPts val="0"/>
                        </a:spcAft>
                        <a:buClr>
                          <a:srgbClr val="000000"/>
                        </a:buClr>
                        <a:buFont typeface="Arial"/>
                      </a:pPr>
                      <a:r>
                        <a:rPr lang="en-SG" sz="1200" b="1" i="0" u="none" strike="noStrike" cap="none"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sym typeface="Arial"/>
                        </a:rPr>
                        <a:t>Alpha</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0" algn="r" rtl="0">
                        <a:lnSpc>
                          <a:spcPct val="107000"/>
                        </a:lnSpc>
                        <a:spcBef>
                          <a:spcPts val="0"/>
                        </a:spcBef>
                        <a:spcAft>
                          <a:spcPts val="0"/>
                        </a:spcAft>
                        <a:buClr>
                          <a:srgbClr val="000000"/>
                        </a:buClr>
                        <a:buFont typeface="Arial"/>
                      </a:pPr>
                      <a:r>
                        <a:rPr lang="en-SG" sz="1200" b="1" i="0" u="none" strike="noStrike" cap="none"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sym typeface="Arial"/>
                        </a:rPr>
                        <a:t>Beta w/o HDBSCAN</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0" algn="r" rtl="0">
                        <a:lnSpc>
                          <a:spcPct val="107000"/>
                        </a:lnSpc>
                        <a:spcBef>
                          <a:spcPts val="0"/>
                        </a:spcBef>
                        <a:spcAft>
                          <a:spcPts val="0"/>
                        </a:spcAft>
                        <a:buClr>
                          <a:srgbClr val="000000"/>
                        </a:buClr>
                        <a:buFont typeface="Arial"/>
                      </a:pPr>
                      <a:r>
                        <a:rPr lang="en-SG" sz="1200" b="1" i="0" u="none" strike="noStrike" cap="none"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sym typeface="Arial"/>
                        </a:rPr>
                        <a:t>Beta</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6313688"/>
                  </a:ext>
                </a:extLst>
              </a:tr>
              <a:tr h="0">
                <a:tc>
                  <a:txBody>
                    <a:bodyPr/>
                    <a:lstStyle/>
                    <a:p>
                      <a:pPr>
                        <a:lnSpc>
                          <a:spcPct val="107000"/>
                        </a:lnSpc>
                        <a:spcAft>
                          <a:spcPts val="0"/>
                        </a:spcAft>
                      </a:pPr>
                      <a:r>
                        <a:rPr lang="en-SG" sz="1200" b="0" dirty="0">
                          <a:solidFill>
                            <a:schemeClr val="bg2">
                              <a:lumMod val="10000"/>
                              <a:lumOff val="90000"/>
                            </a:schemeClr>
                          </a:solidFill>
                          <a:effectLst/>
                          <a:latin typeface="Calibri Light" panose="020F0302020204030204" pitchFamily="34" charset="0"/>
                          <a:cs typeface="Calibri Light" panose="020F0302020204030204" pitchFamily="34" charset="0"/>
                        </a:rPr>
                        <a:t>Count</a:t>
                      </a:r>
                      <a:endParaRPr lang="en-SG" sz="1800" b="0"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a:solidFill>
                            <a:schemeClr val="bg2">
                              <a:lumMod val="10000"/>
                              <a:lumOff val="90000"/>
                            </a:schemeClr>
                          </a:solidFill>
                          <a:effectLst/>
                          <a:latin typeface="Calibri Light" panose="020F0302020204030204" pitchFamily="34" charset="0"/>
                          <a:cs typeface="Calibri Light" panose="020F0302020204030204" pitchFamily="34" charset="0"/>
                        </a:rPr>
                        <a:t>622</a:t>
                      </a:r>
                      <a:endParaRPr lang="en-SG" sz="180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a:solidFill>
                            <a:schemeClr val="bg2">
                              <a:lumMod val="10000"/>
                              <a:lumOff val="90000"/>
                            </a:schemeClr>
                          </a:solidFill>
                          <a:effectLst/>
                          <a:latin typeface="Calibri Light" panose="020F0302020204030204" pitchFamily="34" charset="0"/>
                          <a:cs typeface="Calibri Light" panose="020F0302020204030204" pitchFamily="34" charset="0"/>
                        </a:rPr>
                        <a:t>589</a:t>
                      </a:r>
                      <a:endParaRPr lang="en-SG" sz="180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a:solidFill>
                            <a:schemeClr val="bg2">
                              <a:lumMod val="10000"/>
                              <a:lumOff val="90000"/>
                            </a:schemeClr>
                          </a:solidFill>
                          <a:effectLst/>
                          <a:latin typeface="Calibri Light" panose="020F0302020204030204" pitchFamily="34" charset="0"/>
                          <a:cs typeface="Calibri Light" panose="020F0302020204030204" pitchFamily="34" charset="0"/>
                        </a:rPr>
                        <a:t>298</a:t>
                      </a:r>
                      <a:endParaRPr lang="en-SG" sz="180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dirty="0">
                          <a:solidFill>
                            <a:schemeClr val="bg2">
                              <a:lumMod val="10000"/>
                              <a:lumOff val="90000"/>
                            </a:schemeClr>
                          </a:solidFill>
                          <a:effectLst/>
                          <a:latin typeface="Calibri Light" panose="020F0302020204030204" pitchFamily="34" charset="0"/>
                          <a:cs typeface="Calibri Light" panose="020F0302020204030204" pitchFamily="34" charset="0"/>
                        </a:rPr>
                        <a:t>267</a:t>
                      </a:r>
                      <a:endParaRPr lang="en-SG" sz="1800"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5355010"/>
                  </a:ext>
                </a:extLst>
              </a:tr>
              <a:tr h="0">
                <a:tc>
                  <a:txBody>
                    <a:bodyPr/>
                    <a:lstStyle/>
                    <a:p>
                      <a:pPr>
                        <a:lnSpc>
                          <a:spcPct val="107000"/>
                        </a:lnSpc>
                        <a:spcAft>
                          <a:spcPts val="0"/>
                        </a:spcAft>
                      </a:pPr>
                      <a:r>
                        <a:rPr lang="en-SG" sz="1200" b="1" dirty="0">
                          <a:solidFill>
                            <a:schemeClr val="bg2">
                              <a:lumMod val="10000"/>
                              <a:lumOff val="90000"/>
                            </a:schemeClr>
                          </a:solidFill>
                          <a:effectLst/>
                          <a:latin typeface="Calibri Light" panose="020F0302020204030204" pitchFamily="34" charset="0"/>
                          <a:cs typeface="Calibri Light" panose="020F0302020204030204" pitchFamily="34" charset="0"/>
                        </a:rPr>
                        <a:t>% of Suspected Potholes Near Tagged Ground of Truth (GOT) Potholes (33 Points)</a:t>
                      </a:r>
                      <a:endParaRPr lang="en-SG" sz="1200" b="1"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endParaRPr lang="en-SG" sz="180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endParaRPr lang="en-SG" sz="180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endParaRPr lang="en-SG" sz="1800"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endParaRPr lang="en-SG" sz="1800" dirty="0">
                        <a:solidFill>
                          <a:schemeClr val="bg2">
                            <a:lumMod val="10000"/>
                            <a:lumOff val="90000"/>
                          </a:schemeClr>
                        </a:solidFill>
                        <a:effectLst/>
                        <a:latin typeface="Calibri Light" panose="020F0302020204030204" pitchFamily="34" charset="0"/>
                        <a:ea typeface="SimSun" panose="02010600030101010101" pitchFamily="2" charset="-122"/>
                        <a:cs typeface="Calibri Light" panose="020F0302020204030204" pitchFamily="34"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7392641"/>
                  </a:ext>
                </a:extLst>
              </a:tr>
              <a:tr h="0">
                <a:tc>
                  <a:txBody>
                    <a:bodyPr/>
                    <a:lstStyle/>
                    <a:p>
                      <a:pPr>
                        <a:lnSpc>
                          <a:spcPct val="107000"/>
                        </a:lnSpc>
                        <a:spcAft>
                          <a:spcPts val="0"/>
                        </a:spcAft>
                      </a:pPr>
                      <a:r>
                        <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 of Suspected Points on Target (±15m)</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b="0" i="0" u="none" strike="noStrike" cap="none">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77.01%</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b="0" i="0" u="none" strike="noStrike" cap="none">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76.74%</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b="0" i="0" u="none" strike="noStrike" cap="none">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80.201%</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b="0" i="0" u="none" strike="noStrike" cap="none">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84.27%</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1893807"/>
                  </a:ext>
                </a:extLst>
              </a:tr>
              <a:tr h="0">
                <a:tc>
                  <a:txBody>
                    <a:bodyPr/>
                    <a:lstStyle/>
                    <a:p>
                      <a:pPr>
                        <a:lnSpc>
                          <a:spcPct val="107000"/>
                        </a:lnSpc>
                        <a:spcAft>
                          <a:spcPts val="0"/>
                        </a:spcAft>
                      </a:pPr>
                      <a:r>
                        <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 of Suspected Points on Target (±10m)</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b="0" i="0" u="none" strike="noStrike" cap="none">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65.434%</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b="0" i="0" u="none" strike="noStrike" cap="none">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65.195%</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b="0" i="0" u="none" strike="noStrike" cap="none">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69.463%</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74.906%</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8861230"/>
                  </a:ext>
                </a:extLst>
              </a:tr>
              <a:tr h="0">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SG" sz="1200" b="1"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Ground of </a:t>
                      </a:r>
                      <a:r>
                        <a:rPr lang="en-SG" sz="1200" b="1" i="0" u="none" strike="noStrike" cap="none">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Truth Zones </a:t>
                      </a:r>
                      <a:r>
                        <a:rPr lang="en-SG" sz="1200" b="1"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(Inclusive of Null Cases) Correctly Predicted (22 Zones)</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endPar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endPar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endParaRPr lang="en-SG" sz="1200" b="0" i="0" u="none" strike="noStrike" cap="none">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endPar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238410"/>
                  </a:ext>
                </a:extLst>
              </a:tr>
              <a:tr h="0">
                <a:tc>
                  <a:txBody>
                    <a:bodyPr/>
                    <a:lstStyle/>
                    <a:p>
                      <a:pPr>
                        <a:lnSpc>
                          <a:spcPct val="107000"/>
                        </a:lnSpc>
                        <a:spcAft>
                          <a:spcPts val="0"/>
                        </a:spcAft>
                      </a:pPr>
                      <a:r>
                        <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Pothole Detection Accuracy</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0"/>
                        </a:spcAft>
                        <a:buClr>
                          <a:srgbClr val="000000"/>
                        </a:buClr>
                        <a:buSzTx/>
                        <a:buFont typeface="Arial"/>
                        <a:buNone/>
                        <a:tabLst/>
                        <a:defRPr/>
                      </a:pPr>
                      <a:r>
                        <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72.73%</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0"/>
                        </a:spcAft>
                        <a:buClr>
                          <a:srgbClr val="000000"/>
                        </a:buClr>
                        <a:buSzTx/>
                        <a:buFont typeface="Arial"/>
                        <a:buNone/>
                        <a:tabLst/>
                        <a:defRPr/>
                      </a:pPr>
                      <a:r>
                        <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72.73%</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7000"/>
                        </a:lnSpc>
                        <a:spcAft>
                          <a:spcPts val="0"/>
                        </a:spcAft>
                      </a:pPr>
                      <a:r>
                        <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77.27%</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0"/>
                        </a:spcAft>
                        <a:buClr>
                          <a:srgbClr val="000000"/>
                        </a:buClr>
                        <a:buSzTx/>
                        <a:buFont typeface="Arial"/>
                        <a:buNone/>
                        <a:tabLst/>
                        <a:defRPr/>
                      </a:pPr>
                      <a:r>
                        <a:rPr lang="en-SG" sz="1200" b="0" i="0" u="none" strike="noStrike" cap="none" dirty="0">
                          <a:solidFill>
                            <a:schemeClr val="bg2">
                              <a:lumMod val="10000"/>
                              <a:lumOff val="90000"/>
                            </a:schemeClr>
                          </a:solidFill>
                          <a:effectLst/>
                          <a:latin typeface="Calibri Light" panose="020F0302020204030204" pitchFamily="34" charset="0"/>
                          <a:ea typeface="+mn-ea"/>
                          <a:cs typeface="Calibri Light" panose="020F0302020204030204" pitchFamily="34" charset="0"/>
                          <a:sym typeface="Arial"/>
                        </a:rPr>
                        <a:t>86.36%</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7911904"/>
                  </a:ext>
                </a:extLst>
              </a:tr>
            </a:tbl>
          </a:graphicData>
        </a:graphic>
      </p:graphicFrame>
      <p:pic>
        <p:nvPicPr>
          <p:cNvPr id="10" name="Content Placeholder 11" descr="A picture containing text, map&#10;&#10;Description automatically generated">
            <a:extLst>
              <a:ext uri="{FF2B5EF4-FFF2-40B4-BE49-F238E27FC236}">
                <a16:creationId xmlns:a16="http://schemas.microsoft.com/office/drawing/2014/main" id="{A06E5921-3687-44C0-B239-AC06FAEFED28}"/>
              </a:ext>
            </a:extLst>
          </p:cNvPr>
          <p:cNvPicPr/>
          <p:nvPr/>
        </p:nvPicPr>
        <p:blipFill>
          <a:blip r:embed="rId3" cstate="hqprint">
            <a:extLst>
              <a:ext uri="{28A0092B-C50C-407E-A947-70E740481C1C}">
                <a14:useLocalDpi xmlns:a14="http://schemas.microsoft.com/office/drawing/2010/main"/>
              </a:ext>
            </a:extLst>
          </a:blip>
          <a:stretch>
            <a:fillRect/>
          </a:stretch>
        </p:blipFill>
        <p:spPr>
          <a:xfrm>
            <a:off x="6667500" y="3227032"/>
            <a:ext cx="4724400" cy="3286054"/>
          </a:xfrm>
          <a:prstGeom prst="rect">
            <a:avLst/>
          </a:prstGeom>
        </p:spPr>
      </p:pic>
    </p:spTree>
    <p:extLst>
      <p:ext uri="{BB962C8B-B14F-4D97-AF65-F5344CB8AC3E}">
        <p14:creationId xmlns:p14="http://schemas.microsoft.com/office/powerpoint/2010/main" val="2422893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7D96-19F7-4A04-9A74-8340BC8C22F0}"/>
              </a:ext>
            </a:extLst>
          </p:cNvPr>
          <p:cNvSpPr>
            <a:spLocks noGrp="1"/>
          </p:cNvSpPr>
          <p:nvPr>
            <p:ph type="ctrTitle"/>
          </p:nvPr>
        </p:nvSpPr>
        <p:spPr>
          <a:xfrm>
            <a:off x="1940996" y="571663"/>
            <a:ext cx="3964504" cy="672000"/>
          </a:xfrm>
        </p:spPr>
        <p:txBody>
          <a:bodyPr/>
          <a:lstStyle/>
          <a:p>
            <a:r>
              <a:rPr lang="en-SG" sz="2800" b="1" dirty="0"/>
              <a:t>Future Work</a:t>
            </a:r>
          </a:p>
        </p:txBody>
      </p:sp>
      <p:grpSp>
        <p:nvGrpSpPr>
          <p:cNvPr id="23" name="Group 22">
            <a:extLst>
              <a:ext uri="{FF2B5EF4-FFF2-40B4-BE49-F238E27FC236}">
                <a16:creationId xmlns:a16="http://schemas.microsoft.com/office/drawing/2014/main" id="{413B12C3-9A91-45A5-94D9-56F933C85D35}"/>
              </a:ext>
            </a:extLst>
          </p:cNvPr>
          <p:cNvGrpSpPr/>
          <p:nvPr/>
        </p:nvGrpSpPr>
        <p:grpSpPr>
          <a:xfrm>
            <a:off x="944187" y="2119296"/>
            <a:ext cx="10303626" cy="2672907"/>
            <a:chOff x="660296" y="2119296"/>
            <a:chExt cx="10303626" cy="2672907"/>
          </a:xfrm>
        </p:grpSpPr>
        <p:pic>
          <p:nvPicPr>
            <p:cNvPr id="4" name="Graphic 3">
              <a:extLst>
                <a:ext uri="{FF2B5EF4-FFF2-40B4-BE49-F238E27FC236}">
                  <a16:creationId xmlns:a16="http://schemas.microsoft.com/office/drawing/2014/main" id="{29BC271D-4468-4AAD-9807-DBBA5E2E1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2545" y="2119296"/>
              <a:ext cx="1678664" cy="1678662"/>
            </a:xfrm>
            <a:prstGeom prst="rect">
              <a:avLst/>
            </a:prstGeom>
          </p:spPr>
        </p:pic>
        <p:pic>
          <p:nvPicPr>
            <p:cNvPr id="3" name="Graphic 2">
              <a:extLst>
                <a:ext uri="{FF2B5EF4-FFF2-40B4-BE49-F238E27FC236}">
                  <a16:creationId xmlns:a16="http://schemas.microsoft.com/office/drawing/2014/main" id="{F48D33DB-10B2-48EF-8306-EBD9704580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74" y="2119296"/>
              <a:ext cx="1678664" cy="1678662"/>
            </a:xfrm>
            <a:prstGeom prst="rect">
              <a:avLst/>
            </a:prstGeom>
          </p:spPr>
        </p:pic>
        <p:pic>
          <p:nvPicPr>
            <p:cNvPr id="6" name="Graphic 5">
              <a:extLst>
                <a:ext uri="{FF2B5EF4-FFF2-40B4-BE49-F238E27FC236}">
                  <a16:creationId xmlns:a16="http://schemas.microsoft.com/office/drawing/2014/main" id="{8B224303-4978-4480-BA66-1F7C403A6D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0116" y="2119296"/>
              <a:ext cx="1678664" cy="1678664"/>
            </a:xfrm>
            <a:prstGeom prst="rect">
              <a:avLst/>
            </a:prstGeom>
          </p:spPr>
        </p:pic>
        <p:pic>
          <p:nvPicPr>
            <p:cNvPr id="7" name="Graphic 6">
              <a:extLst>
                <a:ext uri="{FF2B5EF4-FFF2-40B4-BE49-F238E27FC236}">
                  <a16:creationId xmlns:a16="http://schemas.microsoft.com/office/drawing/2014/main" id="{004EAA54-0048-4427-8098-8D0B5A50F7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47687" y="2119296"/>
              <a:ext cx="1678664" cy="1678662"/>
            </a:xfrm>
            <a:prstGeom prst="rect">
              <a:avLst/>
            </a:prstGeom>
          </p:spPr>
        </p:pic>
        <p:pic>
          <p:nvPicPr>
            <p:cNvPr id="10" name="Graphic 9">
              <a:extLst>
                <a:ext uri="{FF2B5EF4-FFF2-40B4-BE49-F238E27FC236}">
                  <a16:creationId xmlns:a16="http://schemas.microsoft.com/office/drawing/2014/main" id="{EAE7D488-5416-4B70-8A70-C5615F8283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85258" y="2119296"/>
              <a:ext cx="1678664" cy="1678662"/>
            </a:xfrm>
            <a:prstGeom prst="rect">
              <a:avLst/>
            </a:prstGeom>
          </p:spPr>
        </p:pic>
        <p:sp>
          <p:nvSpPr>
            <p:cNvPr id="12" name="TextBox 11">
              <a:extLst>
                <a:ext uri="{FF2B5EF4-FFF2-40B4-BE49-F238E27FC236}">
                  <a16:creationId xmlns:a16="http://schemas.microsoft.com/office/drawing/2014/main" id="{225F9D16-D071-4BF6-8717-F3656B2B899F}"/>
                </a:ext>
              </a:extLst>
            </p:cNvPr>
            <p:cNvSpPr txBox="1"/>
            <p:nvPr/>
          </p:nvSpPr>
          <p:spPr>
            <a:xfrm>
              <a:off x="660296" y="3961206"/>
              <a:ext cx="1753340" cy="830997"/>
            </a:xfrm>
            <a:prstGeom prst="rect">
              <a:avLst/>
            </a:prstGeom>
            <a:noFill/>
          </p:spPr>
          <p:txBody>
            <a:bodyPr wrap="square">
              <a:spAutoFit/>
            </a:bodyPr>
            <a:lstStyle/>
            <a:p>
              <a:pPr algn="ctr"/>
              <a:r>
                <a:rPr lang="en-SG" sz="1600" dirty="0">
                  <a:latin typeface="Calibri Light" panose="020F0302020204030204" pitchFamily="34" charset="0"/>
                  <a:cs typeface="Calibri Light" panose="020F0302020204030204" pitchFamily="34" charset="0"/>
                </a:rPr>
                <a:t>Improvements in Data Collection &amp; Processing</a:t>
              </a:r>
            </a:p>
          </p:txBody>
        </p:sp>
        <p:sp>
          <p:nvSpPr>
            <p:cNvPr id="16" name="TextBox 15">
              <a:extLst>
                <a:ext uri="{FF2B5EF4-FFF2-40B4-BE49-F238E27FC236}">
                  <a16:creationId xmlns:a16="http://schemas.microsoft.com/office/drawing/2014/main" id="{10392605-544F-40A8-96FE-6FFC728305F7}"/>
                </a:ext>
              </a:extLst>
            </p:cNvPr>
            <p:cNvSpPr txBox="1"/>
            <p:nvPr/>
          </p:nvSpPr>
          <p:spPr>
            <a:xfrm>
              <a:off x="2872544" y="3961206"/>
              <a:ext cx="1678664" cy="584775"/>
            </a:xfrm>
            <a:prstGeom prst="rect">
              <a:avLst/>
            </a:prstGeom>
            <a:noFill/>
          </p:spPr>
          <p:txBody>
            <a:bodyPr wrap="square">
              <a:spAutoFit/>
            </a:bodyPr>
            <a:lstStyle/>
            <a:p>
              <a:pPr algn="ctr"/>
              <a:r>
                <a:rPr lang="en-SG" sz="1600" dirty="0">
                  <a:latin typeface="Calibri Light" panose="020F0302020204030204" pitchFamily="34" charset="0"/>
                  <a:cs typeface="Calibri Light" panose="020F0302020204030204" pitchFamily="34" charset="0"/>
                </a:rPr>
                <a:t>Use of Supervised Learning Methods</a:t>
              </a:r>
            </a:p>
          </p:txBody>
        </p:sp>
        <p:sp>
          <p:nvSpPr>
            <p:cNvPr id="18" name="TextBox 17">
              <a:extLst>
                <a:ext uri="{FF2B5EF4-FFF2-40B4-BE49-F238E27FC236}">
                  <a16:creationId xmlns:a16="http://schemas.microsoft.com/office/drawing/2014/main" id="{A4A15791-F861-492B-9A9C-D29DADC6137E}"/>
                </a:ext>
              </a:extLst>
            </p:cNvPr>
            <p:cNvSpPr txBox="1"/>
            <p:nvPr/>
          </p:nvSpPr>
          <p:spPr>
            <a:xfrm>
              <a:off x="5010116" y="3961206"/>
              <a:ext cx="1678664" cy="584775"/>
            </a:xfrm>
            <a:prstGeom prst="rect">
              <a:avLst/>
            </a:prstGeom>
            <a:noFill/>
          </p:spPr>
          <p:txBody>
            <a:bodyPr wrap="square">
              <a:spAutoFit/>
            </a:bodyPr>
            <a:lstStyle/>
            <a:p>
              <a:pPr algn="ctr"/>
              <a:r>
                <a:rPr lang="en-SG" sz="1600" dirty="0">
                  <a:latin typeface="Calibri Light" panose="020F0302020204030204" pitchFamily="34" charset="0"/>
                  <a:cs typeface="Calibri Light" panose="020F0302020204030204" pitchFamily="34" charset="0"/>
                </a:rPr>
                <a:t>More Advanced Classification</a:t>
              </a:r>
            </a:p>
          </p:txBody>
        </p:sp>
        <p:sp>
          <p:nvSpPr>
            <p:cNvPr id="20" name="TextBox 19">
              <a:extLst>
                <a:ext uri="{FF2B5EF4-FFF2-40B4-BE49-F238E27FC236}">
                  <a16:creationId xmlns:a16="http://schemas.microsoft.com/office/drawing/2014/main" id="{7780FB24-689B-47D7-B8D2-C23285C172F4}"/>
                </a:ext>
              </a:extLst>
            </p:cNvPr>
            <p:cNvSpPr txBox="1"/>
            <p:nvPr/>
          </p:nvSpPr>
          <p:spPr>
            <a:xfrm>
              <a:off x="7147687" y="3961206"/>
              <a:ext cx="1678664" cy="584775"/>
            </a:xfrm>
            <a:prstGeom prst="rect">
              <a:avLst/>
            </a:prstGeom>
            <a:noFill/>
          </p:spPr>
          <p:txBody>
            <a:bodyPr wrap="square">
              <a:spAutoFit/>
            </a:bodyPr>
            <a:lstStyle/>
            <a:p>
              <a:pPr algn="ctr"/>
              <a:r>
                <a:rPr lang="en-SG" sz="1600" dirty="0">
                  <a:latin typeface="Calibri Light" panose="020F0302020204030204" pitchFamily="34" charset="0"/>
                  <a:cs typeface="Calibri Light" panose="020F0302020204030204" pitchFamily="34" charset="0"/>
                </a:rPr>
                <a:t>Image Classifier Techniques</a:t>
              </a:r>
            </a:p>
          </p:txBody>
        </p:sp>
        <p:sp>
          <p:nvSpPr>
            <p:cNvPr id="22" name="TextBox 21">
              <a:extLst>
                <a:ext uri="{FF2B5EF4-FFF2-40B4-BE49-F238E27FC236}">
                  <a16:creationId xmlns:a16="http://schemas.microsoft.com/office/drawing/2014/main" id="{C8667472-7424-49AC-AFB9-FA0379B3394C}"/>
                </a:ext>
              </a:extLst>
            </p:cNvPr>
            <p:cNvSpPr txBox="1"/>
            <p:nvPr/>
          </p:nvSpPr>
          <p:spPr>
            <a:xfrm>
              <a:off x="9285258" y="3961206"/>
              <a:ext cx="1678664" cy="584775"/>
            </a:xfrm>
            <a:prstGeom prst="rect">
              <a:avLst/>
            </a:prstGeom>
            <a:noFill/>
          </p:spPr>
          <p:txBody>
            <a:bodyPr wrap="square">
              <a:spAutoFit/>
            </a:bodyPr>
            <a:lstStyle/>
            <a:p>
              <a:pPr algn="ctr"/>
              <a:r>
                <a:rPr lang="en-SG" sz="1600" dirty="0">
                  <a:latin typeface="Calibri Light" panose="020F0302020204030204" pitchFamily="34" charset="0"/>
                  <a:cs typeface="Calibri Light" panose="020F0302020204030204" pitchFamily="34" charset="0"/>
                </a:rPr>
                <a:t>Final App Deployment</a:t>
              </a:r>
            </a:p>
          </p:txBody>
        </p:sp>
      </p:grpSp>
    </p:spTree>
    <p:extLst>
      <p:ext uri="{BB962C8B-B14F-4D97-AF65-F5344CB8AC3E}">
        <p14:creationId xmlns:p14="http://schemas.microsoft.com/office/powerpoint/2010/main" val="97623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EC633B3-F9EF-48C5-9DF1-B7C5B371D6B8}"/>
              </a:ext>
            </a:extLst>
          </p:cNvPr>
          <p:cNvSpPr>
            <a:spLocks noGrp="1"/>
          </p:cNvSpPr>
          <p:nvPr>
            <p:ph type="subTitle" idx="1"/>
          </p:nvPr>
        </p:nvSpPr>
        <p:spPr>
          <a:xfrm flipH="1">
            <a:off x="4527120" y="3741894"/>
            <a:ext cx="7318207" cy="720000"/>
          </a:xfrm>
        </p:spPr>
        <p:txBody>
          <a:bodyPr/>
          <a:lstStyle/>
          <a:p>
            <a:r>
              <a:rPr lang="en-SG" sz="2800" dirty="0"/>
              <a:t>Q&amp;A</a:t>
            </a:r>
          </a:p>
        </p:txBody>
      </p:sp>
      <p:sp>
        <p:nvSpPr>
          <p:cNvPr id="5" name="Subtitle 4">
            <a:extLst>
              <a:ext uri="{FF2B5EF4-FFF2-40B4-BE49-F238E27FC236}">
                <a16:creationId xmlns:a16="http://schemas.microsoft.com/office/drawing/2014/main" id="{E3B9034B-B850-439C-9EDF-9657F4FD5E29}"/>
              </a:ext>
            </a:extLst>
          </p:cNvPr>
          <p:cNvSpPr>
            <a:spLocks noGrp="1"/>
          </p:cNvSpPr>
          <p:nvPr>
            <p:ph type="subTitle" idx="2"/>
          </p:nvPr>
        </p:nvSpPr>
        <p:spPr>
          <a:xfrm flipH="1">
            <a:off x="4487454" y="2970294"/>
            <a:ext cx="7318209" cy="771600"/>
          </a:xfrm>
        </p:spPr>
        <p:txBody>
          <a:bodyPr/>
          <a:lstStyle/>
          <a:p>
            <a:r>
              <a:rPr lang="en-SG" dirty="0"/>
              <a:t>The End</a:t>
            </a:r>
          </a:p>
        </p:txBody>
      </p:sp>
      <p:sp>
        <p:nvSpPr>
          <p:cNvPr id="7" name="Content Placeholder 6">
            <a:extLst>
              <a:ext uri="{FF2B5EF4-FFF2-40B4-BE49-F238E27FC236}">
                <a16:creationId xmlns:a16="http://schemas.microsoft.com/office/drawing/2014/main" id="{ABD61536-A779-40EF-A63F-0B23311A2FDC}"/>
              </a:ext>
            </a:extLst>
          </p:cNvPr>
          <p:cNvSpPr txBox="1">
            <a:spLocks/>
          </p:cNvSpPr>
          <p:nvPr/>
        </p:nvSpPr>
        <p:spPr>
          <a:xfrm>
            <a:off x="606424" y="5793086"/>
            <a:ext cx="10995026" cy="720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800" dirty="0">
                <a:latin typeface="Calibri Light" panose="020F0302020204030204" pitchFamily="34" charset="0"/>
                <a:cs typeface="Calibri Light" panose="020F0302020204030204" pitchFamily="34" charset="0"/>
              </a:rPr>
              <a:t>Image Credits:</a:t>
            </a:r>
          </a:p>
          <a:p>
            <a:pPr marL="457200" indent="-457200">
              <a:buFont typeface="+mj-lt"/>
              <a:buAutoNum type="arabicPeriod"/>
            </a:pPr>
            <a:r>
              <a:rPr lang="en-US" sz="1400" dirty="0">
                <a:latin typeface="Calibri Light" panose="020F0302020204030204" pitchFamily="34" charset="0"/>
                <a:cs typeface="Calibri Light" panose="020F0302020204030204" pitchFamily="34" charset="0"/>
              </a:rPr>
              <a:t>Selected icons by </a:t>
            </a:r>
            <a:r>
              <a:rPr lang="en-US" sz="1400" dirty="0" err="1">
                <a:latin typeface="Calibri Light" panose="020F0302020204030204" pitchFamily="34" charset="0"/>
                <a:cs typeface="Calibri Light" panose="020F0302020204030204" pitchFamily="34" charset="0"/>
              </a:rPr>
              <a:t>Becris</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Ultimatearm</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freepik</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bqlqn</a:t>
            </a:r>
            <a:r>
              <a:rPr lang="en-US" sz="1400" dirty="0">
                <a:latin typeface="Calibri Light" panose="020F0302020204030204" pitchFamily="34" charset="0"/>
                <a:cs typeface="Calibri Light" panose="020F0302020204030204" pitchFamily="34" charset="0"/>
              </a:rPr>
              <a:t> from </a:t>
            </a:r>
            <a:r>
              <a:rPr lang="en-US" sz="1400" dirty="0" err="1">
                <a:latin typeface="Calibri Light" panose="020F0302020204030204" pitchFamily="34" charset="0"/>
                <a:cs typeface="Calibri Light" panose="020F0302020204030204" pitchFamily="34" charset="0"/>
              </a:rPr>
              <a:t>Flaticons</a:t>
            </a:r>
            <a:endParaRPr lang="en-US" sz="1400" dirty="0">
              <a:latin typeface="Calibri Light" panose="020F0302020204030204" pitchFamily="34" charset="0"/>
              <a:cs typeface="Calibri Light" panose="020F0302020204030204" pitchFamily="34" charset="0"/>
            </a:endParaRPr>
          </a:p>
          <a:p>
            <a:pPr marL="457200" indent="-457200">
              <a:buFont typeface="+mj-lt"/>
              <a:buAutoNum type="arabicPeriod"/>
            </a:pPr>
            <a:endParaRPr lang="en-SG" sz="1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4745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7"/>
        <p:cNvGrpSpPr/>
        <p:nvPr/>
      </p:nvGrpSpPr>
      <p:grpSpPr>
        <a:xfrm>
          <a:off x="0" y="0"/>
          <a:ext cx="0" cy="0"/>
          <a:chOff x="0" y="0"/>
          <a:chExt cx="0" cy="0"/>
        </a:xfrm>
      </p:grpSpPr>
      <p:sp>
        <p:nvSpPr>
          <p:cNvPr id="278" name="Google Shape;278;p22"/>
          <p:cNvSpPr txBox="1">
            <a:spLocks noGrp="1"/>
          </p:cNvSpPr>
          <p:nvPr>
            <p:ph type="ctrTitle"/>
          </p:nvPr>
        </p:nvSpPr>
        <p:spPr>
          <a:xfrm>
            <a:off x="1837800" y="510636"/>
            <a:ext cx="9113067" cy="674655"/>
          </a:xfrm>
          <a:prstGeom prst="rect">
            <a:avLst/>
          </a:prstGeom>
        </p:spPr>
        <p:txBody>
          <a:bodyPr spcFirstLastPara="1" wrap="square" lIns="121900" tIns="121900" rIns="121900" bIns="121900" anchor="t" anchorCtr="0">
            <a:noAutofit/>
          </a:bodyPr>
          <a:lstStyle/>
          <a:p>
            <a:r>
              <a:rPr lang="en-US" b="1" dirty="0">
                <a:solidFill>
                  <a:schemeClr val="accent2"/>
                </a:solidFill>
              </a:rPr>
              <a:t>B</a:t>
            </a:r>
            <a:r>
              <a:rPr lang="en" b="1" dirty="0">
                <a:solidFill>
                  <a:schemeClr val="accent2"/>
                </a:solidFill>
              </a:rPr>
              <a:t>ackground</a:t>
            </a:r>
            <a:endParaRPr lang="en-US" b="1" dirty="0">
              <a:solidFill>
                <a:schemeClr val="accent2"/>
              </a:solidFill>
            </a:endParaRPr>
          </a:p>
        </p:txBody>
      </p:sp>
      <p:sp>
        <p:nvSpPr>
          <p:cNvPr id="279" name="Google Shape;279;p22"/>
          <p:cNvSpPr txBox="1"/>
          <p:nvPr/>
        </p:nvSpPr>
        <p:spPr>
          <a:xfrm>
            <a:off x="1837801" y="2945933"/>
            <a:ext cx="3476300" cy="763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dirty="0">
                <a:solidFill>
                  <a:srgbClr val="FFFFFF"/>
                </a:solidFill>
                <a:latin typeface="Calibri Light" panose="020F0302020204030204" pitchFamily="34" charset="0"/>
                <a:ea typeface="Lato Light"/>
                <a:cs typeface="Calibri Light" panose="020F0302020204030204" pitchFamily="34" charset="0"/>
                <a:sym typeface="Lato Light"/>
              </a:rPr>
              <a:t>Provide insights on travel patterns, manage service disruptions</a:t>
            </a:r>
            <a:endParaRPr sz="1600" kern="0" dirty="0">
              <a:solidFill>
                <a:srgbClr val="FFFFFF"/>
              </a:solidFill>
              <a:latin typeface="Calibri Light" panose="020F0302020204030204" pitchFamily="34" charset="0"/>
              <a:ea typeface="Lato Light"/>
              <a:cs typeface="Calibri Light" panose="020F0302020204030204" pitchFamily="34" charset="0"/>
              <a:sym typeface="Lato Light"/>
            </a:endParaRPr>
          </a:p>
        </p:txBody>
      </p:sp>
      <p:sp>
        <p:nvSpPr>
          <p:cNvPr id="280" name="Google Shape;280;p22"/>
          <p:cNvSpPr txBox="1"/>
          <p:nvPr/>
        </p:nvSpPr>
        <p:spPr>
          <a:xfrm>
            <a:off x="6877900" y="2945917"/>
            <a:ext cx="2805746" cy="763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dirty="0">
                <a:solidFill>
                  <a:srgbClr val="FFFFFF"/>
                </a:solidFill>
                <a:latin typeface="Calibri Light" panose="020F0302020204030204" pitchFamily="34" charset="0"/>
                <a:ea typeface="Lato Light"/>
                <a:cs typeface="Calibri Light" panose="020F0302020204030204" pitchFamily="34" charset="0"/>
                <a:sym typeface="Lato Light"/>
              </a:rPr>
              <a:t>For first-mile-last-mile journeys where existing data is limited</a:t>
            </a:r>
            <a:endParaRPr sz="1600" kern="0" dirty="0">
              <a:solidFill>
                <a:srgbClr val="FFFFFF"/>
              </a:solidFill>
              <a:latin typeface="Calibri Light" panose="020F0302020204030204" pitchFamily="34" charset="0"/>
              <a:ea typeface="Lato Light"/>
              <a:cs typeface="Calibri Light" panose="020F0302020204030204" pitchFamily="34" charset="0"/>
              <a:sym typeface="Lato Light"/>
            </a:endParaRPr>
          </a:p>
        </p:txBody>
      </p:sp>
      <p:sp>
        <p:nvSpPr>
          <p:cNvPr id="281" name="Google Shape;281;p22"/>
          <p:cNvSpPr txBox="1"/>
          <p:nvPr/>
        </p:nvSpPr>
        <p:spPr>
          <a:xfrm>
            <a:off x="600075" y="1213084"/>
            <a:ext cx="10984343" cy="1176540"/>
          </a:xfrm>
          <a:prstGeom prst="rect">
            <a:avLst/>
          </a:prstGeom>
          <a:noFill/>
          <a:ln>
            <a:noFill/>
          </a:ln>
        </p:spPr>
        <p:txBody>
          <a:bodyPr spcFirstLastPara="1" wrap="square" lIns="121900" tIns="121900" rIns="121900" bIns="121900" anchor="t" anchorCtr="0">
            <a:noAutofit/>
          </a:bodyPr>
          <a:lstStyle/>
          <a:p>
            <a:pPr algn="just" defTabSz="1219170">
              <a:buClr>
                <a:srgbClr val="000000"/>
              </a:buClr>
            </a:pPr>
            <a:r>
              <a:rPr lang="en-US" sz="1600" kern="0" dirty="0">
                <a:solidFill>
                  <a:srgbClr val="FFFFFF"/>
                </a:solidFill>
                <a:latin typeface="Calibri Light" panose="020F0302020204030204" pitchFamily="34" charset="0"/>
                <a:ea typeface="Lato Light"/>
                <a:cs typeface="Calibri Light" panose="020F0302020204030204" pitchFamily="34" charset="0"/>
                <a:sym typeface="Lato Light"/>
              </a:rPr>
              <a:t>High smartphone penetration rates, combined with the advent of cheap and ever more powerful suite of microprocessors and sensors on smartphones, presents a new frontier of Internet of Things (IoT) applications previously not possible. LTA’s Mobility Sensing Project (MSP) seeks to ride on this wave and </a:t>
            </a:r>
            <a:r>
              <a:rPr lang="en-SG" sz="1600" kern="0" dirty="0">
                <a:solidFill>
                  <a:srgbClr val="FFFFFF"/>
                </a:solidFill>
                <a:latin typeface="Calibri Light" panose="020F0302020204030204" pitchFamily="34" charset="0"/>
                <a:ea typeface="Lato Light"/>
                <a:cs typeface="Calibri Light" panose="020F0302020204030204" pitchFamily="34" charset="0"/>
                <a:sym typeface="Lato Light"/>
              </a:rPr>
              <a:t>explore the use of various IoT smartphone applications to meet the objectives of the Land Transport Master Plan (LTMP) 2040 through more personalised analytics and new ground sensing applications.</a:t>
            </a:r>
            <a:endParaRPr sz="1600" kern="0" dirty="0">
              <a:solidFill>
                <a:srgbClr val="000000"/>
              </a:solidFill>
              <a:latin typeface="Lato Light"/>
              <a:ea typeface="Lato Light"/>
              <a:cs typeface="Lato Light"/>
              <a:sym typeface="Lato Light"/>
            </a:endParaRPr>
          </a:p>
        </p:txBody>
      </p:sp>
      <p:sp>
        <p:nvSpPr>
          <p:cNvPr id="282" name="Google Shape;282;p22"/>
          <p:cNvSpPr txBox="1">
            <a:spLocks noGrp="1"/>
          </p:cNvSpPr>
          <p:nvPr>
            <p:ph type="title" idx="4294967295"/>
          </p:nvPr>
        </p:nvSpPr>
        <p:spPr>
          <a:xfrm>
            <a:off x="1363998" y="2705517"/>
            <a:ext cx="613243" cy="480800"/>
          </a:xfrm>
          <a:prstGeom prst="rect">
            <a:avLst/>
          </a:prstGeom>
        </p:spPr>
        <p:txBody>
          <a:bodyPr spcFirstLastPara="1" wrap="square" lIns="121900" tIns="121900" rIns="121900" bIns="121900" anchor="t" anchorCtr="0">
            <a:noAutofit/>
          </a:bodyPr>
          <a:lstStyle/>
          <a:p>
            <a:r>
              <a:rPr lang="en" b="1">
                <a:latin typeface="Calibri Light" panose="020F0302020204030204" pitchFamily="34" charset="0"/>
                <a:cs typeface="Calibri Light" panose="020F0302020204030204" pitchFamily="34" charset="0"/>
              </a:rPr>
              <a:t>01</a:t>
            </a:r>
            <a:endParaRPr b="1">
              <a:latin typeface="Calibri Light" panose="020F0302020204030204" pitchFamily="34" charset="0"/>
              <a:cs typeface="Calibri Light" panose="020F0302020204030204" pitchFamily="34" charset="0"/>
            </a:endParaRPr>
          </a:p>
        </p:txBody>
      </p:sp>
      <p:sp>
        <p:nvSpPr>
          <p:cNvPr id="283" name="Google Shape;283;p22"/>
          <p:cNvSpPr txBox="1"/>
          <p:nvPr/>
        </p:nvSpPr>
        <p:spPr>
          <a:xfrm>
            <a:off x="1837800" y="2520500"/>
            <a:ext cx="4000000" cy="48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b="1" kern="0" dirty="0">
                <a:solidFill>
                  <a:srgbClr val="23C7AC"/>
                </a:solidFill>
                <a:latin typeface="Calibri Light" panose="020F0302020204030204" pitchFamily="34" charset="0"/>
                <a:ea typeface="Staatliches"/>
                <a:cs typeface="Calibri Light" panose="020F0302020204030204" pitchFamily="34" charset="0"/>
                <a:sym typeface="Staatliches"/>
              </a:rPr>
              <a:t>IMPROVE TRAVEL EXPERIENCE</a:t>
            </a:r>
            <a:endParaRPr sz="2000" b="1" kern="0" dirty="0">
              <a:solidFill>
                <a:srgbClr val="23C7AC"/>
              </a:solidFill>
              <a:latin typeface="Calibri Light" panose="020F0302020204030204" pitchFamily="34" charset="0"/>
              <a:ea typeface="Staatliches"/>
              <a:cs typeface="Calibri Light" panose="020F0302020204030204" pitchFamily="34" charset="0"/>
              <a:sym typeface="Staatliches"/>
            </a:endParaRPr>
          </a:p>
        </p:txBody>
      </p:sp>
      <p:sp>
        <p:nvSpPr>
          <p:cNvPr id="284" name="Google Shape;284;p22"/>
          <p:cNvSpPr txBox="1">
            <a:spLocks noGrp="1"/>
          </p:cNvSpPr>
          <p:nvPr>
            <p:ph type="title" idx="4294967295"/>
          </p:nvPr>
        </p:nvSpPr>
        <p:spPr>
          <a:xfrm>
            <a:off x="6354201" y="2731217"/>
            <a:ext cx="676183" cy="480800"/>
          </a:xfrm>
          <a:prstGeom prst="rect">
            <a:avLst/>
          </a:prstGeom>
        </p:spPr>
        <p:txBody>
          <a:bodyPr spcFirstLastPara="1" wrap="square" lIns="121900" tIns="121900" rIns="121900" bIns="121900" anchor="t" anchorCtr="0">
            <a:noAutofit/>
          </a:bodyPr>
          <a:lstStyle/>
          <a:p>
            <a:r>
              <a:rPr lang="en" b="1">
                <a:latin typeface="Calibri Light" panose="020F0302020204030204" pitchFamily="34" charset="0"/>
                <a:cs typeface="Calibri Light" panose="020F0302020204030204" pitchFamily="34" charset="0"/>
              </a:rPr>
              <a:t>02</a:t>
            </a:r>
            <a:endParaRPr b="1">
              <a:latin typeface="Calibri Light" panose="020F0302020204030204" pitchFamily="34" charset="0"/>
              <a:cs typeface="Calibri Light" panose="020F0302020204030204" pitchFamily="34" charset="0"/>
            </a:endParaRPr>
          </a:p>
        </p:txBody>
      </p:sp>
      <p:sp>
        <p:nvSpPr>
          <p:cNvPr id="285" name="Google Shape;285;p22"/>
          <p:cNvSpPr txBox="1"/>
          <p:nvPr/>
        </p:nvSpPr>
        <p:spPr>
          <a:xfrm>
            <a:off x="6850880" y="2520484"/>
            <a:ext cx="4000000" cy="48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b="1" kern="0" dirty="0">
                <a:solidFill>
                  <a:srgbClr val="23C7AC"/>
                </a:solidFill>
                <a:latin typeface="Calibri Light" panose="020F0302020204030204" pitchFamily="34" charset="0"/>
                <a:ea typeface="Staatliches"/>
                <a:cs typeface="Calibri Light" panose="020F0302020204030204" pitchFamily="34" charset="0"/>
                <a:sym typeface="Staatliches"/>
              </a:rPr>
              <a:t>OPTIMISE PLANNING</a:t>
            </a:r>
            <a:endParaRPr sz="2000" b="1" kern="0" dirty="0">
              <a:solidFill>
                <a:srgbClr val="23C7AC"/>
              </a:solidFill>
              <a:latin typeface="Calibri Light" panose="020F0302020204030204" pitchFamily="34" charset="0"/>
              <a:ea typeface="Staatliches"/>
              <a:cs typeface="Calibri Light" panose="020F0302020204030204" pitchFamily="34" charset="0"/>
              <a:sym typeface="Staatliches"/>
            </a:endParaRPr>
          </a:p>
        </p:txBody>
      </p:sp>
      <p:sp>
        <p:nvSpPr>
          <p:cNvPr id="286" name="Google Shape;286;p22"/>
          <p:cNvSpPr txBox="1"/>
          <p:nvPr/>
        </p:nvSpPr>
        <p:spPr>
          <a:xfrm>
            <a:off x="1837800" y="4774733"/>
            <a:ext cx="2884102" cy="763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FFFFFF"/>
                </a:solidFill>
                <a:latin typeface="Calibri Light" panose="020F0302020204030204" pitchFamily="34" charset="0"/>
                <a:ea typeface="Lato Light"/>
                <a:cs typeface="Calibri Light" panose="020F0302020204030204" pitchFamily="34" charset="0"/>
                <a:sym typeface="Lato Light"/>
              </a:rPr>
              <a:t>Journey time diagnostics, know where people transfer</a:t>
            </a:r>
            <a:endParaRPr sz="1600" kern="0">
              <a:solidFill>
                <a:srgbClr val="FFFFFF"/>
              </a:solidFill>
              <a:latin typeface="Calibri Light" panose="020F0302020204030204" pitchFamily="34" charset="0"/>
              <a:ea typeface="Lato Light"/>
              <a:cs typeface="Calibri Light" panose="020F0302020204030204" pitchFamily="34" charset="0"/>
              <a:sym typeface="Lato Light"/>
            </a:endParaRPr>
          </a:p>
          <a:p>
            <a:pPr defTabSz="1219170">
              <a:buClr>
                <a:srgbClr val="000000"/>
              </a:buClr>
            </a:pPr>
            <a:endParaRPr sz="1333" kern="0">
              <a:solidFill>
                <a:srgbClr val="FFFFFF"/>
              </a:solidFill>
              <a:latin typeface="Lato Light"/>
              <a:ea typeface="Lato Light"/>
              <a:cs typeface="Lato Light"/>
              <a:sym typeface="Lato Light"/>
            </a:endParaRPr>
          </a:p>
        </p:txBody>
      </p:sp>
      <p:sp>
        <p:nvSpPr>
          <p:cNvPr id="287" name="Google Shape;287;p22"/>
          <p:cNvSpPr txBox="1"/>
          <p:nvPr/>
        </p:nvSpPr>
        <p:spPr>
          <a:xfrm>
            <a:off x="6877900" y="4774717"/>
            <a:ext cx="2884102" cy="763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FFFFFF"/>
                </a:solidFill>
                <a:latin typeface="Calibri Light" panose="020F0302020204030204" pitchFamily="34" charset="0"/>
                <a:ea typeface="Lato Light"/>
                <a:cs typeface="Calibri Light" panose="020F0302020204030204" pitchFamily="34" charset="0"/>
                <a:sym typeface="Lato Light"/>
              </a:rPr>
              <a:t>Continuous and comprehensive understanding of commuting behaviour to support qualitative surveys</a:t>
            </a:r>
            <a:endParaRPr sz="1600" kern="0">
              <a:solidFill>
                <a:srgbClr val="FFFFFF"/>
              </a:solidFill>
              <a:latin typeface="Calibri Light" panose="020F0302020204030204" pitchFamily="34" charset="0"/>
              <a:ea typeface="Lato Light"/>
              <a:cs typeface="Calibri Light" panose="020F0302020204030204" pitchFamily="34" charset="0"/>
              <a:sym typeface="Lato Light"/>
            </a:endParaRPr>
          </a:p>
          <a:p>
            <a:pPr defTabSz="1219170">
              <a:buClr>
                <a:srgbClr val="000000"/>
              </a:buClr>
            </a:pPr>
            <a:endParaRPr sz="1333" kern="0">
              <a:solidFill>
                <a:srgbClr val="FFFFFF"/>
              </a:solidFill>
              <a:latin typeface="Lato Light"/>
              <a:ea typeface="Lato Light"/>
              <a:cs typeface="Lato Light"/>
              <a:sym typeface="Lato Light"/>
            </a:endParaRPr>
          </a:p>
        </p:txBody>
      </p:sp>
      <p:sp>
        <p:nvSpPr>
          <p:cNvPr id="288" name="Google Shape;288;p22"/>
          <p:cNvSpPr txBox="1">
            <a:spLocks noGrp="1"/>
          </p:cNvSpPr>
          <p:nvPr>
            <p:ph type="title" idx="4294967295"/>
          </p:nvPr>
        </p:nvSpPr>
        <p:spPr>
          <a:xfrm>
            <a:off x="1363998" y="4501292"/>
            <a:ext cx="613242" cy="555841"/>
          </a:xfrm>
          <a:prstGeom prst="rect">
            <a:avLst/>
          </a:prstGeom>
        </p:spPr>
        <p:txBody>
          <a:bodyPr spcFirstLastPara="1" wrap="square" lIns="121900" tIns="121900" rIns="121900" bIns="121900" anchor="t" anchorCtr="0">
            <a:noAutofit/>
          </a:bodyPr>
          <a:lstStyle/>
          <a:p>
            <a:r>
              <a:rPr lang="en" b="1">
                <a:latin typeface="Calibri Light" panose="020F0302020204030204" pitchFamily="34" charset="0"/>
                <a:cs typeface="Calibri Light" panose="020F0302020204030204" pitchFamily="34" charset="0"/>
              </a:rPr>
              <a:t>03</a:t>
            </a:r>
            <a:endParaRPr b="1">
              <a:latin typeface="Calibri Light" panose="020F0302020204030204" pitchFamily="34" charset="0"/>
              <a:cs typeface="Calibri Light" panose="020F0302020204030204" pitchFamily="34" charset="0"/>
            </a:endParaRPr>
          </a:p>
        </p:txBody>
      </p:sp>
      <p:sp>
        <p:nvSpPr>
          <p:cNvPr id="289" name="Google Shape;289;p22"/>
          <p:cNvSpPr txBox="1"/>
          <p:nvPr/>
        </p:nvSpPr>
        <p:spPr>
          <a:xfrm>
            <a:off x="1837799" y="4349300"/>
            <a:ext cx="4212433" cy="48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b="1" kern="0">
                <a:solidFill>
                  <a:srgbClr val="23C7AC"/>
                </a:solidFill>
                <a:latin typeface="Calibri Light" panose="020F0302020204030204" pitchFamily="34" charset="0"/>
                <a:ea typeface="Staatliches"/>
                <a:cs typeface="Calibri Light" panose="020F0302020204030204" pitchFamily="34" charset="0"/>
                <a:sym typeface="Staatliches"/>
              </a:rPr>
              <a:t>20-MINUTE TOWNS, 45-MINUTE CITY</a:t>
            </a:r>
            <a:endParaRPr sz="2000" b="1" kern="0">
              <a:solidFill>
                <a:srgbClr val="23C7AC"/>
              </a:solidFill>
              <a:latin typeface="Calibri Light" panose="020F0302020204030204" pitchFamily="34" charset="0"/>
              <a:ea typeface="Staatliches"/>
              <a:cs typeface="Calibri Light" panose="020F0302020204030204" pitchFamily="34" charset="0"/>
              <a:sym typeface="Staatliches"/>
            </a:endParaRPr>
          </a:p>
        </p:txBody>
      </p:sp>
      <p:sp>
        <p:nvSpPr>
          <p:cNvPr id="290" name="Google Shape;290;p22"/>
          <p:cNvSpPr txBox="1">
            <a:spLocks noGrp="1"/>
          </p:cNvSpPr>
          <p:nvPr>
            <p:ph type="title" idx="4294967295"/>
          </p:nvPr>
        </p:nvSpPr>
        <p:spPr>
          <a:xfrm>
            <a:off x="6354200" y="4560017"/>
            <a:ext cx="676183" cy="763200"/>
          </a:xfrm>
          <a:prstGeom prst="rect">
            <a:avLst/>
          </a:prstGeom>
        </p:spPr>
        <p:txBody>
          <a:bodyPr spcFirstLastPara="1" wrap="square" lIns="121900" tIns="121900" rIns="121900" bIns="121900" anchor="t" anchorCtr="0">
            <a:noAutofit/>
          </a:bodyPr>
          <a:lstStyle/>
          <a:p>
            <a:r>
              <a:rPr lang="en" b="1">
                <a:latin typeface="Calibri Light" panose="020F0302020204030204" pitchFamily="34" charset="0"/>
                <a:cs typeface="Calibri Light" panose="020F0302020204030204" pitchFamily="34" charset="0"/>
              </a:rPr>
              <a:t>04</a:t>
            </a:r>
            <a:endParaRPr b="1">
              <a:latin typeface="Calibri Light" panose="020F0302020204030204" pitchFamily="34" charset="0"/>
              <a:cs typeface="Calibri Light" panose="020F0302020204030204" pitchFamily="34" charset="0"/>
            </a:endParaRPr>
          </a:p>
        </p:txBody>
      </p:sp>
      <p:sp>
        <p:nvSpPr>
          <p:cNvPr id="291" name="Google Shape;291;p22"/>
          <p:cNvSpPr txBox="1"/>
          <p:nvPr/>
        </p:nvSpPr>
        <p:spPr>
          <a:xfrm>
            <a:off x="6850880" y="4345317"/>
            <a:ext cx="4000000" cy="48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b="1" kern="0">
                <a:solidFill>
                  <a:srgbClr val="23C7AC"/>
                </a:solidFill>
                <a:latin typeface="Calibri Light" panose="020F0302020204030204" pitchFamily="34" charset="0"/>
                <a:ea typeface="Staatliches"/>
                <a:cs typeface="Calibri Light" panose="020F0302020204030204" pitchFamily="34" charset="0"/>
                <a:sym typeface="Staatliches"/>
              </a:rPr>
              <a:t>BROADEN SCOPE OF </a:t>
            </a:r>
            <a:r>
              <a:rPr lang="en-US" sz="2000" b="1" kern="0">
                <a:solidFill>
                  <a:srgbClr val="23C7AC"/>
                </a:solidFill>
                <a:latin typeface="Calibri Light" panose="020F0302020204030204" pitchFamily="34" charset="0"/>
                <a:ea typeface="Staatliches"/>
                <a:cs typeface="Calibri Light" panose="020F0302020204030204" pitchFamily="34" charset="0"/>
                <a:sym typeface="Staatliches"/>
              </a:rPr>
              <a:t>HI</a:t>
            </a:r>
            <a:r>
              <a:rPr lang="en" sz="2000" b="1" kern="0">
                <a:solidFill>
                  <a:srgbClr val="23C7AC"/>
                </a:solidFill>
                <a:latin typeface="Calibri Light" panose="020F0302020204030204" pitchFamily="34" charset="0"/>
                <a:ea typeface="Staatliches"/>
                <a:cs typeface="Calibri Light" panose="020F0302020204030204" pitchFamily="34" charset="0"/>
                <a:sym typeface="Staatliches"/>
              </a:rPr>
              <a:t>TS</a:t>
            </a:r>
            <a:endParaRPr sz="2000" b="1" kern="0">
              <a:solidFill>
                <a:srgbClr val="23C7AC"/>
              </a:solidFill>
              <a:latin typeface="Calibri Light" panose="020F0302020204030204" pitchFamily="34" charset="0"/>
              <a:ea typeface="Staatliches"/>
              <a:cs typeface="Calibri Light" panose="020F0302020204030204" pitchFamily="34" charset="0"/>
              <a:sym typeface="Staatliches"/>
            </a:endParaRPr>
          </a:p>
        </p:txBody>
      </p:sp>
    </p:spTree>
    <p:extLst>
      <p:ext uri="{BB962C8B-B14F-4D97-AF65-F5344CB8AC3E}">
        <p14:creationId xmlns:p14="http://schemas.microsoft.com/office/powerpoint/2010/main" val="112286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3C7D072-0973-4844-917B-43B64373FC5F}"/>
              </a:ext>
            </a:extLst>
          </p:cNvPr>
          <p:cNvGraphicFramePr>
            <a:graphicFrameLocks/>
          </p:cNvGraphicFramePr>
          <p:nvPr>
            <p:extLst>
              <p:ext uri="{D42A27DB-BD31-4B8C-83A1-F6EECF244321}">
                <p14:modId xmlns:p14="http://schemas.microsoft.com/office/powerpoint/2010/main" val="2362627831"/>
              </p:ext>
            </p:extLst>
          </p:nvPr>
        </p:nvGraphicFramePr>
        <p:xfrm>
          <a:off x="838200" y="2968340"/>
          <a:ext cx="10515600" cy="2878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Google Shape;278;p22">
            <a:extLst>
              <a:ext uri="{FF2B5EF4-FFF2-40B4-BE49-F238E27FC236}">
                <a16:creationId xmlns:a16="http://schemas.microsoft.com/office/drawing/2014/main" id="{BC26FBC7-1DED-4B15-86B5-ABF6D0EA6B1C}"/>
              </a:ext>
            </a:extLst>
          </p:cNvPr>
          <p:cNvSpPr txBox="1">
            <a:spLocks noGrp="1"/>
          </p:cNvSpPr>
          <p:nvPr>
            <p:ph type="ctrTitle"/>
          </p:nvPr>
        </p:nvSpPr>
        <p:spPr>
          <a:xfrm>
            <a:off x="1837800" y="294736"/>
            <a:ext cx="9113067" cy="674655"/>
          </a:xfrm>
          <a:prstGeom prst="rect">
            <a:avLst/>
          </a:prstGeom>
        </p:spPr>
        <p:txBody>
          <a:bodyPr spcFirstLastPara="1" wrap="square" lIns="121900" tIns="121900" rIns="121900" bIns="121900" anchor="t" anchorCtr="0">
            <a:noAutofit/>
          </a:bodyPr>
          <a:lstStyle/>
          <a:p>
            <a:r>
              <a:rPr lang="en-SG" b="1" dirty="0">
                <a:solidFill>
                  <a:schemeClr val="accent2"/>
                </a:solidFill>
              </a:rPr>
              <a:t>Project</a:t>
            </a:r>
            <a:r>
              <a:rPr lang="en-SG" sz="4400" b="1" dirty="0">
                <a:latin typeface="Calibri Light"/>
                <a:cs typeface="Calibri Light"/>
              </a:rPr>
              <a:t> </a:t>
            </a:r>
            <a:r>
              <a:rPr lang="en-SG" b="1" dirty="0">
                <a:solidFill>
                  <a:schemeClr val="accent2"/>
                </a:solidFill>
              </a:rPr>
              <a:t>Outline and Goals</a:t>
            </a:r>
            <a:endParaRPr lang="en-US" b="1" dirty="0">
              <a:solidFill>
                <a:schemeClr val="accent2"/>
              </a:solidFill>
            </a:endParaRPr>
          </a:p>
        </p:txBody>
      </p:sp>
      <p:sp>
        <p:nvSpPr>
          <p:cNvPr id="8" name="Google Shape;281;p22">
            <a:extLst>
              <a:ext uri="{FF2B5EF4-FFF2-40B4-BE49-F238E27FC236}">
                <a16:creationId xmlns:a16="http://schemas.microsoft.com/office/drawing/2014/main" id="{188EC458-9457-4701-B493-682E107E17AB}"/>
              </a:ext>
            </a:extLst>
          </p:cNvPr>
          <p:cNvSpPr txBox="1"/>
          <p:nvPr/>
        </p:nvSpPr>
        <p:spPr>
          <a:xfrm>
            <a:off x="619125" y="1213084"/>
            <a:ext cx="10965293" cy="1237508"/>
          </a:xfrm>
          <a:prstGeom prst="rect">
            <a:avLst/>
          </a:prstGeom>
          <a:noFill/>
          <a:ln>
            <a:noFill/>
          </a:ln>
        </p:spPr>
        <p:txBody>
          <a:bodyPr spcFirstLastPara="1" wrap="square" lIns="121900" tIns="121900" rIns="121900" bIns="121900" anchor="t" anchorCtr="0">
            <a:noAutofit/>
          </a:bodyPr>
          <a:lstStyle/>
          <a:p>
            <a:pPr algn="just" defTabSz="1219170">
              <a:buClr>
                <a:srgbClr val="000000"/>
              </a:buClr>
            </a:pPr>
            <a:r>
              <a:rPr lang="en-SG" sz="1600" kern="0" dirty="0">
                <a:solidFill>
                  <a:srgbClr val="FFFFFF"/>
                </a:solidFill>
                <a:latin typeface="Calibri Light" panose="020F0302020204030204" pitchFamily="34" charset="0"/>
                <a:ea typeface="Lato Light"/>
                <a:cs typeface="Calibri Light" panose="020F0302020204030204" pitchFamily="34" charset="0"/>
                <a:sym typeface="Lato Light"/>
              </a:rPr>
              <a:t>Under the MSP umbrella, Road Anomaly Detection (RAD) represents a Proof Of Concept (POC) research to demonstrate the viability of the use of smartphone sensor data to detect potholes through a combination of signal processing, machine learning and crowdsensing techniques in the Singapore context. The ability to detect potholes and patch potholes early, will result be better commuter safety and lower economic cost at the system level. Using the above-mentioned techniques, a moderate accuracy of 74-86% was achieved.</a:t>
            </a:r>
            <a:endParaRPr sz="1600" kern="0" dirty="0">
              <a:solidFill>
                <a:srgbClr val="000000"/>
              </a:solidFill>
              <a:latin typeface="Lato Light"/>
              <a:ea typeface="Lato Light"/>
              <a:cs typeface="Lato Light"/>
              <a:sym typeface="Lato Light"/>
            </a:endParaRPr>
          </a:p>
        </p:txBody>
      </p:sp>
    </p:spTree>
    <p:extLst>
      <p:ext uri="{BB962C8B-B14F-4D97-AF65-F5344CB8AC3E}">
        <p14:creationId xmlns:p14="http://schemas.microsoft.com/office/powerpoint/2010/main" val="499903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DA60-DF53-40A8-8E9B-3672ED80FFF8}"/>
              </a:ext>
            </a:extLst>
          </p:cNvPr>
          <p:cNvSpPr>
            <a:spLocks noGrp="1"/>
          </p:cNvSpPr>
          <p:nvPr>
            <p:ph type="ctrTitle"/>
          </p:nvPr>
        </p:nvSpPr>
        <p:spPr/>
        <p:txBody>
          <a:bodyPr/>
          <a:lstStyle/>
          <a:p>
            <a:r>
              <a:rPr lang="en-SG" sz="2800" dirty="0"/>
              <a:t>Road Anomaly Classifier</a:t>
            </a:r>
          </a:p>
        </p:txBody>
      </p:sp>
      <p:sp>
        <p:nvSpPr>
          <p:cNvPr id="392" name="TextBox 391">
            <a:extLst>
              <a:ext uri="{FF2B5EF4-FFF2-40B4-BE49-F238E27FC236}">
                <a16:creationId xmlns:a16="http://schemas.microsoft.com/office/drawing/2014/main" id="{011CC7DD-3DA1-4348-BC77-2319B23C1098}"/>
              </a:ext>
            </a:extLst>
          </p:cNvPr>
          <p:cNvSpPr txBox="1"/>
          <p:nvPr/>
        </p:nvSpPr>
        <p:spPr>
          <a:xfrm>
            <a:off x="119109" y="5981700"/>
            <a:ext cx="4776741"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solidFill>
                  <a:schemeClr val="bg2"/>
                </a:solidFill>
                <a:latin typeface="Calibri Light" panose="020F0302020204030204" pitchFamily="34" charset="0"/>
                <a:cs typeface="Calibri Light" panose="020F0302020204030204" pitchFamily="34" charset="0"/>
              </a:rPr>
              <a:t>Note(s):</a:t>
            </a:r>
          </a:p>
          <a:p>
            <a:r>
              <a:rPr lang="en-US" sz="1100" dirty="0">
                <a:solidFill>
                  <a:schemeClr val="bg2"/>
                </a:solidFill>
                <a:latin typeface="Calibri Light" panose="020F0302020204030204" pitchFamily="34" charset="0"/>
                <a:cs typeface="Calibri Light" panose="020F0302020204030204" pitchFamily="34" charset="0"/>
              </a:rPr>
              <a:t>Null cases includes any vibration noise cause by jerky driving, engine noise, and other mundane road surface artefacts e.g. humps, drain covers, cracking etc.</a:t>
            </a:r>
          </a:p>
        </p:txBody>
      </p:sp>
      <p:pic>
        <p:nvPicPr>
          <p:cNvPr id="8" name="Graphic 7">
            <a:extLst>
              <a:ext uri="{FF2B5EF4-FFF2-40B4-BE49-F238E27FC236}">
                <a16:creationId xmlns:a16="http://schemas.microsoft.com/office/drawing/2014/main" id="{0EA0DA03-2641-411B-9C15-9E048D064D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23532" y="2456977"/>
            <a:ext cx="2236422" cy="2236422"/>
          </a:xfrm>
          <a:prstGeom prst="rect">
            <a:avLst/>
          </a:prstGeom>
        </p:spPr>
      </p:pic>
      <p:grpSp>
        <p:nvGrpSpPr>
          <p:cNvPr id="17" name="Group 16">
            <a:extLst>
              <a:ext uri="{FF2B5EF4-FFF2-40B4-BE49-F238E27FC236}">
                <a16:creationId xmlns:a16="http://schemas.microsoft.com/office/drawing/2014/main" id="{4DDA1916-E185-45DB-9211-88C39B1E6AB6}"/>
              </a:ext>
            </a:extLst>
          </p:cNvPr>
          <p:cNvGrpSpPr/>
          <p:nvPr/>
        </p:nvGrpSpPr>
        <p:grpSpPr>
          <a:xfrm>
            <a:off x="3903070" y="2776128"/>
            <a:ext cx="1598126" cy="1598120"/>
            <a:chOff x="4082311" y="3468097"/>
            <a:chExt cx="606371" cy="606371"/>
          </a:xfrm>
        </p:grpSpPr>
        <p:sp>
          <p:nvSpPr>
            <p:cNvPr id="9" name="Oval 8">
              <a:extLst>
                <a:ext uri="{FF2B5EF4-FFF2-40B4-BE49-F238E27FC236}">
                  <a16:creationId xmlns:a16="http://schemas.microsoft.com/office/drawing/2014/main" id="{513C4CA9-4190-4F81-A989-49F08BD73298}"/>
                </a:ext>
              </a:extLst>
            </p:cNvPr>
            <p:cNvSpPr/>
            <p:nvPr/>
          </p:nvSpPr>
          <p:spPr>
            <a:xfrm>
              <a:off x="4082311" y="3468097"/>
              <a:ext cx="606371" cy="606371"/>
            </a:xfrm>
            <a:prstGeom prst="ellipse">
              <a:avLst/>
            </a:prstGeom>
            <a:noFill/>
            <a:ln w="190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1" name="Straight Connector 10">
              <a:extLst>
                <a:ext uri="{FF2B5EF4-FFF2-40B4-BE49-F238E27FC236}">
                  <a16:creationId xmlns:a16="http://schemas.microsoft.com/office/drawing/2014/main" id="{FC6FE311-886E-4F62-82A0-204FF4ABF0C6}"/>
                </a:ext>
              </a:extLst>
            </p:cNvPr>
            <p:cNvCxnSpPr>
              <a:cxnSpLocks/>
            </p:cNvCxnSpPr>
            <p:nvPr/>
          </p:nvCxnSpPr>
          <p:spPr>
            <a:xfrm flipV="1">
              <a:off x="4082311" y="3468098"/>
              <a:ext cx="606371" cy="606370"/>
            </a:xfrm>
            <a:prstGeom prst="line">
              <a:avLst/>
            </a:prstGeom>
            <a:ln w="190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42A4127-FD97-4325-A95B-804F2DF190CE}"/>
              </a:ext>
            </a:extLst>
          </p:cNvPr>
          <p:cNvSpPr txBox="1"/>
          <p:nvPr/>
        </p:nvSpPr>
        <p:spPr>
          <a:xfrm>
            <a:off x="1113522" y="4693399"/>
            <a:ext cx="1056442" cy="400110"/>
          </a:xfrm>
          <a:prstGeom prst="rect">
            <a:avLst/>
          </a:prstGeom>
          <a:noFill/>
        </p:spPr>
        <p:txBody>
          <a:bodyPr wrap="square" rtlCol="0">
            <a:spAutoFit/>
          </a:bodyPr>
          <a:lstStyle/>
          <a:p>
            <a:pPr algn="ctr"/>
            <a:r>
              <a:rPr lang="en-SG" sz="2000" b="1" dirty="0">
                <a:solidFill>
                  <a:schemeClr val="bg1">
                    <a:lumMod val="10000"/>
                  </a:schemeClr>
                </a:solidFill>
                <a:latin typeface="Calibri Light" panose="020F0302020204030204" pitchFamily="34" charset="0"/>
                <a:cs typeface="Calibri Light" panose="020F0302020204030204" pitchFamily="34" charset="0"/>
              </a:rPr>
              <a:t>Pothole</a:t>
            </a:r>
          </a:p>
        </p:txBody>
      </p:sp>
      <p:sp>
        <p:nvSpPr>
          <p:cNvPr id="40" name="TextBox 39">
            <a:extLst>
              <a:ext uri="{FF2B5EF4-FFF2-40B4-BE49-F238E27FC236}">
                <a16:creationId xmlns:a16="http://schemas.microsoft.com/office/drawing/2014/main" id="{DC16458F-92E8-47E7-B936-6A450FA4FC40}"/>
              </a:ext>
            </a:extLst>
          </p:cNvPr>
          <p:cNvSpPr txBox="1"/>
          <p:nvPr/>
        </p:nvSpPr>
        <p:spPr>
          <a:xfrm>
            <a:off x="4173912" y="4693399"/>
            <a:ext cx="1056442" cy="400110"/>
          </a:xfrm>
          <a:prstGeom prst="rect">
            <a:avLst/>
          </a:prstGeom>
          <a:noFill/>
        </p:spPr>
        <p:txBody>
          <a:bodyPr wrap="square" rtlCol="0">
            <a:spAutoFit/>
          </a:bodyPr>
          <a:lstStyle/>
          <a:p>
            <a:pPr algn="ctr"/>
            <a:r>
              <a:rPr lang="en-SG" sz="2000" b="1" dirty="0">
                <a:solidFill>
                  <a:schemeClr val="bg1">
                    <a:lumMod val="10000"/>
                  </a:schemeClr>
                </a:solidFill>
                <a:latin typeface="Calibri Light" panose="020F0302020204030204" pitchFamily="34" charset="0"/>
                <a:cs typeface="Calibri Light" panose="020F0302020204030204" pitchFamily="34" charset="0"/>
              </a:rPr>
              <a:t>Null</a:t>
            </a:r>
          </a:p>
        </p:txBody>
      </p:sp>
      <p:sp>
        <p:nvSpPr>
          <p:cNvPr id="42" name="TextBox 41">
            <a:extLst>
              <a:ext uri="{FF2B5EF4-FFF2-40B4-BE49-F238E27FC236}">
                <a16:creationId xmlns:a16="http://schemas.microsoft.com/office/drawing/2014/main" id="{D82554C2-DFD5-4891-BFAC-6DF1D9374FA5}"/>
              </a:ext>
            </a:extLst>
          </p:cNvPr>
          <p:cNvSpPr txBox="1"/>
          <p:nvPr/>
        </p:nvSpPr>
        <p:spPr>
          <a:xfrm>
            <a:off x="1556332" y="1531260"/>
            <a:ext cx="3270088" cy="461665"/>
          </a:xfrm>
          <a:prstGeom prst="rect">
            <a:avLst/>
          </a:prstGeom>
          <a:noFill/>
        </p:spPr>
        <p:txBody>
          <a:bodyPr wrap="square" rtlCol="0">
            <a:spAutoFit/>
          </a:bodyPr>
          <a:lstStyle/>
          <a:p>
            <a:pPr algn="ctr"/>
            <a:r>
              <a:rPr lang="en-SG" sz="2400" b="1" dirty="0">
                <a:solidFill>
                  <a:schemeClr val="bg1">
                    <a:lumMod val="10000"/>
                  </a:schemeClr>
                </a:solidFill>
                <a:latin typeface="Staatliches" panose="020B0604020202020204"/>
                <a:cs typeface="Calibri Light" panose="020F0302020204030204" pitchFamily="34" charset="0"/>
              </a:rPr>
              <a:t>Anomaly Classes</a:t>
            </a:r>
          </a:p>
        </p:txBody>
      </p:sp>
      <p:pic>
        <p:nvPicPr>
          <p:cNvPr id="45" name="Google Shape;852;p24">
            <a:extLst>
              <a:ext uri="{FF2B5EF4-FFF2-40B4-BE49-F238E27FC236}">
                <a16:creationId xmlns:a16="http://schemas.microsoft.com/office/drawing/2014/main" id="{8388A423-94F1-49EB-99CD-BC46A1A99F45}"/>
              </a:ext>
            </a:extLst>
          </p:cNvPr>
          <p:cNvPicPr preferRelativeResize="0"/>
          <p:nvPr/>
        </p:nvPicPr>
        <p:blipFill>
          <a:blip r:embed="rId5">
            <a:alphaModFix/>
          </a:blip>
          <a:stretch>
            <a:fillRect/>
          </a:stretch>
        </p:blipFill>
        <p:spPr>
          <a:xfrm>
            <a:off x="6443727" y="4069004"/>
            <a:ext cx="681711" cy="681711"/>
          </a:xfrm>
          <a:prstGeom prst="rect">
            <a:avLst/>
          </a:prstGeom>
          <a:noFill/>
          <a:ln>
            <a:noFill/>
          </a:ln>
        </p:spPr>
      </p:pic>
      <p:pic>
        <p:nvPicPr>
          <p:cNvPr id="46" name="Google Shape;854;p24">
            <a:extLst>
              <a:ext uri="{FF2B5EF4-FFF2-40B4-BE49-F238E27FC236}">
                <a16:creationId xmlns:a16="http://schemas.microsoft.com/office/drawing/2014/main" id="{209E4588-C8E4-4007-ACF0-AC33B1D86F24}"/>
              </a:ext>
            </a:extLst>
          </p:cNvPr>
          <p:cNvPicPr preferRelativeResize="0"/>
          <p:nvPr/>
        </p:nvPicPr>
        <p:blipFill>
          <a:blip r:embed="rId6">
            <a:alphaModFix/>
          </a:blip>
          <a:stretch>
            <a:fillRect/>
          </a:stretch>
        </p:blipFill>
        <p:spPr>
          <a:xfrm>
            <a:off x="6443727" y="2094417"/>
            <a:ext cx="681711" cy="681711"/>
          </a:xfrm>
          <a:prstGeom prst="rect">
            <a:avLst/>
          </a:prstGeom>
          <a:noFill/>
          <a:ln>
            <a:noFill/>
          </a:ln>
        </p:spPr>
      </p:pic>
      <p:pic>
        <p:nvPicPr>
          <p:cNvPr id="47" name="Google Shape;856;p24">
            <a:extLst>
              <a:ext uri="{FF2B5EF4-FFF2-40B4-BE49-F238E27FC236}">
                <a16:creationId xmlns:a16="http://schemas.microsoft.com/office/drawing/2014/main" id="{B29EF1D8-390B-4E45-A1F9-0955D4F73475}"/>
              </a:ext>
            </a:extLst>
          </p:cNvPr>
          <p:cNvPicPr preferRelativeResize="0"/>
          <p:nvPr/>
        </p:nvPicPr>
        <p:blipFill>
          <a:blip r:embed="rId7">
            <a:alphaModFix/>
          </a:blip>
          <a:stretch>
            <a:fillRect/>
          </a:stretch>
        </p:blipFill>
        <p:spPr>
          <a:xfrm>
            <a:off x="6409641" y="3080437"/>
            <a:ext cx="749881" cy="681711"/>
          </a:xfrm>
          <a:prstGeom prst="rect">
            <a:avLst/>
          </a:prstGeom>
          <a:noFill/>
          <a:ln>
            <a:noFill/>
          </a:ln>
        </p:spPr>
      </p:pic>
      <p:pic>
        <p:nvPicPr>
          <p:cNvPr id="48" name="Google Shape;858;p24">
            <a:extLst>
              <a:ext uri="{FF2B5EF4-FFF2-40B4-BE49-F238E27FC236}">
                <a16:creationId xmlns:a16="http://schemas.microsoft.com/office/drawing/2014/main" id="{3CB67A30-3786-42FF-A8AE-E794FF48DCD0}"/>
              </a:ext>
            </a:extLst>
          </p:cNvPr>
          <p:cNvPicPr preferRelativeResize="0"/>
          <p:nvPr/>
        </p:nvPicPr>
        <p:blipFill>
          <a:blip r:embed="rId8">
            <a:alphaModFix/>
          </a:blip>
          <a:stretch>
            <a:fillRect/>
          </a:stretch>
        </p:blipFill>
        <p:spPr>
          <a:xfrm>
            <a:off x="6385153" y="5057571"/>
            <a:ext cx="808381" cy="734892"/>
          </a:xfrm>
          <a:prstGeom prst="rect">
            <a:avLst/>
          </a:prstGeom>
          <a:noFill/>
          <a:ln>
            <a:noFill/>
          </a:ln>
        </p:spPr>
      </p:pic>
      <p:sp>
        <p:nvSpPr>
          <p:cNvPr id="44" name="TextBox 43">
            <a:extLst>
              <a:ext uri="{FF2B5EF4-FFF2-40B4-BE49-F238E27FC236}">
                <a16:creationId xmlns:a16="http://schemas.microsoft.com/office/drawing/2014/main" id="{21DB98E3-70C8-469E-B55F-6B71CB29237F}"/>
              </a:ext>
            </a:extLst>
          </p:cNvPr>
          <p:cNvSpPr txBox="1"/>
          <p:nvPr/>
        </p:nvSpPr>
        <p:spPr>
          <a:xfrm>
            <a:off x="7477125" y="1531260"/>
            <a:ext cx="3368118" cy="461665"/>
          </a:xfrm>
          <a:prstGeom prst="rect">
            <a:avLst/>
          </a:prstGeom>
          <a:noFill/>
        </p:spPr>
        <p:txBody>
          <a:bodyPr wrap="square" rtlCol="0">
            <a:spAutoFit/>
          </a:bodyPr>
          <a:lstStyle>
            <a:defPPr>
              <a:defRPr lang="en-US"/>
            </a:defPPr>
            <a:lvl1pPr algn="ctr">
              <a:defRPr b="1">
                <a:solidFill>
                  <a:schemeClr val="bg1">
                    <a:lumMod val="10000"/>
                  </a:schemeClr>
                </a:solidFill>
                <a:latin typeface="Staatliches" panose="020B0604020202020204"/>
                <a:cs typeface="Calibri Light" panose="020F0302020204030204" pitchFamily="34" charset="0"/>
              </a:defRPr>
            </a:lvl1pPr>
          </a:lstStyle>
          <a:p>
            <a:r>
              <a:rPr lang="en-SG" sz="2400" dirty="0"/>
              <a:t>Sensors</a:t>
            </a:r>
          </a:p>
        </p:txBody>
      </p:sp>
      <p:cxnSp>
        <p:nvCxnSpPr>
          <p:cNvPr id="51" name="Straight Connector 50">
            <a:extLst>
              <a:ext uri="{FF2B5EF4-FFF2-40B4-BE49-F238E27FC236}">
                <a16:creationId xmlns:a16="http://schemas.microsoft.com/office/drawing/2014/main" id="{7CA3AC0D-08D4-47F7-9A7E-8ADC8273A8F0}"/>
              </a:ext>
            </a:extLst>
          </p:cNvPr>
          <p:cNvCxnSpPr>
            <a:cxnSpLocks/>
          </p:cNvCxnSpPr>
          <p:nvPr/>
        </p:nvCxnSpPr>
        <p:spPr>
          <a:xfrm>
            <a:off x="6096000" y="1787587"/>
            <a:ext cx="0" cy="40482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9F7A4B-938D-497E-BE1F-D3E6C7F38BBA}"/>
              </a:ext>
            </a:extLst>
          </p:cNvPr>
          <p:cNvSpPr txBox="1"/>
          <p:nvPr/>
        </p:nvSpPr>
        <p:spPr>
          <a:xfrm>
            <a:off x="7365581" y="2112106"/>
            <a:ext cx="3441059" cy="646331"/>
          </a:xfrm>
          <a:prstGeom prst="rect">
            <a:avLst/>
          </a:prstGeom>
          <a:noFill/>
        </p:spPr>
        <p:txBody>
          <a:bodyPr wrap="square" rtlCol="0">
            <a:spAutoFit/>
          </a:bodyPr>
          <a:lstStyle/>
          <a:p>
            <a:r>
              <a:rPr lang="en-SG" sz="2000" b="1" dirty="0">
                <a:solidFill>
                  <a:schemeClr val="bg1">
                    <a:lumMod val="10000"/>
                  </a:schemeClr>
                </a:solidFill>
                <a:latin typeface="Calibri Light" panose="020F0302020204030204" pitchFamily="34" charset="0"/>
                <a:cs typeface="Calibri Light" panose="020F0302020204030204" pitchFamily="34" charset="0"/>
              </a:rPr>
              <a:t>Accelerometer</a:t>
            </a:r>
          </a:p>
          <a:p>
            <a:r>
              <a:rPr lang="en-SG" sz="1600" dirty="0">
                <a:solidFill>
                  <a:schemeClr val="bg1">
                    <a:lumMod val="10000"/>
                  </a:schemeClr>
                </a:solidFill>
                <a:latin typeface="Calibri Light" panose="020F0302020204030204" pitchFamily="34" charset="0"/>
                <a:cs typeface="Calibri Light" panose="020F0302020204030204" pitchFamily="34" charset="0"/>
              </a:rPr>
              <a:t>3-Axis Linear Acceleration (m/s</a:t>
            </a:r>
            <a:r>
              <a:rPr lang="en-SG" sz="1600" baseline="30000" dirty="0">
                <a:solidFill>
                  <a:schemeClr val="bg1">
                    <a:lumMod val="10000"/>
                  </a:schemeClr>
                </a:solidFill>
                <a:latin typeface="Calibri Light" panose="020F0302020204030204" pitchFamily="34" charset="0"/>
                <a:cs typeface="Calibri Light" panose="020F0302020204030204" pitchFamily="34" charset="0"/>
              </a:rPr>
              <a:t>2</a:t>
            </a:r>
            <a:r>
              <a:rPr lang="en-SG" sz="1600" dirty="0">
                <a:solidFill>
                  <a:schemeClr val="bg1">
                    <a:lumMod val="10000"/>
                  </a:schemeClr>
                </a:solidFill>
                <a:latin typeface="Calibri Light" panose="020F0302020204030204" pitchFamily="34" charset="0"/>
                <a:cs typeface="Calibri Light" panose="020F0302020204030204" pitchFamily="34" charset="0"/>
              </a:rPr>
              <a:t>)</a:t>
            </a:r>
          </a:p>
        </p:txBody>
      </p:sp>
      <p:sp>
        <p:nvSpPr>
          <p:cNvPr id="54" name="TextBox 53">
            <a:extLst>
              <a:ext uri="{FF2B5EF4-FFF2-40B4-BE49-F238E27FC236}">
                <a16:creationId xmlns:a16="http://schemas.microsoft.com/office/drawing/2014/main" id="{0EBC353D-B012-4810-88B7-51FF709FC7FF}"/>
              </a:ext>
            </a:extLst>
          </p:cNvPr>
          <p:cNvSpPr txBox="1"/>
          <p:nvPr/>
        </p:nvSpPr>
        <p:spPr>
          <a:xfrm>
            <a:off x="7365580" y="3098126"/>
            <a:ext cx="4411537" cy="646331"/>
          </a:xfrm>
          <a:prstGeom prst="rect">
            <a:avLst/>
          </a:prstGeom>
          <a:noFill/>
        </p:spPr>
        <p:txBody>
          <a:bodyPr wrap="square" rtlCol="0">
            <a:spAutoFit/>
          </a:bodyPr>
          <a:lstStyle/>
          <a:p>
            <a:r>
              <a:rPr lang="en-SG" sz="2000" b="1" dirty="0">
                <a:solidFill>
                  <a:schemeClr val="bg1">
                    <a:lumMod val="10000"/>
                  </a:schemeClr>
                </a:solidFill>
                <a:latin typeface="Calibri Light" panose="020F0302020204030204" pitchFamily="34" charset="0"/>
                <a:cs typeface="Calibri Light" panose="020F0302020204030204" pitchFamily="34" charset="0"/>
              </a:rPr>
              <a:t>Gyroscope</a:t>
            </a:r>
          </a:p>
          <a:p>
            <a:r>
              <a:rPr lang="en-SG" sz="1600" dirty="0">
                <a:solidFill>
                  <a:schemeClr val="bg1">
                    <a:lumMod val="10000"/>
                  </a:schemeClr>
                </a:solidFill>
                <a:latin typeface="Calibri Light" panose="020F0302020204030204" pitchFamily="34" charset="0"/>
                <a:cs typeface="Calibri Light" panose="020F0302020204030204" pitchFamily="34" charset="0"/>
              </a:rPr>
              <a:t>X-Axis Gyroscope Rotation (rad/s) | Rotation Vector</a:t>
            </a:r>
          </a:p>
        </p:txBody>
      </p:sp>
      <p:sp>
        <p:nvSpPr>
          <p:cNvPr id="56" name="TextBox 55">
            <a:extLst>
              <a:ext uri="{FF2B5EF4-FFF2-40B4-BE49-F238E27FC236}">
                <a16:creationId xmlns:a16="http://schemas.microsoft.com/office/drawing/2014/main" id="{52A3FFA2-30BD-4BAB-84CA-94EA6E5BD9D9}"/>
              </a:ext>
            </a:extLst>
          </p:cNvPr>
          <p:cNvSpPr txBox="1"/>
          <p:nvPr/>
        </p:nvSpPr>
        <p:spPr>
          <a:xfrm>
            <a:off x="7365580" y="4086693"/>
            <a:ext cx="4195307" cy="646331"/>
          </a:xfrm>
          <a:prstGeom prst="rect">
            <a:avLst/>
          </a:prstGeom>
          <a:noFill/>
        </p:spPr>
        <p:txBody>
          <a:bodyPr wrap="square" rtlCol="0">
            <a:spAutoFit/>
          </a:bodyPr>
          <a:lstStyle/>
          <a:p>
            <a:r>
              <a:rPr lang="en-SG" sz="2000" b="1" dirty="0">
                <a:solidFill>
                  <a:schemeClr val="bg1">
                    <a:lumMod val="10000"/>
                  </a:schemeClr>
                </a:solidFill>
                <a:latin typeface="Calibri Light" panose="020F0302020204030204" pitchFamily="34" charset="0"/>
                <a:cs typeface="Calibri Light" panose="020F0302020204030204" pitchFamily="34" charset="0"/>
              </a:rPr>
              <a:t>Magnetometer</a:t>
            </a:r>
          </a:p>
          <a:p>
            <a:r>
              <a:rPr lang="en-SG" sz="1600" dirty="0">
                <a:solidFill>
                  <a:schemeClr val="bg1">
                    <a:lumMod val="10000"/>
                  </a:schemeClr>
                </a:solidFill>
                <a:latin typeface="Calibri Light" panose="020F0302020204030204" pitchFamily="34" charset="0"/>
                <a:cs typeface="Calibri Light" panose="020F0302020204030204" pitchFamily="34" charset="0"/>
              </a:rPr>
              <a:t>Rotation Vector</a:t>
            </a:r>
          </a:p>
        </p:txBody>
      </p:sp>
      <p:sp>
        <p:nvSpPr>
          <p:cNvPr id="58" name="TextBox 57">
            <a:extLst>
              <a:ext uri="{FF2B5EF4-FFF2-40B4-BE49-F238E27FC236}">
                <a16:creationId xmlns:a16="http://schemas.microsoft.com/office/drawing/2014/main" id="{E72EECDA-6E9E-4D0D-9A1D-F9E038DFEBF4}"/>
              </a:ext>
            </a:extLst>
          </p:cNvPr>
          <p:cNvSpPr txBox="1"/>
          <p:nvPr/>
        </p:nvSpPr>
        <p:spPr>
          <a:xfrm>
            <a:off x="7365580" y="5075260"/>
            <a:ext cx="4411537" cy="646331"/>
          </a:xfrm>
          <a:prstGeom prst="rect">
            <a:avLst/>
          </a:prstGeom>
          <a:noFill/>
        </p:spPr>
        <p:txBody>
          <a:bodyPr wrap="square" rtlCol="0">
            <a:spAutoFit/>
          </a:bodyPr>
          <a:lstStyle/>
          <a:p>
            <a:r>
              <a:rPr lang="en-SG" sz="2000" b="1" dirty="0">
                <a:solidFill>
                  <a:schemeClr val="bg1">
                    <a:lumMod val="10000"/>
                  </a:schemeClr>
                </a:solidFill>
                <a:latin typeface="Calibri Light" panose="020F0302020204030204" pitchFamily="34" charset="0"/>
                <a:cs typeface="Calibri Light" panose="020F0302020204030204" pitchFamily="34" charset="0"/>
              </a:rPr>
              <a:t>GPS</a:t>
            </a:r>
          </a:p>
          <a:p>
            <a:r>
              <a:rPr lang="en-SG" sz="1600" dirty="0">
                <a:solidFill>
                  <a:schemeClr val="bg1">
                    <a:lumMod val="10000"/>
                  </a:schemeClr>
                </a:solidFill>
                <a:latin typeface="Calibri Light" panose="020F0302020204030204" pitchFamily="34" charset="0"/>
                <a:cs typeface="Calibri Light" panose="020F0302020204030204" pitchFamily="34" charset="0"/>
              </a:rPr>
              <a:t>Location Coordinates | GPS Accuracy</a:t>
            </a:r>
          </a:p>
        </p:txBody>
      </p:sp>
    </p:spTree>
    <p:extLst>
      <p:ext uri="{BB962C8B-B14F-4D97-AF65-F5344CB8AC3E}">
        <p14:creationId xmlns:p14="http://schemas.microsoft.com/office/powerpoint/2010/main" val="3028312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5902-03E4-4395-81CA-11A36B091891}"/>
              </a:ext>
            </a:extLst>
          </p:cNvPr>
          <p:cNvSpPr>
            <a:spLocks noGrp="1"/>
          </p:cNvSpPr>
          <p:nvPr>
            <p:ph type="ctrTitle"/>
          </p:nvPr>
        </p:nvSpPr>
        <p:spPr/>
        <p:txBody>
          <a:bodyPr/>
          <a:lstStyle/>
          <a:p>
            <a:r>
              <a:rPr lang="en-SG" sz="2800" dirty="0"/>
              <a:t>Workflow Overview</a:t>
            </a:r>
          </a:p>
        </p:txBody>
      </p:sp>
      <p:pic>
        <p:nvPicPr>
          <p:cNvPr id="3" name="Picture 2">
            <a:extLst>
              <a:ext uri="{FF2B5EF4-FFF2-40B4-BE49-F238E27FC236}">
                <a16:creationId xmlns:a16="http://schemas.microsoft.com/office/drawing/2014/main" id="{F6C9163B-19A9-4A91-8B8D-F9C2D0C589D8}"/>
              </a:ext>
            </a:extLst>
          </p:cNvPr>
          <p:cNvPicPr>
            <a:picLocks noChangeAspect="1"/>
          </p:cNvPicPr>
          <p:nvPr/>
        </p:nvPicPr>
        <p:blipFill>
          <a:blip r:embed="rId2"/>
          <a:stretch>
            <a:fillRect/>
          </a:stretch>
        </p:blipFill>
        <p:spPr>
          <a:xfrm>
            <a:off x="548856" y="1571625"/>
            <a:ext cx="11094288" cy="4648200"/>
          </a:xfrm>
          <a:prstGeom prst="rect">
            <a:avLst/>
          </a:prstGeom>
        </p:spPr>
      </p:pic>
    </p:spTree>
    <p:extLst>
      <p:ext uri="{BB962C8B-B14F-4D97-AF65-F5344CB8AC3E}">
        <p14:creationId xmlns:p14="http://schemas.microsoft.com/office/powerpoint/2010/main" val="195769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96C52-185D-4E8A-9172-B3465BED2245}"/>
              </a:ext>
            </a:extLst>
          </p:cNvPr>
          <p:cNvSpPr>
            <a:spLocks noGrp="1"/>
          </p:cNvSpPr>
          <p:nvPr>
            <p:ph type="ctrTitle"/>
          </p:nvPr>
        </p:nvSpPr>
        <p:spPr>
          <a:xfrm>
            <a:off x="1940996" y="569757"/>
            <a:ext cx="9009804" cy="672000"/>
          </a:xfrm>
        </p:spPr>
        <p:txBody>
          <a:bodyPr/>
          <a:lstStyle/>
          <a:p>
            <a:r>
              <a:rPr lang="en-SG" b="1" dirty="0"/>
              <a:t>Data Collection</a:t>
            </a:r>
          </a:p>
        </p:txBody>
      </p:sp>
      <p:pic>
        <p:nvPicPr>
          <p:cNvPr id="5" name="Content Placeholder 4" descr="Locations Surveyed">
            <a:extLst>
              <a:ext uri="{FF2B5EF4-FFF2-40B4-BE49-F238E27FC236}">
                <a16:creationId xmlns:a16="http://schemas.microsoft.com/office/drawing/2014/main" id="{FFE63C02-0B7E-4CA8-8FFF-FC8EC214882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16723" y="2272836"/>
            <a:ext cx="5031350" cy="4057650"/>
          </a:xfrm>
          <a:prstGeom prst="rect">
            <a:avLst/>
          </a:prstGeom>
          <a:noFill/>
          <a:ln>
            <a:noFill/>
          </a:ln>
          <a:effectLst/>
        </p:spPr>
      </p:pic>
      <p:pic>
        <p:nvPicPr>
          <p:cNvPr id="7" name="Graphic 6" descr="Cycling">
            <a:extLst>
              <a:ext uri="{FF2B5EF4-FFF2-40B4-BE49-F238E27FC236}">
                <a16:creationId xmlns:a16="http://schemas.microsoft.com/office/drawing/2014/main" id="{3212DA7B-E67F-4B73-ADA6-0B4F887B85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8031" y="4490347"/>
            <a:ext cx="1375874" cy="1375874"/>
          </a:xfrm>
          <a:prstGeom prst="rect">
            <a:avLst/>
          </a:prstGeom>
        </p:spPr>
      </p:pic>
      <p:pic>
        <p:nvPicPr>
          <p:cNvPr id="9" name="Picture 8" descr="AndroSensor App">
            <a:extLst>
              <a:ext uri="{FF2B5EF4-FFF2-40B4-BE49-F238E27FC236}">
                <a16:creationId xmlns:a16="http://schemas.microsoft.com/office/drawing/2014/main" id="{BA409307-0054-4305-B0BA-A8D502A7F3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031" y="2937133"/>
            <a:ext cx="1375874" cy="1375874"/>
          </a:xfrm>
          <a:prstGeom prst="rect">
            <a:avLst/>
          </a:prstGeom>
        </p:spPr>
      </p:pic>
      <p:pic>
        <p:nvPicPr>
          <p:cNvPr id="11" name="Graphic 10" descr="Smart Phone">
            <a:extLst>
              <a:ext uri="{FF2B5EF4-FFF2-40B4-BE49-F238E27FC236}">
                <a16:creationId xmlns:a16="http://schemas.microsoft.com/office/drawing/2014/main" id="{764E2EFC-070D-4321-AC4A-617F51D3CA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747" y="1383919"/>
            <a:ext cx="1375874" cy="1375874"/>
          </a:xfrm>
          <a:prstGeom prst="rect">
            <a:avLst/>
          </a:prstGeom>
        </p:spPr>
      </p:pic>
      <p:sp>
        <p:nvSpPr>
          <p:cNvPr id="15" name="Google Shape;285;p22">
            <a:extLst>
              <a:ext uri="{FF2B5EF4-FFF2-40B4-BE49-F238E27FC236}">
                <a16:creationId xmlns:a16="http://schemas.microsoft.com/office/drawing/2014/main" id="{3823E757-6025-4DA9-AACC-CA82F460CA52}"/>
              </a:ext>
            </a:extLst>
          </p:cNvPr>
          <p:cNvSpPr txBox="1"/>
          <p:nvPr/>
        </p:nvSpPr>
        <p:spPr>
          <a:xfrm>
            <a:off x="1940996" y="1480354"/>
            <a:ext cx="4000000" cy="1375873"/>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SG" sz="2000" b="1" kern="0" dirty="0">
                <a:solidFill>
                  <a:srgbClr val="23C7AC"/>
                </a:solidFill>
                <a:latin typeface="Calibri Light" panose="020F0302020204030204" pitchFamily="34" charset="0"/>
                <a:ea typeface="Staatliches"/>
                <a:cs typeface="Calibri Light" panose="020F0302020204030204" pitchFamily="34" charset="0"/>
                <a:sym typeface="Staatliches"/>
              </a:rPr>
              <a:t>Smartphone </a:t>
            </a:r>
          </a:p>
          <a:p>
            <a:pPr defTabSz="1219170">
              <a:buClr>
                <a:srgbClr val="000000"/>
              </a:buClr>
            </a:pPr>
            <a:r>
              <a:rPr lang="en-US" sz="1600" kern="0" dirty="0">
                <a:solidFill>
                  <a:srgbClr val="FFFFFF"/>
                </a:solidFill>
                <a:latin typeface="Calibri Light" panose="020F0302020204030204" pitchFamily="34" charset="0"/>
                <a:ea typeface="Lato Light"/>
                <a:cs typeface="Calibri Light" panose="020F0302020204030204" pitchFamily="34" charset="0"/>
                <a:sym typeface="Lato Light"/>
              </a:rPr>
              <a:t>Samsung Galaxy S7 (Android 8)</a:t>
            </a:r>
          </a:p>
          <a:p>
            <a:pPr defTabSz="1219170">
              <a:buClr>
                <a:srgbClr val="000000"/>
              </a:buClr>
            </a:pPr>
            <a:r>
              <a:rPr lang="en-US" sz="1600" kern="0" dirty="0">
                <a:solidFill>
                  <a:srgbClr val="FFFFFF"/>
                </a:solidFill>
                <a:latin typeface="Calibri Light" panose="020F0302020204030204" pitchFamily="34" charset="0"/>
                <a:ea typeface="Lato Light"/>
                <a:cs typeface="Calibri Light" panose="020F0302020204030204" pitchFamily="34" charset="0"/>
                <a:sym typeface="Lato Light"/>
              </a:rPr>
              <a:t>Samsung Galaxy S20+ (Android 10)</a:t>
            </a:r>
          </a:p>
        </p:txBody>
      </p:sp>
      <p:sp>
        <p:nvSpPr>
          <p:cNvPr id="17" name="Google Shape;285;p22">
            <a:extLst>
              <a:ext uri="{FF2B5EF4-FFF2-40B4-BE49-F238E27FC236}">
                <a16:creationId xmlns:a16="http://schemas.microsoft.com/office/drawing/2014/main" id="{31DC610D-D241-47BE-AA8B-E6996D17E63E}"/>
              </a:ext>
            </a:extLst>
          </p:cNvPr>
          <p:cNvSpPr txBox="1"/>
          <p:nvPr/>
        </p:nvSpPr>
        <p:spPr>
          <a:xfrm>
            <a:off x="1988621" y="3022224"/>
            <a:ext cx="4000000" cy="1375873"/>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SG" sz="2000" b="1" kern="0" dirty="0">
                <a:solidFill>
                  <a:srgbClr val="23C7AC"/>
                </a:solidFill>
                <a:latin typeface="Calibri Light" panose="020F0302020204030204" pitchFamily="34" charset="0"/>
                <a:ea typeface="Staatliches"/>
                <a:cs typeface="Calibri Light" panose="020F0302020204030204" pitchFamily="34" charset="0"/>
                <a:sym typeface="Staatliches"/>
              </a:rPr>
              <a:t>Sensor Logger App</a:t>
            </a:r>
          </a:p>
          <a:p>
            <a:r>
              <a:rPr lang="en-SG" sz="1600" dirty="0" err="1">
                <a:latin typeface="Calibri Light" panose="020F0302020204030204" pitchFamily="34" charset="0"/>
                <a:cs typeface="Calibri Light" panose="020F0302020204030204" pitchFamily="34" charset="0"/>
              </a:rPr>
              <a:t>AndroSensor</a:t>
            </a:r>
            <a:r>
              <a:rPr lang="en-SG" sz="1600" dirty="0">
                <a:latin typeface="Calibri Light" panose="020F0302020204030204" pitchFamily="34" charset="0"/>
                <a:cs typeface="Calibri Light" panose="020F0302020204030204" pitchFamily="34" charset="0"/>
              </a:rPr>
              <a:t> (v1.9.6.3)</a:t>
            </a:r>
          </a:p>
          <a:p>
            <a:pPr defTabSz="1219170">
              <a:buClr>
                <a:srgbClr val="000000"/>
              </a:buClr>
            </a:pPr>
            <a:r>
              <a:rPr lang="en-US" sz="1600" kern="0" dirty="0">
                <a:solidFill>
                  <a:srgbClr val="FFFFFF"/>
                </a:solidFill>
                <a:latin typeface="Calibri Light" panose="020F0302020204030204" pitchFamily="34" charset="0"/>
                <a:ea typeface="Lato Light"/>
                <a:cs typeface="Calibri Light" panose="020F0302020204030204" pitchFamily="34" charset="0"/>
                <a:sym typeface="Lato Light"/>
              </a:rPr>
              <a:t>Sampling Frequency: 20Hz</a:t>
            </a:r>
          </a:p>
        </p:txBody>
      </p:sp>
      <p:sp>
        <p:nvSpPr>
          <p:cNvPr id="19" name="Google Shape;285;p22">
            <a:extLst>
              <a:ext uri="{FF2B5EF4-FFF2-40B4-BE49-F238E27FC236}">
                <a16:creationId xmlns:a16="http://schemas.microsoft.com/office/drawing/2014/main" id="{354B75E4-2649-48AC-A70D-FDCB9768C8F7}"/>
              </a:ext>
            </a:extLst>
          </p:cNvPr>
          <p:cNvSpPr txBox="1"/>
          <p:nvPr/>
        </p:nvSpPr>
        <p:spPr>
          <a:xfrm>
            <a:off x="1940996" y="4564523"/>
            <a:ext cx="4000000" cy="1375873"/>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SG" sz="2000" b="1" kern="0" dirty="0">
                <a:solidFill>
                  <a:srgbClr val="23C7AC"/>
                </a:solidFill>
                <a:latin typeface="Calibri Light" panose="020F0302020204030204" pitchFamily="34" charset="0"/>
                <a:ea typeface="Staatliches"/>
                <a:cs typeface="Calibri Light" panose="020F0302020204030204" pitchFamily="34" charset="0"/>
                <a:sym typeface="Staatliches"/>
              </a:rPr>
              <a:t>Vehicle</a:t>
            </a:r>
          </a:p>
          <a:p>
            <a:r>
              <a:rPr lang="en-SG" sz="1600" dirty="0">
                <a:latin typeface="Calibri Light" panose="020F0302020204030204" pitchFamily="34" charset="0"/>
                <a:cs typeface="Calibri Light" panose="020F0302020204030204" pitchFamily="34" charset="0"/>
              </a:rPr>
              <a:t>Hybrid Bicycle (with Front Suspension)</a:t>
            </a:r>
          </a:p>
          <a:p>
            <a:r>
              <a:rPr lang="en-SG" sz="1600" kern="0" dirty="0">
                <a:solidFill>
                  <a:srgbClr val="FFFFFF"/>
                </a:solidFill>
                <a:latin typeface="Calibri Light" panose="020F0302020204030204" pitchFamily="34" charset="0"/>
                <a:ea typeface="Lato Light"/>
                <a:cs typeface="Calibri Light" panose="020F0302020204030204" pitchFamily="34" charset="0"/>
                <a:sym typeface="Lato Light"/>
              </a:rPr>
              <a:t>Phones mounted on the bicycle frame</a:t>
            </a:r>
            <a:endParaRPr lang="en-US" sz="1600" kern="0" dirty="0">
              <a:solidFill>
                <a:srgbClr val="FFFFFF"/>
              </a:solidFill>
              <a:latin typeface="Calibri Light" panose="020F0302020204030204" pitchFamily="34" charset="0"/>
              <a:ea typeface="Lato Light"/>
              <a:cs typeface="Calibri Light" panose="020F0302020204030204" pitchFamily="34" charset="0"/>
              <a:sym typeface="Lato Light"/>
            </a:endParaRPr>
          </a:p>
        </p:txBody>
      </p:sp>
      <p:sp>
        <p:nvSpPr>
          <p:cNvPr id="21" name="TextBox 20">
            <a:extLst>
              <a:ext uri="{FF2B5EF4-FFF2-40B4-BE49-F238E27FC236}">
                <a16:creationId xmlns:a16="http://schemas.microsoft.com/office/drawing/2014/main" id="{E8CE2ED6-D98C-43DE-8E0C-BB3378FB0C05}"/>
              </a:ext>
            </a:extLst>
          </p:cNvPr>
          <p:cNvSpPr txBox="1"/>
          <p:nvPr/>
        </p:nvSpPr>
        <p:spPr>
          <a:xfrm>
            <a:off x="6616723" y="1367011"/>
            <a:ext cx="5031350" cy="677108"/>
          </a:xfrm>
          <a:prstGeom prst="rect">
            <a:avLst/>
          </a:prstGeom>
          <a:noFill/>
        </p:spPr>
        <p:txBody>
          <a:bodyPr wrap="square">
            <a:spAutoFit/>
          </a:bodyPr>
          <a:lstStyle/>
          <a:p>
            <a:pPr algn="ctr" defTabSz="1219170">
              <a:buClr>
                <a:srgbClr val="000000"/>
              </a:buClr>
            </a:pPr>
            <a:r>
              <a:rPr lang="en-SG" sz="1800" b="1" kern="0" dirty="0">
                <a:solidFill>
                  <a:srgbClr val="23C7AC"/>
                </a:solidFill>
                <a:latin typeface="Calibri Light" panose="020F0302020204030204" pitchFamily="34" charset="0"/>
                <a:ea typeface="Staatliches"/>
                <a:cs typeface="Calibri Light" panose="020F0302020204030204" pitchFamily="34" charset="0"/>
                <a:sym typeface="Staatliches"/>
              </a:rPr>
              <a:t>Ground of Truth </a:t>
            </a:r>
            <a:r>
              <a:rPr lang="en-SG" sz="2000" b="1" kern="0" dirty="0">
                <a:solidFill>
                  <a:srgbClr val="23C7AC"/>
                </a:solidFill>
                <a:latin typeface="Calibri Light" panose="020F0302020204030204" pitchFamily="34" charset="0"/>
                <a:ea typeface="Staatliches"/>
                <a:cs typeface="Calibri Light" panose="020F0302020204030204" pitchFamily="34" charset="0"/>
                <a:sym typeface="Staatliches"/>
              </a:rPr>
              <a:t>Points</a:t>
            </a:r>
            <a:r>
              <a:rPr lang="en-SG" sz="1800" b="1" kern="0" dirty="0">
                <a:solidFill>
                  <a:srgbClr val="23C7AC"/>
                </a:solidFill>
                <a:latin typeface="Calibri Light" panose="020F0302020204030204" pitchFamily="34" charset="0"/>
                <a:ea typeface="Staatliches"/>
                <a:cs typeface="Calibri Light" panose="020F0302020204030204" pitchFamily="34" charset="0"/>
                <a:sym typeface="Staatliches"/>
              </a:rPr>
              <a:t> Surveyed</a:t>
            </a:r>
          </a:p>
          <a:p>
            <a:pPr algn="ctr" defTabSz="1219170">
              <a:buClr>
                <a:srgbClr val="000000"/>
              </a:buClr>
            </a:pPr>
            <a:r>
              <a:rPr lang="en-US" sz="1800" kern="0" dirty="0">
                <a:solidFill>
                  <a:srgbClr val="FFFFFF"/>
                </a:solidFill>
                <a:latin typeface="Calibri Light" panose="020F0302020204030204" pitchFamily="34" charset="0"/>
                <a:ea typeface="Lato Light"/>
                <a:cs typeface="Calibri Light" panose="020F0302020204030204" pitchFamily="34" charset="0"/>
                <a:sym typeface="Lato Light"/>
              </a:rPr>
              <a:t>Min. 3 passes of each zone</a:t>
            </a:r>
            <a:endParaRPr lang="en-SG" sz="1800" b="1" kern="0" dirty="0">
              <a:solidFill>
                <a:srgbClr val="23C7AC"/>
              </a:solidFill>
              <a:latin typeface="Calibri Light" panose="020F0302020204030204" pitchFamily="34" charset="0"/>
              <a:ea typeface="Staatliches"/>
              <a:cs typeface="Calibri Light" panose="020F0302020204030204" pitchFamily="34" charset="0"/>
              <a:sym typeface="Staatliches"/>
            </a:endParaRPr>
          </a:p>
        </p:txBody>
      </p:sp>
      <p:sp>
        <p:nvSpPr>
          <p:cNvPr id="23" name="TextBox 22">
            <a:extLst>
              <a:ext uri="{FF2B5EF4-FFF2-40B4-BE49-F238E27FC236}">
                <a16:creationId xmlns:a16="http://schemas.microsoft.com/office/drawing/2014/main" id="{ABF29AC6-F8F5-4174-BF03-C1846E88CF48}"/>
              </a:ext>
            </a:extLst>
          </p:cNvPr>
          <p:cNvSpPr txBox="1"/>
          <p:nvPr/>
        </p:nvSpPr>
        <p:spPr>
          <a:xfrm>
            <a:off x="615352" y="6102949"/>
            <a:ext cx="477579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latin typeface="Calibri Light" panose="020F0302020204030204" pitchFamily="34" charset="0"/>
                <a:cs typeface="Calibri Light" panose="020F0302020204030204" pitchFamily="34" charset="0"/>
              </a:rPr>
              <a:t>Note(s):</a:t>
            </a:r>
          </a:p>
          <a:p>
            <a:r>
              <a:rPr lang="en-US" sz="1100" dirty="0">
                <a:latin typeface="Calibri Light" panose="020F0302020204030204" pitchFamily="34" charset="0"/>
                <a:cs typeface="Calibri Light" panose="020F0302020204030204" pitchFamily="34" charset="0"/>
              </a:rPr>
              <a:t>Ideally a motorized vehicle should be used, but difficulty in requisitioning a vehicle resulted in a bicycle being used instead</a:t>
            </a:r>
          </a:p>
        </p:txBody>
      </p:sp>
    </p:spTree>
    <p:extLst>
      <p:ext uri="{BB962C8B-B14F-4D97-AF65-F5344CB8AC3E}">
        <p14:creationId xmlns:p14="http://schemas.microsoft.com/office/powerpoint/2010/main" val="107684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8B1D4-8A89-418C-8C08-3F4B87F97EBB}"/>
              </a:ext>
            </a:extLst>
          </p:cNvPr>
          <p:cNvSpPr>
            <a:spLocks noGrp="1"/>
          </p:cNvSpPr>
          <p:nvPr>
            <p:ph type="ctrTitle"/>
          </p:nvPr>
        </p:nvSpPr>
        <p:spPr>
          <a:xfrm>
            <a:off x="1940996" y="569757"/>
            <a:ext cx="9009804" cy="672000"/>
          </a:xfrm>
        </p:spPr>
        <p:txBody>
          <a:bodyPr/>
          <a:lstStyle/>
          <a:p>
            <a:r>
              <a:rPr lang="en-SG" b="1" dirty="0"/>
              <a:t>Collating Data and Reorienting Values</a:t>
            </a:r>
          </a:p>
        </p:txBody>
      </p:sp>
      <p:graphicFrame>
        <p:nvGraphicFramePr>
          <p:cNvPr id="4" name="Content Placeholder 4">
            <a:extLst>
              <a:ext uri="{FF2B5EF4-FFF2-40B4-BE49-F238E27FC236}">
                <a16:creationId xmlns:a16="http://schemas.microsoft.com/office/drawing/2014/main" id="{1A9509F3-80A4-49E9-ACA5-25C767F8EF1B}"/>
              </a:ext>
            </a:extLst>
          </p:cNvPr>
          <p:cNvGraphicFramePr>
            <a:graphicFrameLocks noGrp="1"/>
          </p:cNvGraphicFramePr>
          <p:nvPr>
            <p:ph sz="half" idx="2"/>
            <p:extLst>
              <p:ext uri="{D42A27DB-BD31-4B8C-83A1-F6EECF244321}">
                <p14:modId xmlns:p14="http://schemas.microsoft.com/office/powerpoint/2010/main" val="263799790"/>
              </p:ext>
            </p:extLst>
          </p:nvPr>
        </p:nvGraphicFramePr>
        <p:xfrm>
          <a:off x="264173" y="1813941"/>
          <a:ext cx="6181725" cy="480536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3F6704E-03A9-4823-823F-258841CB942A}"/>
              </a:ext>
            </a:extLst>
          </p:cNvPr>
          <p:cNvSpPr txBox="1"/>
          <p:nvPr/>
        </p:nvSpPr>
        <p:spPr>
          <a:xfrm>
            <a:off x="839360" y="1233052"/>
            <a:ext cx="5031350" cy="369332"/>
          </a:xfrm>
          <a:prstGeom prst="rect">
            <a:avLst/>
          </a:prstGeom>
          <a:noFill/>
        </p:spPr>
        <p:txBody>
          <a:bodyPr wrap="square">
            <a:spAutoFit/>
          </a:bodyPr>
          <a:lstStyle/>
          <a:p>
            <a:pPr algn="ctr" defTabSz="1219170">
              <a:buClr>
                <a:srgbClr val="000000"/>
              </a:buClr>
            </a:pPr>
            <a:r>
              <a:rPr lang="en-SG" sz="1800" b="1" kern="0" dirty="0">
                <a:solidFill>
                  <a:srgbClr val="23C7AC"/>
                </a:solidFill>
                <a:latin typeface="Calibri Light" panose="020F0302020204030204" pitchFamily="34" charset="0"/>
                <a:ea typeface="Staatliches"/>
                <a:cs typeface="Calibri Light" panose="020F0302020204030204" pitchFamily="34" charset="0"/>
                <a:sym typeface="Staatliches"/>
              </a:rPr>
              <a:t>Tagging &amp; Cleaning of Sample Data</a:t>
            </a:r>
          </a:p>
        </p:txBody>
      </p:sp>
      <p:grpSp>
        <p:nvGrpSpPr>
          <p:cNvPr id="12" name="Group 11">
            <a:extLst>
              <a:ext uri="{FF2B5EF4-FFF2-40B4-BE49-F238E27FC236}">
                <a16:creationId xmlns:a16="http://schemas.microsoft.com/office/drawing/2014/main" id="{9FC3D376-26FD-4045-B8CB-6CA157222312}"/>
              </a:ext>
            </a:extLst>
          </p:cNvPr>
          <p:cNvGrpSpPr/>
          <p:nvPr/>
        </p:nvGrpSpPr>
        <p:grpSpPr>
          <a:xfrm>
            <a:off x="764235" y="1232739"/>
            <a:ext cx="5181600" cy="5154024"/>
            <a:chOff x="6656832" y="1232739"/>
            <a:chExt cx="5181600" cy="5154024"/>
          </a:xfrm>
        </p:grpSpPr>
        <p:graphicFrame>
          <p:nvGraphicFramePr>
            <p:cNvPr id="7" name="Content Placeholder 15">
              <a:extLst>
                <a:ext uri="{FF2B5EF4-FFF2-40B4-BE49-F238E27FC236}">
                  <a16:creationId xmlns:a16="http://schemas.microsoft.com/office/drawing/2014/main" id="{D0D666A1-13DB-4067-8163-3FFB156408BD}"/>
                </a:ext>
              </a:extLst>
            </p:cNvPr>
            <p:cNvGraphicFramePr>
              <a:graphicFrameLocks/>
            </p:cNvGraphicFramePr>
            <p:nvPr>
              <p:extLst>
                <p:ext uri="{D42A27DB-BD31-4B8C-83A1-F6EECF244321}">
                  <p14:modId xmlns:p14="http://schemas.microsoft.com/office/powerpoint/2010/main" val="452249513"/>
                </p:ext>
              </p:extLst>
            </p:nvPr>
          </p:nvGraphicFramePr>
          <p:xfrm>
            <a:off x="6656832" y="1813941"/>
            <a:ext cx="5181600" cy="3187827"/>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0A97F79C-7673-47FA-BB79-0AB19E548650}"/>
                </a:ext>
              </a:extLst>
            </p:cNvPr>
            <p:cNvSpPr txBox="1"/>
            <p:nvPr/>
          </p:nvSpPr>
          <p:spPr>
            <a:xfrm>
              <a:off x="6731957" y="1232739"/>
              <a:ext cx="5031350" cy="369332"/>
            </a:xfrm>
            <a:prstGeom prst="rect">
              <a:avLst/>
            </a:prstGeom>
            <a:noFill/>
          </p:spPr>
          <p:txBody>
            <a:bodyPr wrap="square">
              <a:spAutoFit/>
            </a:bodyPr>
            <a:lstStyle/>
            <a:p>
              <a:pPr algn="ctr" defTabSz="1219170">
                <a:buClr>
                  <a:srgbClr val="000000"/>
                </a:buClr>
              </a:pPr>
              <a:r>
                <a:rPr lang="en-SG" sz="1800" b="1" kern="0" dirty="0">
                  <a:solidFill>
                    <a:srgbClr val="23C7AC"/>
                  </a:solidFill>
                  <a:latin typeface="Calibri Light" panose="020F0302020204030204" pitchFamily="34" charset="0"/>
                  <a:ea typeface="Staatliches"/>
                  <a:cs typeface="Calibri Light" panose="020F0302020204030204" pitchFamily="34" charset="0"/>
                  <a:sym typeface="Staatliches"/>
                </a:rPr>
                <a:t>Event Distribution</a:t>
              </a:r>
            </a:p>
          </p:txBody>
        </p:sp>
        <p:sp>
          <p:nvSpPr>
            <p:cNvPr id="11" name="TextBox 10">
              <a:extLst>
                <a:ext uri="{FF2B5EF4-FFF2-40B4-BE49-F238E27FC236}">
                  <a16:creationId xmlns:a16="http://schemas.microsoft.com/office/drawing/2014/main" id="{4756244A-6CC9-4499-AE69-4570BDAA04B4}"/>
                </a:ext>
              </a:extLst>
            </p:cNvPr>
            <p:cNvSpPr txBox="1"/>
            <p:nvPr/>
          </p:nvSpPr>
          <p:spPr>
            <a:xfrm>
              <a:off x="6731957" y="5001768"/>
              <a:ext cx="5031350" cy="1384995"/>
            </a:xfrm>
            <a:prstGeom prst="rect">
              <a:avLst/>
            </a:prstGeom>
            <a:noFill/>
          </p:spPr>
          <p:txBody>
            <a:bodyPr wrap="square">
              <a:spAutoFit/>
            </a:bodyPr>
            <a:lstStyle/>
            <a:p>
              <a:r>
                <a:rPr lang="en-SG" sz="1200" dirty="0">
                  <a:latin typeface="Calibri Light" panose="020F0302020204030204" pitchFamily="34" charset="0"/>
                  <a:cs typeface="Calibri Light" panose="020F0302020204030204" pitchFamily="34" charset="0"/>
                </a:rPr>
                <a:t>Event Types (340,105 observations):</a:t>
              </a:r>
            </a:p>
            <a:p>
              <a:pPr lvl="1"/>
              <a:r>
                <a:rPr lang="en-SG" sz="1200" dirty="0">
                  <a:latin typeface="Calibri Light" panose="020F0302020204030204" pitchFamily="34" charset="0"/>
                  <a:cs typeface="Calibri Light" panose="020F0302020204030204" pitchFamily="34" charset="0"/>
                </a:rPr>
                <a:t>0: Stationary</a:t>
              </a:r>
            </a:p>
            <a:p>
              <a:pPr lvl="1"/>
              <a:r>
                <a:rPr lang="en-SG" sz="1200" dirty="0">
                  <a:latin typeface="Calibri Light" panose="020F0302020204030204" pitchFamily="34" charset="0"/>
                  <a:cs typeface="Calibri Light" panose="020F0302020204030204" pitchFamily="34" charset="0"/>
                </a:rPr>
                <a:t>1: Potholes</a:t>
              </a:r>
            </a:p>
            <a:p>
              <a:pPr lvl="1"/>
              <a:r>
                <a:rPr lang="en-SG" sz="1200" dirty="0">
                  <a:latin typeface="Calibri Light" panose="020F0302020204030204" pitchFamily="34" charset="0"/>
                  <a:cs typeface="Calibri Light" panose="020F0302020204030204" pitchFamily="34" charset="0"/>
                </a:rPr>
                <a:t>2: Speed stripes</a:t>
              </a:r>
            </a:p>
            <a:p>
              <a:pPr lvl="1"/>
              <a:r>
                <a:rPr lang="en-SG" sz="1200" dirty="0">
                  <a:latin typeface="Calibri Light" panose="020F0302020204030204" pitchFamily="34" charset="0"/>
                  <a:cs typeface="Calibri Light" panose="020F0302020204030204" pitchFamily="34" charset="0"/>
                </a:rPr>
                <a:t>3: Normal cycling</a:t>
              </a:r>
            </a:p>
            <a:p>
              <a:pPr lvl="1"/>
              <a:r>
                <a:rPr lang="en-SG" sz="1200" dirty="0">
                  <a:latin typeface="Calibri Light" panose="020F0302020204030204" pitchFamily="34" charset="0"/>
                  <a:cs typeface="Calibri Light" panose="020F0302020204030204" pitchFamily="34" charset="0"/>
                </a:rPr>
                <a:t>4: Road humps</a:t>
              </a:r>
            </a:p>
            <a:p>
              <a:pPr lvl="1"/>
              <a:r>
                <a:rPr lang="en-SG" sz="1200" dirty="0">
                  <a:latin typeface="Calibri Light" panose="020F0302020204030204" pitchFamily="34" charset="0"/>
                  <a:cs typeface="Calibri Light" panose="020F0302020204030204" pitchFamily="34" charset="0"/>
                </a:rPr>
                <a:t>9: Uneven terrain &amp; noise</a:t>
              </a:r>
            </a:p>
          </p:txBody>
        </p:sp>
      </p:grpSp>
      <p:grpSp>
        <p:nvGrpSpPr>
          <p:cNvPr id="89" name="Group 88">
            <a:extLst>
              <a:ext uri="{FF2B5EF4-FFF2-40B4-BE49-F238E27FC236}">
                <a16:creationId xmlns:a16="http://schemas.microsoft.com/office/drawing/2014/main" id="{4D83D619-CD5C-469F-A2EC-39FF1EAD8955}"/>
              </a:ext>
            </a:extLst>
          </p:cNvPr>
          <p:cNvGrpSpPr/>
          <p:nvPr/>
        </p:nvGrpSpPr>
        <p:grpSpPr>
          <a:xfrm>
            <a:off x="6318240" y="1232739"/>
            <a:ext cx="5597343" cy="5386565"/>
            <a:chOff x="6318240" y="1232739"/>
            <a:chExt cx="5597343" cy="5386565"/>
          </a:xfrm>
        </p:grpSpPr>
        <p:grpSp>
          <p:nvGrpSpPr>
            <p:cNvPr id="88" name="Group 87">
              <a:extLst>
                <a:ext uri="{FF2B5EF4-FFF2-40B4-BE49-F238E27FC236}">
                  <a16:creationId xmlns:a16="http://schemas.microsoft.com/office/drawing/2014/main" id="{D939ECFF-8EB7-4402-9861-47C1F9D1CA44}"/>
                </a:ext>
              </a:extLst>
            </p:cNvPr>
            <p:cNvGrpSpPr/>
            <p:nvPr/>
          </p:nvGrpSpPr>
          <p:grpSpPr>
            <a:xfrm>
              <a:off x="6318240" y="1888688"/>
              <a:ext cx="5597343" cy="4730616"/>
              <a:chOff x="6318240" y="1888688"/>
              <a:chExt cx="5597343" cy="4730616"/>
            </a:xfrm>
          </p:grpSpPr>
          <p:grpSp>
            <p:nvGrpSpPr>
              <p:cNvPr id="73" name="Group 72">
                <a:extLst>
                  <a:ext uri="{FF2B5EF4-FFF2-40B4-BE49-F238E27FC236}">
                    <a16:creationId xmlns:a16="http://schemas.microsoft.com/office/drawing/2014/main" id="{8EBE72C4-B060-4C3E-8B59-A5074469DF8C}"/>
                  </a:ext>
                </a:extLst>
              </p:cNvPr>
              <p:cNvGrpSpPr/>
              <p:nvPr/>
            </p:nvGrpSpPr>
            <p:grpSpPr>
              <a:xfrm>
                <a:off x="7462901" y="2605464"/>
                <a:ext cx="3164049" cy="3217568"/>
                <a:chOff x="6951501" y="1202268"/>
                <a:chExt cx="2713356" cy="2759252"/>
              </a:xfrm>
            </p:grpSpPr>
            <p:grpSp>
              <p:nvGrpSpPr>
                <p:cNvPr id="57" name="Group 56">
                  <a:extLst>
                    <a:ext uri="{FF2B5EF4-FFF2-40B4-BE49-F238E27FC236}">
                      <a16:creationId xmlns:a16="http://schemas.microsoft.com/office/drawing/2014/main" id="{E630EBE3-0EB7-4E6F-8476-A09625E237DF}"/>
                    </a:ext>
                  </a:extLst>
                </p:cNvPr>
                <p:cNvGrpSpPr/>
                <p:nvPr/>
              </p:nvGrpSpPr>
              <p:grpSpPr>
                <a:xfrm>
                  <a:off x="7419973" y="1813941"/>
                  <a:ext cx="1747843" cy="1690686"/>
                  <a:chOff x="8848723" y="1738314"/>
                  <a:chExt cx="1747843" cy="1690686"/>
                </a:xfrm>
              </p:grpSpPr>
              <p:sp>
                <p:nvSpPr>
                  <p:cNvPr id="21" name="Parallelogram 20">
                    <a:extLst>
                      <a:ext uri="{FF2B5EF4-FFF2-40B4-BE49-F238E27FC236}">
                        <a16:creationId xmlns:a16="http://schemas.microsoft.com/office/drawing/2014/main" id="{783C346E-D460-465C-8F5B-E900224EB499}"/>
                      </a:ext>
                    </a:extLst>
                  </p:cNvPr>
                  <p:cNvSpPr/>
                  <p:nvPr/>
                </p:nvSpPr>
                <p:spPr>
                  <a:xfrm>
                    <a:off x="8848723" y="1738314"/>
                    <a:ext cx="1747839" cy="1535906"/>
                  </a:xfrm>
                  <a:prstGeom prst="parallelogram">
                    <a:avLst>
                      <a:gd name="adj" fmla="val 42985"/>
                    </a:avLst>
                  </a:pr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4C2C6536-F0C9-4D65-947F-85A62DDD9548}"/>
                      </a:ext>
                    </a:extLst>
                  </p:cNvPr>
                  <p:cNvSpPr/>
                  <p:nvPr/>
                </p:nvSpPr>
                <p:spPr>
                  <a:xfrm>
                    <a:off x="8848723" y="3274219"/>
                    <a:ext cx="1090613" cy="154781"/>
                  </a:xfrm>
                  <a:prstGeom prst="rect">
                    <a:avLst/>
                  </a:prstGeom>
                  <a:noFill/>
                  <a:ln w="12700" cap="rnd">
                    <a:solidFill>
                      <a:schemeClr val="accent5">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4" name="Straight Connector 43">
                    <a:extLst>
                      <a:ext uri="{FF2B5EF4-FFF2-40B4-BE49-F238E27FC236}">
                        <a16:creationId xmlns:a16="http://schemas.microsoft.com/office/drawing/2014/main" id="{6B149B00-3A31-4842-B1DD-598109D74B81}"/>
                      </a:ext>
                    </a:extLst>
                  </p:cNvPr>
                  <p:cNvCxnSpPr>
                    <a:cxnSpLocks/>
                  </p:cNvCxnSpPr>
                  <p:nvPr/>
                </p:nvCxnSpPr>
                <p:spPr>
                  <a:xfrm flipH="1">
                    <a:off x="9939340" y="1893093"/>
                    <a:ext cx="657226" cy="1535906"/>
                  </a:xfrm>
                  <a:prstGeom prst="line">
                    <a:avLst/>
                  </a:prstGeom>
                  <a:noFill/>
                  <a:ln w="12700" cap="rnd">
                    <a:solidFill>
                      <a:schemeClr val="accent5">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9955EA3D-1B60-4D41-9819-C5A09D97669A}"/>
                      </a:ext>
                    </a:extLst>
                  </p:cNvPr>
                  <p:cNvCxnSpPr>
                    <a:cxnSpLocks/>
                  </p:cNvCxnSpPr>
                  <p:nvPr/>
                </p:nvCxnSpPr>
                <p:spPr>
                  <a:xfrm>
                    <a:off x="10596562" y="1738314"/>
                    <a:ext cx="0" cy="154779"/>
                  </a:xfrm>
                  <a:prstGeom prst="line">
                    <a:avLst/>
                  </a:pr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3" name="Parallelogram 52">
                    <a:extLst>
                      <a:ext uri="{FF2B5EF4-FFF2-40B4-BE49-F238E27FC236}">
                        <a16:creationId xmlns:a16="http://schemas.microsoft.com/office/drawing/2014/main" id="{408B368C-5C96-4E91-B618-DBDF5170EDC2}"/>
                      </a:ext>
                    </a:extLst>
                  </p:cNvPr>
                  <p:cNvSpPr/>
                  <p:nvPr/>
                </p:nvSpPr>
                <p:spPr>
                  <a:xfrm>
                    <a:off x="8951910" y="1790700"/>
                    <a:ext cx="1570039" cy="1394460"/>
                  </a:xfrm>
                  <a:prstGeom prst="parallelogram">
                    <a:avLst>
                      <a:gd name="adj" fmla="val 42985"/>
                    </a:avLst>
                  </a:prstGeom>
                  <a:noFill/>
                  <a:ln w="12700" cap="rnd">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Oval 55">
                    <a:extLst>
                      <a:ext uri="{FF2B5EF4-FFF2-40B4-BE49-F238E27FC236}">
                        <a16:creationId xmlns:a16="http://schemas.microsoft.com/office/drawing/2014/main" id="{39DFA429-D97B-4077-ACC6-3FF2301BA16D}"/>
                      </a:ext>
                    </a:extLst>
                  </p:cNvPr>
                  <p:cNvSpPr/>
                  <p:nvPr/>
                </p:nvSpPr>
                <p:spPr>
                  <a:xfrm rot="18131652">
                    <a:off x="9934983" y="1860137"/>
                    <a:ext cx="45719" cy="45719"/>
                  </a:xfrm>
                  <a:prstGeom prst="ellipse">
                    <a:avLst/>
                  </a:prstGeom>
                  <a:no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2" name="Group 71">
                  <a:extLst>
                    <a:ext uri="{FF2B5EF4-FFF2-40B4-BE49-F238E27FC236}">
                      <a16:creationId xmlns:a16="http://schemas.microsoft.com/office/drawing/2014/main" id="{636A3209-4F4D-4D1D-976F-5C205F645DCB}"/>
                    </a:ext>
                  </a:extLst>
                </p:cNvPr>
                <p:cNvGrpSpPr/>
                <p:nvPr/>
              </p:nvGrpSpPr>
              <p:grpSpPr>
                <a:xfrm>
                  <a:off x="6951501" y="1202268"/>
                  <a:ext cx="2713356" cy="2759252"/>
                  <a:chOff x="8863647" y="2736673"/>
                  <a:chExt cx="2713356" cy="2759252"/>
                </a:xfrm>
              </p:grpSpPr>
              <p:cxnSp>
                <p:nvCxnSpPr>
                  <p:cNvPr id="59" name="Straight Arrow Connector 58">
                    <a:extLst>
                      <a:ext uri="{FF2B5EF4-FFF2-40B4-BE49-F238E27FC236}">
                        <a16:creationId xmlns:a16="http://schemas.microsoft.com/office/drawing/2014/main" id="{D08ABD01-7187-4C2B-AF7E-2C2E920F57B7}"/>
                      </a:ext>
                    </a:extLst>
                  </p:cNvPr>
                  <p:cNvCxnSpPr>
                    <a:cxnSpLocks/>
                  </p:cNvCxnSpPr>
                  <p:nvPr/>
                </p:nvCxnSpPr>
                <p:spPr>
                  <a:xfrm>
                    <a:off x="10213975" y="2736673"/>
                    <a:ext cx="0" cy="2759252"/>
                  </a:xfrm>
                  <a:prstGeom prst="straightConnector1">
                    <a:avLst/>
                  </a:prstGeom>
                  <a:ln>
                    <a:solidFill>
                      <a:schemeClr val="bg2">
                        <a:lumMod val="25000"/>
                        <a:lumOff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4576AFB-3F22-4F47-AEC9-49B7DDE81D8B}"/>
                      </a:ext>
                    </a:extLst>
                  </p:cNvPr>
                  <p:cNvCxnSpPr>
                    <a:cxnSpLocks/>
                  </p:cNvCxnSpPr>
                  <p:nvPr/>
                </p:nvCxnSpPr>
                <p:spPr>
                  <a:xfrm flipH="1">
                    <a:off x="8863647" y="4123340"/>
                    <a:ext cx="2713356" cy="0"/>
                  </a:xfrm>
                  <a:prstGeom prst="straightConnector1">
                    <a:avLst/>
                  </a:prstGeom>
                  <a:ln>
                    <a:solidFill>
                      <a:schemeClr val="bg2">
                        <a:lumMod val="25000"/>
                        <a:lumOff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AF28DEF-7178-42FA-B015-0E438C3117DC}"/>
                      </a:ext>
                    </a:extLst>
                  </p:cNvPr>
                  <p:cNvCxnSpPr>
                    <a:cxnSpLocks/>
                  </p:cNvCxnSpPr>
                  <p:nvPr/>
                </p:nvCxnSpPr>
                <p:spPr>
                  <a:xfrm rot="20100000" flipH="1">
                    <a:off x="8863647" y="2736673"/>
                    <a:ext cx="2713356" cy="2759252"/>
                  </a:xfrm>
                  <a:prstGeom prst="straightConnector1">
                    <a:avLst/>
                  </a:prstGeom>
                  <a:ln>
                    <a:solidFill>
                      <a:schemeClr val="bg2">
                        <a:lumMod val="25000"/>
                        <a:lumOff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75" name="Google Shape;279;p22">
                <a:extLst>
                  <a:ext uri="{FF2B5EF4-FFF2-40B4-BE49-F238E27FC236}">
                    <a16:creationId xmlns:a16="http://schemas.microsoft.com/office/drawing/2014/main" id="{12568BF4-7129-4607-92A7-C22903E4B551}"/>
                  </a:ext>
                </a:extLst>
              </p:cNvPr>
              <p:cNvSpPr txBox="1"/>
              <p:nvPr/>
            </p:nvSpPr>
            <p:spPr>
              <a:xfrm>
                <a:off x="9821109" y="4242874"/>
                <a:ext cx="2094474" cy="667971"/>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X-Axis (+</a:t>
                </a:r>
                <a:r>
                  <a:rPr lang="en-SG" sz="1200" kern="0" dirty="0" err="1">
                    <a:solidFill>
                      <a:srgbClr val="FFFFFF"/>
                    </a:solidFill>
                    <a:latin typeface="Calibri Light" panose="020F0302020204030204" pitchFamily="34" charset="0"/>
                    <a:ea typeface="Lato Light"/>
                    <a:cs typeface="Calibri Light" panose="020F0302020204030204" pitchFamily="34" charset="0"/>
                    <a:sym typeface="Lato Light"/>
                  </a:rPr>
                  <a:t>ve</a:t>
                </a: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 / East)</a:t>
                </a:r>
              </a:p>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Rotation: Roll</a:t>
                </a:r>
                <a:endParaRPr sz="1200" kern="0" dirty="0">
                  <a:solidFill>
                    <a:srgbClr val="FFFFFF"/>
                  </a:solidFill>
                  <a:latin typeface="Calibri Light" panose="020F0302020204030204" pitchFamily="34" charset="0"/>
                  <a:ea typeface="Lato Light"/>
                  <a:cs typeface="Calibri Light" panose="020F0302020204030204" pitchFamily="34" charset="0"/>
                  <a:sym typeface="Lato Light"/>
                </a:endParaRPr>
              </a:p>
            </p:txBody>
          </p:sp>
          <p:sp>
            <p:nvSpPr>
              <p:cNvPr id="77" name="Google Shape;279;p22">
                <a:extLst>
                  <a:ext uri="{FF2B5EF4-FFF2-40B4-BE49-F238E27FC236}">
                    <a16:creationId xmlns:a16="http://schemas.microsoft.com/office/drawing/2014/main" id="{FABA25A6-4130-49F8-8D44-5EC79A4CED3E}"/>
                  </a:ext>
                </a:extLst>
              </p:cNvPr>
              <p:cNvSpPr txBox="1"/>
              <p:nvPr/>
            </p:nvSpPr>
            <p:spPr>
              <a:xfrm>
                <a:off x="6318240" y="4242874"/>
                <a:ext cx="2094474" cy="667971"/>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X-Axis (-</a:t>
                </a:r>
                <a:r>
                  <a:rPr lang="en-SG" sz="1200" kern="0" dirty="0" err="1">
                    <a:solidFill>
                      <a:srgbClr val="FFFFFF"/>
                    </a:solidFill>
                    <a:latin typeface="Calibri Light" panose="020F0302020204030204" pitchFamily="34" charset="0"/>
                    <a:ea typeface="Lato Light"/>
                    <a:cs typeface="Calibri Light" panose="020F0302020204030204" pitchFamily="34" charset="0"/>
                    <a:sym typeface="Lato Light"/>
                  </a:rPr>
                  <a:t>ve</a:t>
                </a: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 / West)</a:t>
                </a:r>
              </a:p>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Rotation: Roll</a:t>
                </a:r>
                <a:endParaRPr sz="1200" kern="0" dirty="0">
                  <a:solidFill>
                    <a:srgbClr val="FFFFFF"/>
                  </a:solidFill>
                  <a:latin typeface="Calibri Light" panose="020F0302020204030204" pitchFamily="34" charset="0"/>
                  <a:ea typeface="Lato Light"/>
                  <a:cs typeface="Calibri Light" panose="020F0302020204030204" pitchFamily="34" charset="0"/>
                  <a:sym typeface="Lato Light"/>
                </a:endParaRPr>
              </a:p>
            </p:txBody>
          </p:sp>
          <p:sp>
            <p:nvSpPr>
              <p:cNvPr id="79" name="Google Shape;279;p22">
                <a:extLst>
                  <a:ext uri="{FF2B5EF4-FFF2-40B4-BE49-F238E27FC236}">
                    <a16:creationId xmlns:a16="http://schemas.microsoft.com/office/drawing/2014/main" id="{3B6B148E-29FB-4553-938A-9B9D603871F4}"/>
                  </a:ext>
                </a:extLst>
              </p:cNvPr>
              <p:cNvSpPr txBox="1"/>
              <p:nvPr/>
            </p:nvSpPr>
            <p:spPr>
              <a:xfrm>
                <a:off x="8869122" y="5299704"/>
                <a:ext cx="2094474" cy="667971"/>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Z-Axis (-</a:t>
                </a:r>
                <a:r>
                  <a:rPr lang="en-SG" sz="1200" kern="0" dirty="0" err="1">
                    <a:solidFill>
                      <a:srgbClr val="FFFFFF"/>
                    </a:solidFill>
                    <a:latin typeface="Calibri Light" panose="020F0302020204030204" pitchFamily="34" charset="0"/>
                    <a:ea typeface="Lato Light"/>
                    <a:cs typeface="Calibri Light" panose="020F0302020204030204" pitchFamily="34" charset="0"/>
                    <a:sym typeface="Lato Light"/>
                  </a:rPr>
                  <a:t>ve</a:t>
                </a: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 / Earth)</a:t>
                </a:r>
              </a:p>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Rotation: Yaw / Azimuth</a:t>
                </a:r>
                <a:endParaRPr sz="1200" kern="0" dirty="0">
                  <a:solidFill>
                    <a:srgbClr val="FFFFFF"/>
                  </a:solidFill>
                  <a:latin typeface="Calibri Light" panose="020F0302020204030204" pitchFamily="34" charset="0"/>
                  <a:ea typeface="Lato Light"/>
                  <a:cs typeface="Calibri Light" panose="020F0302020204030204" pitchFamily="34" charset="0"/>
                  <a:sym typeface="Lato Light"/>
                </a:endParaRPr>
              </a:p>
            </p:txBody>
          </p:sp>
          <p:sp>
            <p:nvSpPr>
              <p:cNvPr id="81" name="Google Shape;279;p22">
                <a:extLst>
                  <a:ext uri="{FF2B5EF4-FFF2-40B4-BE49-F238E27FC236}">
                    <a16:creationId xmlns:a16="http://schemas.microsoft.com/office/drawing/2014/main" id="{11C60696-D7A2-4800-B781-5754A0F315C8}"/>
                  </a:ext>
                </a:extLst>
              </p:cNvPr>
              <p:cNvSpPr txBox="1"/>
              <p:nvPr/>
            </p:nvSpPr>
            <p:spPr>
              <a:xfrm>
                <a:off x="7133199" y="2451851"/>
                <a:ext cx="2094474" cy="667971"/>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Z-Axis (+</a:t>
                </a:r>
                <a:r>
                  <a:rPr lang="en-SG" sz="1200" kern="0" dirty="0" err="1">
                    <a:solidFill>
                      <a:srgbClr val="FFFFFF"/>
                    </a:solidFill>
                    <a:latin typeface="Calibri Light" panose="020F0302020204030204" pitchFamily="34" charset="0"/>
                    <a:ea typeface="Lato Light"/>
                    <a:cs typeface="Calibri Light" panose="020F0302020204030204" pitchFamily="34" charset="0"/>
                    <a:sym typeface="Lato Light"/>
                  </a:rPr>
                  <a:t>ve</a:t>
                </a: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 / Sky)</a:t>
                </a:r>
              </a:p>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Rotation: Yaw / Azimuth</a:t>
                </a:r>
                <a:endParaRPr sz="1200" kern="0" dirty="0">
                  <a:solidFill>
                    <a:srgbClr val="FFFFFF"/>
                  </a:solidFill>
                  <a:latin typeface="Calibri Light" panose="020F0302020204030204" pitchFamily="34" charset="0"/>
                  <a:ea typeface="Lato Light"/>
                  <a:cs typeface="Calibri Light" panose="020F0302020204030204" pitchFamily="34" charset="0"/>
                  <a:sym typeface="Lato Light"/>
                </a:endParaRPr>
              </a:p>
            </p:txBody>
          </p:sp>
          <p:sp>
            <p:nvSpPr>
              <p:cNvPr id="83" name="Google Shape;279;p22">
                <a:extLst>
                  <a:ext uri="{FF2B5EF4-FFF2-40B4-BE49-F238E27FC236}">
                    <a16:creationId xmlns:a16="http://schemas.microsoft.com/office/drawing/2014/main" id="{19BAC005-C120-4E22-A89C-DF01EDA61B1C}"/>
                  </a:ext>
                </a:extLst>
              </p:cNvPr>
              <p:cNvSpPr txBox="1"/>
              <p:nvPr/>
            </p:nvSpPr>
            <p:spPr>
              <a:xfrm>
                <a:off x="9579713" y="1888688"/>
                <a:ext cx="2094474" cy="667971"/>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Y-Axis (+</a:t>
                </a:r>
                <a:r>
                  <a:rPr lang="en-SG" sz="1200" kern="0" dirty="0" err="1">
                    <a:solidFill>
                      <a:srgbClr val="FFFFFF"/>
                    </a:solidFill>
                    <a:latin typeface="Calibri Light" panose="020F0302020204030204" pitchFamily="34" charset="0"/>
                    <a:ea typeface="Lato Light"/>
                    <a:cs typeface="Calibri Light" panose="020F0302020204030204" pitchFamily="34" charset="0"/>
                    <a:sym typeface="Lato Light"/>
                  </a:rPr>
                  <a:t>ve</a:t>
                </a: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 / North)</a:t>
                </a:r>
              </a:p>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Rotation: Pitch</a:t>
                </a:r>
                <a:endParaRPr sz="1200" kern="0" dirty="0">
                  <a:solidFill>
                    <a:srgbClr val="FFFFFF"/>
                  </a:solidFill>
                  <a:latin typeface="Calibri Light" panose="020F0302020204030204" pitchFamily="34" charset="0"/>
                  <a:ea typeface="Lato Light"/>
                  <a:cs typeface="Calibri Light" panose="020F0302020204030204" pitchFamily="34" charset="0"/>
                  <a:sym typeface="Lato Light"/>
                </a:endParaRPr>
              </a:p>
            </p:txBody>
          </p:sp>
          <p:sp>
            <p:nvSpPr>
              <p:cNvPr id="85" name="Google Shape;279;p22">
                <a:extLst>
                  <a:ext uri="{FF2B5EF4-FFF2-40B4-BE49-F238E27FC236}">
                    <a16:creationId xmlns:a16="http://schemas.microsoft.com/office/drawing/2014/main" id="{40D14486-A601-43F8-A8F3-328774E7C83C}"/>
                  </a:ext>
                </a:extLst>
              </p:cNvPr>
              <p:cNvSpPr txBox="1"/>
              <p:nvPr/>
            </p:nvSpPr>
            <p:spPr>
              <a:xfrm>
                <a:off x="6318240" y="5951333"/>
                <a:ext cx="2094474" cy="667971"/>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Y-Axis (-</a:t>
                </a:r>
                <a:r>
                  <a:rPr lang="en-SG" sz="1200" kern="0" dirty="0" err="1">
                    <a:solidFill>
                      <a:srgbClr val="FFFFFF"/>
                    </a:solidFill>
                    <a:latin typeface="Calibri Light" panose="020F0302020204030204" pitchFamily="34" charset="0"/>
                    <a:ea typeface="Lato Light"/>
                    <a:cs typeface="Calibri Light" panose="020F0302020204030204" pitchFamily="34" charset="0"/>
                    <a:sym typeface="Lato Light"/>
                  </a:rPr>
                  <a:t>ve</a:t>
                </a: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 / South)</a:t>
                </a:r>
              </a:p>
              <a:p>
                <a:pPr algn="ctr" defTabSz="1219170">
                  <a:buClr>
                    <a:srgbClr val="000000"/>
                  </a:buClr>
                </a:pPr>
                <a:r>
                  <a:rPr lang="en-SG" sz="1200" kern="0" dirty="0">
                    <a:solidFill>
                      <a:srgbClr val="FFFFFF"/>
                    </a:solidFill>
                    <a:latin typeface="Calibri Light" panose="020F0302020204030204" pitchFamily="34" charset="0"/>
                    <a:ea typeface="Lato Light"/>
                    <a:cs typeface="Calibri Light" panose="020F0302020204030204" pitchFamily="34" charset="0"/>
                    <a:sym typeface="Lato Light"/>
                  </a:rPr>
                  <a:t>Rotation: Pitch</a:t>
                </a:r>
                <a:endParaRPr sz="1200" kern="0" dirty="0">
                  <a:solidFill>
                    <a:srgbClr val="FFFFFF"/>
                  </a:solidFill>
                  <a:latin typeface="Calibri Light" panose="020F0302020204030204" pitchFamily="34" charset="0"/>
                  <a:ea typeface="Lato Light"/>
                  <a:cs typeface="Calibri Light" panose="020F0302020204030204" pitchFamily="34" charset="0"/>
                  <a:sym typeface="Lato Light"/>
                </a:endParaRPr>
              </a:p>
            </p:txBody>
          </p:sp>
        </p:grpSp>
        <p:sp>
          <p:nvSpPr>
            <p:cNvPr id="87" name="TextBox 86">
              <a:extLst>
                <a:ext uri="{FF2B5EF4-FFF2-40B4-BE49-F238E27FC236}">
                  <a16:creationId xmlns:a16="http://schemas.microsoft.com/office/drawing/2014/main" id="{DDF8C607-2491-4C8E-8740-F520C32F7B3D}"/>
                </a:ext>
              </a:extLst>
            </p:cNvPr>
            <p:cNvSpPr txBox="1"/>
            <p:nvPr/>
          </p:nvSpPr>
          <p:spPr>
            <a:xfrm>
              <a:off x="6601236" y="1232739"/>
              <a:ext cx="5031350" cy="369332"/>
            </a:xfrm>
            <a:prstGeom prst="rect">
              <a:avLst/>
            </a:prstGeom>
            <a:noFill/>
          </p:spPr>
          <p:txBody>
            <a:bodyPr wrap="square">
              <a:spAutoFit/>
            </a:bodyPr>
            <a:lstStyle/>
            <a:p>
              <a:pPr algn="ctr" defTabSz="1219170">
                <a:buClr>
                  <a:srgbClr val="000000"/>
                </a:buClr>
              </a:pPr>
              <a:r>
                <a:rPr lang="en-SG" sz="1800" b="1" kern="0" dirty="0">
                  <a:solidFill>
                    <a:srgbClr val="23C7AC"/>
                  </a:solidFill>
                  <a:latin typeface="Calibri Light" panose="020F0302020204030204" pitchFamily="34" charset="0"/>
                  <a:ea typeface="Staatliches"/>
                  <a:cs typeface="Calibri Light" panose="020F0302020204030204" pitchFamily="34" charset="0"/>
                  <a:sym typeface="Staatliches"/>
                </a:rPr>
                <a:t>Phone Orientation (World Coordinates)</a:t>
              </a:r>
            </a:p>
          </p:txBody>
        </p:sp>
      </p:grpSp>
      <p:grpSp>
        <p:nvGrpSpPr>
          <p:cNvPr id="95" name="Group 94">
            <a:extLst>
              <a:ext uri="{FF2B5EF4-FFF2-40B4-BE49-F238E27FC236}">
                <a16:creationId xmlns:a16="http://schemas.microsoft.com/office/drawing/2014/main" id="{9F9A3555-2501-4DAE-A15D-2920C9438C52}"/>
              </a:ext>
            </a:extLst>
          </p:cNvPr>
          <p:cNvGrpSpPr/>
          <p:nvPr/>
        </p:nvGrpSpPr>
        <p:grpSpPr>
          <a:xfrm>
            <a:off x="6512591" y="1232739"/>
            <a:ext cx="5031350" cy="5510159"/>
            <a:chOff x="6512591" y="1232739"/>
            <a:chExt cx="5031350" cy="5510159"/>
          </a:xfrm>
        </p:grpSpPr>
        <p:pic>
          <p:nvPicPr>
            <p:cNvPr id="91" name="Picture 90">
              <a:extLst>
                <a:ext uri="{FF2B5EF4-FFF2-40B4-BE49-F238E27FC236}">
                  <a16:creationId xmlns:a16="http://schemas.microsoft.com/office/drawing/2014/main" id="{37D62732-06BA-4E8F-96B0-746CF96BCFC1}"/>
                </a:ext>
              </a:extLst>
            </p:cNvPr>
            <p:cNvPicPr>
              <a:picLocks noChangeAspect="1"/>
            </p:cNvPicPr>
            <p:nvPr/>
          </p:nvPicPr>
          <p:blipFill>
            <a:blip r:embed="rId5"/>
            <a:stretch>
              <a:fillRect/>
            </a:stretch>
          </p:blipFill>
          <p:spPr>
            <a:xfrm>
              <a:off x="6957050" y="1809712"/>
              <a:ext cx="3759830" cy="1598142"/>
            </a:xfrm>
            <a:prstGeom prst="rect">
              <a:avLst/>
            </a:prstGeom>
          </p:spPr>
        </p:pic>
        <p:pic>
          <p:nvPicPr>
            <p:cNvPr id="92" name="Picture 91">
              <a:extLst>
                <a:ext uri="{FF2B5EF4-FFF2-40B4-BE49-F238E27FC236}">
                  <a16:creationId xmlns:a16="http://schemas.microsoft.com/office/drawing/2014/main" id="{DC8C6CE3-8127-461D-89F6-96EF3939A1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57050" y="3627576"/>
              <a:ext cx="3759830" cy="1487733"/>
            </a:xfrm>
            <a:prstGeom prst="rect">
              <a:avLst/>
            </a:prstGeom>
          </p:spPr>
        </p:pic>
        <p:pic>
          <p:nvPicPr>
            <p:cNvPr id="93" name="Picture 92">
              <a:extLst>
                <a:ext uri="{FF2B5EF4-FFF2-40B4-BE49-F238E27FC236}">
                  <a16:creationId xmlns:a16="http://schemas.microsoft.com/office/drawing/2014/main" id="{C9320DC4-C30A-4A51-AD42-E50DD9506A3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57050" y="5196271"/>
              <a:ext cx="3759830" cy="1546627"/>
            </a:xfrm>
            <a:prstGeom prst="rect">
              <a:avLst/>
            </a:prstGeom>
          </p:spPr>
        </p:pic>
        <p:sp>
          <p:nvSpPr>
            <p:cNvPr id="94" name="TextBox 93">
              <a:extLst>
                <a:ext uri="{FF2B5EF4-FFF2-40B4-BE49-F238E27FC236}">
                  <a16:creationId xmlns:a16="http://schemas.microsoft.com/office/drawing/2014/main" id="{8EFAD253-0D1E-40CA-A7C6-E22BE4D67A60}"/>
                </a:ext>
              </a:extLst>
            </p:cNvPr>
            <p:cNvSpPr txBox="1"/>
            <p:nvPr/>
          </p:nvSpPr>
          <p:spPr>
            <a:xfrm>
              <a:off x="6512591" y="1232739"/>
              <a:ext cx="5031350" cy="369332"/>
            </a:xfrm>
            <a:prstGeom prst="rect">
              <a:avLst/>
            </a:prstGeom>
            <a:noFill/>
          </p:spPr>
          <p:txBody>
            <a:bodyPr wrap="square">
              <a:spAutoFit/>
            </a:bodyPr>
            <a:lstStyle/>
            <a:p>
              <a:pPr algn="ctr" defTabSz="1219170">
                <a:buClr>
                  <a:srgbClr val="000000"/>
                </a:buClr>
              </a:pPr>
              <a:r>
                <a:rPr lang="en-SG" b="1" kern="0" dirty="0">
                  <a:solidFill>
                    <a:srgbClr val="23C7AC"/>
                  </a:solidFill>
                  <a:latin typeface="Calibri Light" panose="020F0302020204030204" pitchFamily="34" charset="0"/>
                  <a:ea typeface="Staatliches"/>
                  <a:cs typeface="Calibri Light" panose="020F0302020204030204" pitchFamily="34" charset="0"/>
                  <a:sym typeface="Staatliches"/>
                </a:rPr>
                <a:t>Object Motion During Pothole Encounter</a:t>
              </a:r>
            </a:p>
          </p:txBody>
        </p:sp>
      </p:grpSp>
      <p:grpSp>
        <p:nvGrpSpPr>
          <p:cNvPr id="103" name="Group 102">
            <a:extLst>
              <a:ext uri="{FF2B5EF4-FFF2-40B4-BE49-F238E27FC236}">
                <a16:creationId xmlns:a16="http://schemas.microsoft.com/office/drawing/2014/main" id="{58C4BEC9-F8E4-4D39-937E-647E019FD022}"/>
              </a:ext>
            </a:extLst>
          </p:cNvPr>
          <p:cNvGrpSpPr/>
          <p:nvPr/>
        </p:nvGrpSpPr>
        <p:grpSpPr>
          <a:xfrm>
            <a:off x="11029950" y="1888688"/>
            <a:ext cx="1057273" cy="1276350"/>
            <a:chOff x="11029950" y="1888688"/>
            <a:chExt cx="1057273" cy="1276350"/>
          </a:xfrm>
        </p:grpSpPr>
        <p:cxnSp>
          <p:nvCxnSpPr>
            <p:cNvPr id="101" name="Straight Arrow Connector 100">
              <a:extLst>
                <a:ext uri="{FF2B5EF4-FFF2-40B4-BE49-F238E27FC236}">
                  <a16:creationId xmlns:a16="http://schemas.microsoft.com/office/drawing/2014/main" id="{91DD0C5F-DF02-4BCD-ADCE-C83444B78AD0}"/>
                </a:ext>
              </a:extLst>
            </p:cNvPr>
            <p:cNvCxnSpPr/>
            <p:nvPr/>
          </p:nvCxnSpPr>
          <p:spPr>
            <a:xfrm>
              <a:off x="11029950" y="1888688"/>
              <a:ext cx="0" cy="127635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6B86E7E-4BDB-44EC-8DC4-79C4AEC7FB95}"/>
                </a:ext>
              </a:extLst>
            </p:cNvPr>
            <p:cNvSpPr txBox="1"/>
            <p:nvPr/>
          </p:nvSpPr>
          <p:spPr>
            <a:xfrm>
              <a:off x="11136470" y="2157531"/>
              <a:ext cx="950753" cy="738664"/>
            </a:xfrm>
            <a:prstGeom prst="rect">
              <a:avLst/>
            </a:prstGeom>
            <a:noFill/>
          </p:spPr>
          <p:txBody>
            <a:bodyPr wrap="square">
              <a:spAutoFit/>
            </a:bodyPr>
            <a:lstStyle/>
            <a:p>
              <a:r>
                <a:rPr lang="en-SG" sz="1400" dirty="0">
                  <a:latin typeface="Calibri Light" panose="020F0302020204030204" pitchFamily="34" charset="0"/>
                  <a:cs typeface="Calibri Light" panose="020F0302020204030204" pitchFamily="34" charset="0"/>
                </a:rPr>
                <a:t>Bobbing Action on Z-Axis</a:t>
              </a:r>
              <a:endParaRPr lang="en-SG" sz="1400" dirty="0"/>
            </a:p>
          </p:txBody>
        </p:sp>
      </p:grpSp>
    </p:spTree>
    <p:extLst>
      <p:ext uri="{BB962C8B-B14F-4D97-AF65-F5344CB8AC3E}">
        <p14:creationId xmlns:p14="http://schemas.microsoft.com/office/powerpoint/2010/main" val="353113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89"/>
                                        </p:tgtEl>
                                      </p:cBhvr>
                                    </p:animEffect>
                                    <p:set>
                                      <p:cBhvr>
                                        <p:cTn id="18" dur="1" fill="hold">
                                          <p:stCondLst>
                                            <p:cond delay="499"/>
                                          </p:stCondLst>
                                        </p:cTn>
                                        <p:tgtEl>
                                          <p:spTgt spid="89"/>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fade">
                                      <p:cBhvr>
                                        <p:cTn id="21" dur="500"/>
                                        <p:tgtEl>
                                          <p:spTgt spid="95"/>
                                        </p:tgtEl>
                                      </p:cBhvr>
                                    </p:animEffect>
                                  </p:childTnLst>
                                </p:cTn>
                              </p:par>
                              <p:par>
                                <p:cTn id="22" presetID="10" presetClass="entr" presetSubtype="0" fill="hold" nodeType="with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B6974-99CA-4ACE-8622-0BA7E2C10155}"/>
              </a:ext>
            </a:extLst>
          </p:cNvPr>
          <p:cNvSpPr>
            <a:spLocks noGrp="1"/>
          </p:cNvSpPr>
          <p:nvPr>
            <p:ph type="ctrTitle"/>
          </p:nvPr>
        </p:nvSpPr>
        <p:spPr>
          <a:xfrm>
            <a:off x="1940996" y="569757"/>
            <a:ext cx="9009804" cy="672000"/>
          </a:xfrm>
        </p:spPr>
        <p:txBody>
          <a:bodyPr/>
          <a:lstStyle/>
          <a:p>
            <a:r>
              <a:rPr lang="en-SG" b="1" dirty="0"/>
              <a:t>Signal Filtering &amp; Feature Engineering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122668-E8CA-4CCE-9B3B-45583EE159E2}"/>
                  </a:ext>
                </a:extLst>
              </p:cNvPr>
              <p:cNvSpPr txBox="1"/>
              <p:nvPr/>
            </p:nvSpPr>
            <p:spPr>
              <a:xfrm>
                <a:off x="221978" y="5433106"/>
                <a:ext cx="5780470" cy="5934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600" i="1" smtClean="0">
                          <a:latin typeface="Cambria Math" panose="02040503050406030204" pitchFamily="18" charset="0"/>
                        </a:rPr>
                        <m:t>𝐻𝑜𝑟𝑖𝑧𝑜𝑛𝑡𝑎𝑙</m:t>
                      </m:r>
                      <m:r>
                        <a:rPr lang="en-SG" sz="1600" i="0">
                          <a:latin typeface="Cambria Math" panose="02040503050406030204" pitchFamily="18" charset="0"/>
                        </a:rPr>
                        <m:t> </m:t>
                      </m:r>
                      <m:r>
                        <a:rPr lang="en-SG" sz="1600" i="1">
                          <a:latin typeface="Cambria Math" panose="02040503050406030204" pitchFamily="18" charset="0"/>
                        </a:rPr>
                        <m:t>𝐿𝑖𝑛𝑒𝑎𝑟</m:t>
                      </m:r>
                      <m:r>
                        <a:rPr lang="en-SG" sz="1600" i="0">
                          <a:latin typeface="Cambria Math" panose="02040503050406030204" pitchFamily="18" charset="0"/>
                        </a:rPr>
                        <m:t> </m:t>
                      </m:r>
                      <m:r>
                        <a:rPr lang="en-SG" sz="1600" i="1">
                          <a:latin typeface="Cambria Math" panose="02040503050406030204" pitchFamily="18" charset="0"/>
                        </a:rPr>
                        <m:t>𝐴𝑐𝑐𝑒𝑙𝑒𝑟𝑎𝑡𝑖𝑜𝑛</m:t>
                      </m:r>
                      <m:r>
                        <a:rPr lang="en-SG" sz="1600" i="0">
                          <a:latin typeface="Cambria Math" panose="02040503050406030204" pitchFamily="18" charset="0"/>
                        </a:rPr>
                        <m:t> =</m:t>
                      </m:r>
                      <m:rad>
                        <m:radPr>
                          <m:degHide m:val="on"/>
                          <m:ctrlPr>
                            <a:rPr lang="en-SG" sz="1600" i="1">
                              <a:latin typeface="Cambria Math" panose="02040503050406030204" pitchFamily="18" charset="0"/>
                            </a:rPr>
                          </m:ctrlPr>
                        </m:radPr>
                        <m:deg/>
                        <m:e>
                          <m:sSup>
                            <m:sSupPr>
                              <m:ctrlPr>
                                <a:rPr lang="en-SG" sz="1600" i="1">
                                  <a:latin typeface="Cambria Math" panose="02040503050406030204" pitchFamily="18" charset="0"/>
                                </a:rPr>
                              </m:ctrlPr>
                            </m:sSupPr>
                            <m:e>
                              <m:sSub>
                                <m:sSubPr>
                                  <m:ctrlPr>
                                    <a:rPr lang="en-SG" sz="1600" i="1">
                                      <a:latin typeface="Cambria Math" panose="02040503050406030204" pitchFamily="18" charset="0"/>
                                    </a:rPr>
                                  </m:ctrlPr>
                                </m:sSubPr>
                                <m:e>
                                  <m:r>
                                    <a:rPr lang="en-SG" sz="1600" i="1">
                                      <a:latin typeface="Cambria Math" panose="02040503050406030204" pitchFamily="18" charset="0"/>
                                    </a:rPr>
                                    <m:t>𝐿𝐴</m:t>
                                  </m:r>
                                </m:e>
                                <m:sub>
                                  <m:r>
                                    <a:rPr lang="en-SG" sz="1600" i="1">
                                      <a:latin typeface="Cambria Math" panose="02040503050406030204" pitchFamily="18" charset="0"/>
                                    </a:rPr>
                                    <m:t>𝑥</m:t>
                                  </m:r>
                                  <m:r>
                                    <a:rPr lang="en-SG" sz="1600" i="0">
                                      <a:latin typeface="Cambria Math" panose="02040503050406030204" pitchFamily="18" charset="0"/>
                                    </a:rPr>
                                    <m:t>−</m:t>
                                  </m:r>
                                  <m:r>
                                    <a:rPr lang="en-SG" sz="1600" i="1">
                                      <a:latin typeface="Cambria Math" panose="02040503050406030204" pitchFamily="18" charset="0"/>
                                    </a:rPr>
                                    <m:t>𝐴𝑥𝑖𝑠</m:t>
                                  </m:r>
                                </m:sub>
                              </m:sSub>
                            </m:e>
                            <m:sup>
                              <m:r>
                                <a:rPr lang="en-SG" sz="1600" i="0">
                                  <a:latin typeface="Cambria Math" panose="02040503050406030204" pitchFamily="18" charset="0"/>
                                </a:rPr>
                                <m:t>2</m:t>
                              </m:r>
                            </m:sup>
                          </m:sSup>
                          <m:r>
                            <a:rPr lang="en-SG" sz="1600" i="0">
                              <a:latin typeface="Cambria Math" panose="02040503050406030204" pitchFamily="18" charset="0"/>
                            </a:rPr>
                            <m:t>+ </m:t>
                          </m:r>
                          <m:sSup>
                            <m:sSupPr>
                              <m:ctrlPr>
                                <a:rPr lang="en-SG" sz="1600" i="1">
                                  <a:latin typeface="Cambria Math" panose="02040503050406030204" pitchFamily="18" charset="0"/>
                                </a:rPr>
                              </m:ctrlPr>
                            </m:sSupPr>
                            <m:e>
                              <m:sSub>
                                <m:sSubPr>
                                  <m:ctrlPr>
                                    <a:rPr lang="en-SG" sz="1600" i="1">
                                      <a:latin typeface="Cambria Math" panose="02040503050406030204" pitchFamily="18" charset="0"/>
                                    </a:rPr>
                                  </m:ctrlPr>
                                </m:sSubPr>
                                <m:e>
                                  <m:r>
                                    <a:rPr lang="en-SG" sz="1600" i="1">
                                      <a:latin typeface="Cambria Math" panose="02040503050406030204" pitchFamily="18" charset="0"/>
                                    </a:rPr>
                                    <m:t>𝐿𝐴</m:t>
                                  </m:r>
                                </m:e>
                                <m:sub>
                                  <m:r>
                                    <a:rPr lang="en-SG" sz="1600" i="1">
                                      <a:latin typeface="Cambria Math" panose="02040503050406030204" pitchFamily="18" charset="0"/>
                                    </a:rPr>
                                    <m:t>𝑦</m:t>
                                  </m:r>
                                  <m:r>
                                    <a:rPr lang="en-SG" sz="1600" i="0">
                                      <a:latin typeface="Cambria Math" panose="02040503050406030204" pitchFamily="18" charset="0"/>
                                    </a:rPr>
                                    <m:t>−</m:t>
                                  </m:r>
                                  <m:r>
                                    <a:rPr lang="en-SG" sz="1600" i="1">
                                      <a:latin typeface="Cambria Math" panose="02040503050406030204" pitchFamily="18" charset="0"/>
                                    </a:rPr>
                                    <m:t>𝐴𝑥𝑖𝑠</m:t>
                                  </m:r>
                                </m:sub>
                              </m:sSub>
                            </m:e>
                            <m:sup>
                              <m:r>
                                <a:rPr lang="en-SG" sz="1600" i="0">
                                  <a:latin typeface="Cambria Math" panose="02040503050406030204" pitchFamily="18" charset="0"/>
                                </a:rPr>
                                <m:t>2</m:t>
                              </m:r>
                            </m:sup>
                          </m:sSup>
                        </m:e>
                      </m:rad>
                    </m:oMath>
                  </m:oMathPara>
                </a14:m>
                <a:endParaRPr lang="en-SG" sz="1600" dirty="0"/>
              </a:p>
            </p:txBody>
          </p:sp>
        </mc:Choice>
        <mc:Fallback xmlns="">
          <p:sp>
            <p:nvSpPr>
              <p:cNvPr id="5" name="TextBox 4">
                <a:extLst>
                  <a:ext uri="{FF2B5EF4-FFF2-40B4-BE49-F238E27FC236}">
                    <a16:creationId xmlns:a16="http://schemas.microsoft.com/office/drawing/2014/main" id="{4D122668-E8CA-4CCE-9B3B-45583EE159E2}"/>
                  </a:ext>
                </a:extLst>
              </p:cNvPr>
              <p:cNvSpPr txBox="1">
                <a:spLocks noRot="1" noChangeAspect="1" noMove="1" noResize="1" noEditPoints="1" noAdjustHandles="1" noChangeArrowheads="1" noChangeShapeType="1" noTextEdit="1"/>
              </p:cNvSpPr>
              <p:nvPr/>
            </p:nvSpPr>
            <p:spPr>
              <a:xfrm>
                <a:off x="221978" y="5433106"/>
                <a:ext cx="5780470" cy="593432"/>
              </a:xfrm>
              <a:prstGeom prst="rect">
                <a:avLst/>
              </a:prstGeom>
              <a:blipFill>
                <a:blip r:embed="rId3"/>
                <a:stretch>
                  <a:fillRect/>
                </a:stretch>
              </a:blipFill>
            </p:spPr>
            <p:txBody>
              <a:bodyPr/>
              <a:lstStyle/>
              <a:p>
                <a:r>
                  <a:rPr lang="en-SG">
                    <a:noFill/>
                  </a:rPr>
                  <a:t> </a:t>
                </a:r>
              </a:p>
            </p:txBody>
          </p:sp>
        </mc:Fallback>
      </mc:AlternateContent>
      <p:pic>
        <p:nvPicPr>
          <p:cNvPr id="6" name="Picture 5" descr="Filtered Z-Axis Linear Acceleration Data">
            <a:extLst>
              <a:ext uri="{FF2B5EF4-FFF2-40B4-BE49-F238E27FC236}">
                <a16:creationId xmlns:a16="http://schemas.microsoft.com/office/drawing/2014/main" id="{6A8694F8-D24B-425E-8A30-3F9A6E59FF6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97027" y="2071225"/>
            <a:ext cx="5030370" cy="2611926"/>
          </a:xfrm>
          <a:prstGeom prst="rect">
            <a:avLst/>
          </a:prstGeom>
        </p:spPr>
      </p:pic>
      <p:sp>
        <p:nvSpPr>
          <p:cNvPr id="8" name="TextBox 7">
            <a:extLst>
              <a:ext uri="{FF2B5EF4-FFF2-40B4-BE49-F238E27FC236}">
                <a16:creationId xmlns:a16="http://schemas.microsoft.com/office/drawing/2014/main" id="{71CA212A-2F30-4738-897B-D2B2FABEEAAE}"/>
              </a:ext>
            </a:extLst>
          </p:cNvPr>
          <p:cNvSpPr txBox="1"/>
          <p:nvPr/>
        </p:nvSpPr>
        <p:spPr>
          <a:xfrm>
            <a:off x="128424" y="1424894"/>
            <a:ext cx="5967576" cy="615553"/>
          </a:xfrm>
          <a:prstGeom prst="rect">
            <a:avLst/>
          </a:prstGeom>
          <a:noFill/>
        </p:spPr>
        <p:txBody>
          <a:bodyPr wrap="square">
            <a:spAutoFit/>
          </a:bodyPr>
          <a:lstStyle/>
          <a:p>
            <a:pPr algn="ctr" defTabSz="1219170">
              <a:buClr>
                <a:srgbClr val="000000"/>
              </a:buClr>
            </a:pPr>
            <a:r>
              <a:rPr lang="en-SG" sz="2000" b="1" kern="0" dirty="0">
                <a:solidFill>
                  <a:srgbClr val="23C7AC"/>
                </a:solidFill>
                <a:latin typeface="Calibri Light" panose="020F0302020204030204" pitchFamily="34" charset="0"/>
                <a:ea typeface="Staatliches"/>
                <a:cs typeface="Calibri Light" panose="020F0302020204030204" pitchFamily="34" charset="0"/>
                <a:sym typeface="Staatliches"/>
              </a:rPr>
              <a:t>Bandpass Filter Sample</a:t>
            </a:r>
          </a:p>
          <a:p>
            <a:pPr algn="ctr" defTabSz="1219170">
              <a:buClr>
                <a:srgbClr val="000000"/>
              </a:buClr>
            </a:pPr>
            <a:r>
              <a:rPr lang="en-SG" sz="1400" b="1" kern="0" dirty="0">
                <a:solidFill>
                  <a:schemeClr val="bg2">
                    <a:lumMod val="10000"/>
                    <a:lumOff val="90000"/>
                  </a:schemeClr>
                </a:solidFill>
                <a:latin typeface="Calibri Light" panose="020F0302020204030204" pitchFamily="34" charset="0"/>
                <a:ea typeface="Staatliches"/>
                <a:cs typeface="Calibri Light" panose="020F0302020204030204" pitchFamily="34" charset="0"/>
                <a:sym typeface="Staatliches"/>
              </a:rPr>
              <a:t>Z-Axis Linear Acceleration | Filtered Data in Orange &amp; Unfiltered Data in Blue</a:t>
            </a:r>
          </a:p>
        </p:txBody>
      </p:sp>
      <p:sp>
        <p:nvSpPr>
          <p:cNvPr id="10" name="TextBox 9">
            <a:extLst>
              <a:ext uri="{FF2B5EF4-FFF2-40B4-BE49-F238E27FC236}">
                <a16:creationId xmlns:a16="http://schemas.microsoft.com/office/drawing/2014/main" id="{B7CC92EB-F7DA-4225-803A-604722A68D77}"/>
              </a:ext>
            </a:extLst>
          </p:cNvPr>
          <p:cNvSpPr txBox="1"/>
          <p:nvPr/>
        </p:nvSpPr>
        <p:spPr>
          <a:xfrm>
            <a:off x="1387358" y="5063774"/>
            <a:ext cx="3449708" cy="369332"/>
          </a:xfrm>
          <a:prstGeom prst="rect">
            <a:avLst/>
          </a:prstGeom>
          <a:noFill/>
        </p:spPr>
        <p:txBody>
          <a:bodyPr wrap="square">
            <a:spAutoFit/>
          </a:bodyPr>
          <a:lstStyle/>
          <a:p>
            <a:pPr algn="ctr" defTabSz="1219170">
              <a:buClr>
                <a:srgbClr val="000000"/>
              </a:buClr>
            </a:pPr>
            <a:r>
              <a:rPr lang="en-SG" sz="1800" b="1" kern="0" dirty="0">
                <a:solidFill>
                  <a:srgbClr val="23C7AC"/>
                </a:solidFill>
                <a:latin typeface="Calibri Light" panose="020F0302020204030204" pitchFamily="34" charset="0"/>
                <a:ea typeface="Staatliches"/>
                <a:cs typeface="Calibri Light" panose="020F0302020204030204" pitchFamily="34" charset="0"/>
                <a:sym typeface="Staatliches"/>
              </a:rPr>
              <a:t>Horizontal Linear Acceleration</a:t>
            </a:r>
          </a:p>
        </p:txBody>
      </p:sp>
      <p:graphicFrame>
        <p:nvGraphicFramePr>
          <p:cNvPr id="13" name="Table 12">
            <a:extLst>
              <a:ext uri="{FF2B5EF4-FFF2-40B4-BE49-F238E27FC236}">
                <a16:creationId xmlns:a16="http://schemas.microsoft.com/office/drawing/2014/main" id="{67E45A1B-E288-418C-9931-A207741324F9}"/>
              </a:ext>
            </a:extLst>
          </p:cNvPr>
          <p:cNvGraphicFramePr>
            <a:graphicFrameLocks noGrp="1"/>
          </p:cNvGraphicFramePr>
          <p:nvPr>
            <p:extLst>
              <p:ext uri="{D42A27DB-BD31-4B8C-83A1-F6EECF244321}">
                <p14:modId xmlns:p14="http://schemas.microsoft.com/office/powerpoint/2010/main" val="1197349589"/>
              </p:ext>
            </p:extLst>
          </p:nvPr>
        </p:nvGraphicFramePr>
        <p:xfrm>
          <a:off x="6387825" y="2071225"/>
          <a:ext cx="5207148" cy="3404841"/>
        </p:xfrm>
        <a:graphic>
          <a:graphicData uri="http://schemas.openxmlformats.org/drawingml/2006/table">
            <a:tbl>
              <a:tblPr firstRow="1" firstCol="1" bandRow="1">
                <a:tableStyleId>{5C22544A-7EE6-4342-B048-85BDC9FD1C3A}</a:tableStyleId>
              </a:tblPr>
              <a:tblGrid>
                <a:gridCol w="474702">
                  <a:extLst>
                    <a:ext uri="{9D8B030D-6E8A-4147-A177-3AD203B41FA5}">
                      <a16:colId xmlns:a16="http://schemas.microsoft.com/office/drawing/2014/main" val="669497146"/>
                    </a:ext>
                  </a:extLst>
                </a:gridCol>
                <a:gridCol w="4732446">
                  <a:extLst>
                    <a:ext uri="{9D8B030D-6E8A-4147-A177-3AD203B41FA5}">
                      <a16:colId xmlns:a16="http://schemas.microsoft.com/office/drawing/2014/main" val="3818218553"/>
                    </a:ext>
                  </a:extLst>
                </a:gridCol>
              </a:tblGrid>
              <a:tr h="187396">
                <a:tc>
                  <a:txBody>
                    <a:bodyPr/>
                    <a:lstStyle/>
                    <a:p>
                      <a:pPr algn="r">
                        <a:lnSpc>
                          <a:spcPct val="107000"/>
                        </a:lnSpc>
                        <a:spcAft>
                          <a:spcPts val="0"/>
                        </a:spcAft>
                      </a:pPr>
                      <a:r>
                        <a:rPr lang="en-SG" sz="1200">
                          <a:solidFill>
                            <a:schemeClr val="bg2">
                              <a:lumMod val="10000"/>
                              <a:lumOff val="90000"/>
                            </a:schemeClr>
                          </a:solidFill>
                          <a:effectLst/>
                        </a:rPr>
                        <a:t>SN</a:t>
                      </a:r>
                      <a:endParaRPr lang="en-SG" sz="180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Descriptive Stats Generated</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817329"/>
                  </a:ext>
                </a:extLst>
              </a:tr>
              <a:tr h="187396">
                <a:tc>
                  <a:txBody>
                    <a:bodyPr/>
                    <a:lstStyle/>
                    <a:p>
                      <a:pPr algn="r">
                        <a:lnSpc>
                          <a:spcPct val="107000"/>
                        </a:lnSpc>
                        <a:spcAft>
                          <a:spcPts val="0"/>
                        </a:spcAft>
                      </a:pPr>
                      <a:r>
                        <a:rPr lang="en-SG" sz="1200" b="0">
                          <a:solidFill>
                            <a:schemeClr val="bg2">
                              <a:lumMod val="10000"/>
                              <a:lumOff val="90000"/>
                            </a:schemeClr>
                          </a:solidFill>
                          <a:effectLst/>
                        </a:rPr>
                        <a:t>1</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a:solidFill>
                            <a:schemeClr val="bg2">
                              <a:lumMod val="10000"/>
                              <a:lumOff val="90000"/>
                            </a:schemeClr>
                          </a:solidFill>
                          <a:effectLst/>
                        </a:rPr>
                        <a:t>Signal magnitude</a:t>
                      </a:r>
                      <a:endParaRPr lang="en-SG" sz="180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992730"/>
                  </a:ext>
                </a:extLst>
              </a:tr>
              <a:tr h="187396">
                <a:tc>
                  <a:txBody>
                    <a:bodyPr/>
                    <a:lstStyle/>
                    <a:p>
                      <a:pPr algn="r">
                        <a:lnSpc>
                          <a:spcPct val="107000"/>
                        </a:lnSpc>
                        <a:spcAft>
                          <a:spcPts val="0"/>
                        </a:spcAft>
                      </a:pPr>
                      <a:r>
                        <a:rPr lang="en-SG" sz="1200" b="0">
                          <a:solidFill>
                            <a:schemeClr val="bg2">
                              <a:lumMod val="10000"/>
                              <a:lumOff val="90000"/>
                            </a:schemeClr>
                          </a:solidFill>
                          <a:effectLst/>
                        </a:rPr>
                        <a:t>2</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Moving Average (absolute values used for comparison)</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207739"/>
                  </a:ext>
                </a:extLst>
              </a:tr>
              <a:tr h="187396">
                <a:tc>
                  <a:txBody>
                    <a:bodyPr/>
                    <a:lstStyle/>
                    <a:p>
                      <a:pPr algn="r">
                        <a:lnSpc>
                          <a:spcPct val="107000"/>
                        </a:lnSpc>
                        <a:spcAft>
                          <a:spcPts val="0"/>
                        </a:spcAft>
                      </a:pPr>
                      <a:r>
                        <a:rPr lang="en-SG" sz="1200" b="0">
                          <a:solidFill>
                            <a:schemeClr val="bg2">
                              <a:lumMod val="10000"/>
                              <a:lumOff val="90000"/>
                            </a:schemeClr>
                          </a:solidFill>
                          <a:effectLst/>
                        </a:rPr>
                        <a:t>3</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Moving Median (absolute values used for comparison)</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0031051"/>
                  </a:ext>
                </a:extLst>
              </a:tr>
              <a:tr h="187396">
                <a:tc>
                  <a:txBody>
                    <a:bodyPr/>
                    <a:lstStyle/>
                    <a:p>
                      <a:pPr algn="r">
                        <a:lnSpc>
                          <a:spcPct val="107000"/>
                        </a:lnSpc>
                        <a:spcAft>
                          <a:spcPts val="0"/>
                        </a:spcAft>
                      </a:pPr>
                      <a:r>
                        <a:rPr lang="en-SG" sz="1200" b="0">
                          <a:solidFill>
                            <a:schemeClr val="bg2">
                              <a:lumMod val="10000"/>
                              <a:lumOff val="90000"/>
                            </a:schemeClr>
                          </a:solidFill>
                          <a:effectLst/>
                        </a:rPr>
                        <a:t>4</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Moving 5</a:t>
                      </a:r>
                      <a:r>
                        <a:rPr lang="en-SG" sz="1200" baseline="30000" dirty="0">
                          <a:solidFill>
                            <a:schemeClr val="bg2">
                              <a:lumMod val="10000"/>
                              <a:lumOff val="90000"/>
                            </a:schemeClr>
                          </a:solidFill>
                          <a:effectLst/>
                        </a:rPr>
                        <a:t>th</a:t>
                      </a:r>
                      <a:r>
                        <a:rPr lang="en-SG" sz="1200" dirty="0">
                          <a:solidFill>
                            <a:schemeClr val="bg2">
                              <a:lumMod val="10000"/>
                              <a:lumOff val="90000"/>
                            </a:schemeClr>
                          </a:solidFill>
                          <a:effectLst/>
                        </a:rPr>
                        <a:t> Percentile</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6074320"/>
                  </a:ext>
                </a:extLst>
              </a:tr>
              <a:tr h="187396">
                <a:tc>
                  <a:txBody>
                    <a:bodyPr/>
                    <a:lstStyle/>
                    <a:p>
                      <a:pPr algn="r">
                        <a:lnSpc>
                          <a:spcPct val="107000"/>
                        </a:lnSpc>
                        <a:spcAft>
                          <a:spcPts val="0"/>
                        </a:spcAft>
                      </a:pPr>
                      <a:r>
                        <a:rPr lang="en-SG" sz="1200" b="0">
                          <a:solidFill>
                            <a:schemeClr val="bg2">
                              <a:lumMod val="10000"/>
                              <a:lumOff val="90000"/>
                            </a:schemeClr>
                          </a:solidFill>
                          <a:effectLst/>
                        </a:rPr>
                        <a:t>5</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Moving 95</a:t>
                      </a:r>
                      <a:r>
                        <a:rPr lang="en-SG" sz="1200" baseline="30000" dirty="0">
                          <a:solidFill>
                            <a:schemeClr val="bg2">
                              <a:lumMod val="10000"/>
                              <a:lumOff val="90000"/>
                            </a:schemeClr>
                          </a:solidFill>
                          <a:effectLst/>
                        </a:rPr>
                        <a:t>th</a:t>
                      </a:r>
                      <a:r>
                        <a:rPr lang="en-SG" sz="1200" dirty="0">
                          <a:solidFill>
                            <a:schemeClr val="bg2">
                              <a:lumMod val="10000"/>
                              <a:lumOff val="90000"/>
                            </a:schemeClr>
                          </a:solidFill>
                          <a:effectLst/>
                        </a:rPr>
                        <a:t> Percentile</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2795954"/>
                  </a:ext>
                </a:extLst>
              </a:tr>
              <a:tr h="187396">
                <a:tc>
                  <a:txBody>
                    <a:bodyPr/>
                    <a:lstStyle/>
                    <a:p>
                      <a:pPr algn="r">
                        <a:lnSpc>
                          <a:spcPct val="107000"/>
                        </a:lnSpc>
                        <a:spcAft>
                          <a:spcPts val="0"/>
                        </a:spcAft>
                      </a:pPr>
                      <a:r>
                        <a:rPr lang="en-SG" sz="1200" b="0">
                          <a:solidFill>
                            <a:schemeClr val="bg2">
                              <a:lumMod val="10000"/>
                              <a:lumOff val="90000"/>
                            </a:schemeClr>
                          </a:solidFill>
                          <a:effectLst/>
                        </a:rPr>
                        <a:t>6</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Moving Range</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609913"/>
                  </a:ext>
                </a:extLst>
              </a:tr>
              <a:tr h="187396">
                <a:tc>
                  <a:txBody>
                    <a:bodyPr/>
                    <a:lstStyle/>
                    <a:p>
                      <a:pPr algn="r">
                        <a:lnSpc>
                          <a:spcPct val="107000"/>
                        </a:lnSpc>
                        <a:spcAft>
                          <a:spcPts val="0"/>
                        </a:spcAft>
                      </a:pPr>
                      <a:r>
                        <a:rPr lang="en-SG" sz="1200" b="0">
                          <a:solidFill>
                            <a:schemeClr val="bg2">
                              <a:lumMod val="10000"/>
                              <a:lumOff val="90000"/>
                            </a:schemeClr>
                          </a:solidFill>
                          <a:effectLst/>
                        </a:rPr>
                        <a:t>7</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Moving Percentile Range (95</a:t>
                      </a:r>
                      <a:r>
                        <a:rPr lang="en-SG" sz="1200" baseline="30000" dirty="0">
                          <a:solidFill>
                            <a:schemeClr val="bg2">
                              <a:lumMod val="10000"/>
                              <a:lumOff val="90000"/>
                            </a:schemeClr>
                          </a:solidFill>
                          <a:effectLst/>
                        </a:rPr>
                        <a:t>th</a:t>
                      </a:r>
                      <a:r>
                        <a:rPr lang="en-SG" sz="1200" dirty="0">
                          <a:solidFill>
                            <a:schemeClr val="bg2">
                              <a:lumMod val="10000"/>
                              <a:lumOff val="90000"/>
                            </a:schemeClr>
                          </a:solidFill>
                          <a:effectLst/>
                        </a:rPr>
                        <a:t> Percentile to 5</a:t>
                      </a:r>
                      <a:r>
                        <a:rPr lang="en-SG" sz="1200" baseline="30000" dirty="0">
                          <a:solidFill>
                            <a:schemeClr val="bg2">
                              <a:lumMod val="10000"/>
                              <a:lumOff val="90000"/>
                            </a:schemeClr>
                          </a:solidFill>
                          <a:effectLst/>
                        </a:rPr>
                        <a:t>th</a:t>
                      </a:r>
                      <a:r>
                        <a:rPr lang="en-SG" sz="1200" dirty="0">
                          <a:solidFill>
                            <a:schemeClr val="bg2">
                              <a:lumMod val="10000"/>
                              <a:lumOff val="90000"/>
                            </a:schemeClr>
                          </a:solidFill>
                          <a:effectLst/>
                        </a:rPr>
                        <a:t> Percentile)</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7526913"/>
                  </a:ext>
                </a:extLst>
              </a:tr>
              <a:tr h="187396">
                <a:tc>
                  <a:txBody>
                    <a:bodyPr/>
                    <a:lstStyle/>
                    <a:p>
                      <a:pPr algn="r">
                        <a:lnSpc>
                          <a:spcPct val="107000"/>
                        </a:lnSpc>
                        <a:spcAft>
                          <a:spcPts val="0"/>
                        </a:spcAft>
                      </a:pPr>
                      <a:r>
                        <a:rPr lang="en-SG" sz="1200" b="0">
                          <a:solidFill>
                            <a:schemeClr val="bg2">
                              <a:lumMod val="10000"/>
                              <a:lumOff val="90000"/>
                            </a:schemeClr>
                          </a:solidFill>
                          <a:effectLst/>
                        </a:rPr>
                        <a:t>8</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Moving Standard Deviation (SD)</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450499"/>
                  </a:ext>
                </a:extLst>
              </a:tr>
              <a:tr h="187396">
                <a:tc>
                  <a:txBody>
                    <a:bodyPr/>
                    <a:lstStyle/>
                    <a:p>
                      <a:pPr algn="r">
                        <a:lnSpc>
                          <a:spcPct val="107000"/>
                        </a:lnSpc>
                        <a:spcAft>
                          <a:spcPts val="0"/>
                        </a:spcAft>
                      </a:pPr>
                      <a:r>
                        <a:rPr lang="en-SG" sz="1200" b="0">
                          <a:solidFill>
                            <a:schemeClr val="bg2">
                              <a:lumMod val="10000"/>
                              <a:lumOff val="90000"/>
                            </a:schemeClr>
                          </a:solidFill>
                          <a:effectLst/>
                        </a:rPr>
                        <a:t>9</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Moving Inter Quartile Range (IQR)</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874044"/>
                  </a:ext>
                </a:extLst>
              </a:tr>
              <a:tr h="187396">
                <a:tc>
                  <a:txBody>
                    <a:bodyPr/>
                    <a:lstStyle/>
                    <a:p>
                      <a:pPr algn="r">
                        <a:lnSpc>
                          <a:spcPct val="107000"/>
                        </a:lnSpc>
                        <a:spcAft>
                          <a:spcPts val="0"/>
                        </a:spcAft>
                      </a:pPr>
                      <a:r>
                        <a:rPr lang="en-SG" sz="1200" b="0">
                          <a:solidFill>
                            <a:schemeClr val="bg2">
                              <a:lumMod val="10000"/>
                              <a:lumOff val="90000"/>
                            </a:schemeClr>
                          </a:solidFill>
                          <a:effectLst/>
                        </a:rPr>
                        <a:t>10</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Deviation from 2 SD from Moving Average</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898019"/>
                  </a:ext>
                </a:extLst>
              </a:tr>
              <a:tr h="187396">
                <a:tc>
                  <a:txBody>
                    <a:bodyPr/>
                    <a:lstStyle/>
                    <a:p>
                      <a:pPr algn="r">
                        <a:lnSpc>
                          <a:spcPct val="107000"/>
                        </a:lnSpc>
                        <a:spcAft>
                          <a:spcPts val="0"/>
                        </a:spcAft>
                      </a:pPr>
                      <a:r>
                        <a:rPr lang="en-SG" sz="1200" b="0">
                          <a:solidFill>
                            <a:schemeClr val="bg2">
                              <a:lumMod val="10000"/>
                              <a:lumOff val="90000"/>
                            </a:schemeClr>
                          </a:solidFill>
                          <a:effectLst/>
                        </a:rPr>
                        <a:t>11</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Deviation from Moving Median + 1.5 * Moving IQR</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06401"/>
                  </a:ext>
                </a:extLst>
              </a:tr>
              <a:tr h="187396">
                <a:tc>
                  <a:txBody>
                    <a:bodyPr/>
                    <a:lstStyle/>
                    <a:p>
                      <a:pPr algn="r">
                        <a:lnSpc>
                          <a:spcPct val="107000"/>
                        </a:lnSpc>
                        <a:spcAft>
                          <a:spcPts val="0"/>
                        </a:spcAft>
                      </a:pPr>
                      <a:r>
                        <a:rPr lang="en-SG" sz="1200" b="0">
                          <a:solidFill>
                            <a:schemeClr val="bg2">
                              <a:lumMod val="10000"/>
                              <a:lumOff val="90000"/>
                            </a:schemeClr>
                          </a:solidFill>
                          <a:effectLst/>
                        </a:rPr>
                        <a:t>12</a:t>
                      </a:r>
                      <a:endParaRPr lang="en-SG" sz="1800" b="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Deviation from 95</a:t>
                      </a:r>
                      <a:r>
                        <a:rPr lang="en-SG" sz="1200" baseline="30000" dirty="0">
                          <a:solidFill>
                            <a:schemeClr val="bg2">
                              <a:lumMod val="10000"/>
                              <a:lumOff val="90000"/>
                            </a:schemeClr>
                          </a:solidFill>
                          <a:effectLst/>
                        </a:rPr>
                        <a:t>th</a:t>
                      </a:r>
                      <a:r>
                        <a:rPr lang="en-SG" sz="1200" dirty="0">
                          <a:solidFill>
                            <a:schemeClr val="bg2">
                              <a:lumMod val="10000"/>
                              <a:lumOff val="90000"/>
                            </a:schemeClr>
                          </a:solidFill>
                          <a:effectLst/>
                        </a:rPr>
                        <a:t> Percentile</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1900949"/>
                  </a:ext>
                </a:extLst>
              </a:tr>
              <a:tr h="779292">
                <a:tc>
                  <a:txBody>
                    <a:bodyPr/>
                    <a:lstStyle/>
                    <a:p>
                      <a:pPr algn="r">
                        <a:lnSpc>
                          <a:spcPct val="107000"/>
                        </a:lnSpc>
                        <a:spcAft>
                          <a:spcPts val="0"/>
                        </a:spcAft>
                      </a:pPr>
                      <a:r>
                        <a:rPr lang="en-SG" sz="1200" b="0" dirty="0">
                          <a:solidFill>
                            <a:schemeClr val="bg2">
                              <a:lumMod val="10000"/>
                              <a:lumOff val="90000"/>
                            </a:schemeClr>
                          </a:solidFill>
                          <a:effectLst/>
                        </a:rPr>
                        <a:t>13</a:t>
                      </a:r>
                      <a:endParaRPr lang="en-SG" sz="1800" b="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7000"/>
                        </a:lnSpc>
                        <a:spcAft>
                          <a:spcPts val="0"/>
                        </a:spcAft>
                      </a:pPr>
                      <a:r>
                        <a:rPr lang="en-SG" sz="1200" dirty="0">
                          <a:solidFill>
                            <a:schemeClr val="bg2">
                              <a:lumMod val="10000"/>
                              <a:lumOff val="90000"/>
                            </a:schemeClr>
                          </a:solidFill>
                          <a:effectLst/>
                        </a:rPr>
                        <a:t>Deviation from fixed cut-off point (absolute values used for comparison)</a:t>
                      </a:r>
                      <a:endParaRPr lang="en-SG" sz="1800" dirty="0">
                        <a:solidFill>
                          <a:schemeClr val="bg2">
                            <a:lumMod val="10000"/>
                            <a:lumOff val="90000"/>
                          </a:schemeClr>
                        </a:solidFill>
                        <a:effectLst/>
                      </a:endParaRPr>
                    </a:p>
                    <a:p>
                      <a:pPr marL="228600" lvl="0" indent="-228600" algn="l">
                        <a:lnSpc>
                          <a:spcPct val="107000"/>
                        </a:lnSpc>
                        <a:spcAft>
                          <a:spcPts val="0"/>
                        </a:spcAft>
                        <a:buClr>
                          <a:schemeClr val="tx1"/>
                        </a:buClr>
                        <a:buFont typeface="Arial" panose="020B0604020202020204" pitchFamily="34" charset="0"/>
                        <a:buChar char="•"/>
                      </a:pPr>
                      <a:r>
                        <a:rPr lang="en-SG" sz="1200" dirty="0">
                          <a:solidFill>
                            <a:schemeClr val="bg2">
                              <a:lumMod val="10000"/>
                              <a:lumOff val="90000"/>
                            </a:schemeClr>
                          </a:solidFill>
                          <a:effectLst/>
                        </a:rPr>
                        <a:t>Horizontal Linear Acceleration cut-off point: 10 m/s</a:t>
                      </a:r>
                      <a:r>
                        <a:rPr lang="en-SG" sz="1200" baseline="30000" dirty="0">
                          <a:solidFill>
                            <a:schemeClr val="bg2">
                              <a:lumMod val="10000"/>
                              <a:lumOff val="90000"/>
                            </a:schemeClr>
                          </a:solidFill>
                          <a:effectLst/>
                        </a:rPr>
                        <a:t>2</a:t>
                      </a:r>
                      <a:endParaRPr lang="en-SG" sz="1800" dirty="0">
                        <a:solidFill>
                          <a:schemeClr val="bg2">
                            <a:lumMod val="10000"/>
                            <a:lumOff val="90000"/>
                          </a:schemeClr>
                        </a:solidFill>
                        <a:effectLst/>
                      </a:endParaRPr>
                    </a:p>
                    <a:p>
                      <a:pPr marL="228600" lvl="0" indent="-228600" algn="l">
                        <a:lnSpc>
                          <a:spcPct val="107000"/>
                        </a:lnSpc>
                        <a:spcAft>
                          <a:spcPts val="0"/>
                        </a:spcAft>
                        <a:buClr>
                          <a:schemeClr val="tx1"/>
                        </a:buClr>
                        <a:buFont typeface="Arial" panose="020B0604020202020204" pitchFamily="34" charset="0"/>
                        <a:buChar char="•"/>
                      </a:pPr>
                      <a:r>
                        <a:rPr lang="en-SG" sz="1200" dirty="0">
                          <a:solidFill>
                            <a:schemeClr val="bg2">
                              <a:lumMod val="10000"/>
                              <a:lumOff val="90000"/>
                            </a:schemeClr>
                          </a:solidFill>
                          <a:effectLst/>
                        </a:rPr>
                        <a:t>Filtered Linear Acceleration (Z-Axis) cut-off point: 7 m/s</a:t>
                      </a:r>
                      <a:r>
                        <a:rPr lang="en-SG" sz="1200" baseline="30000" dirty="0">
                          <a:solidFill>
                            <a:schemeClr val="bg2">
                              <a:lumMod val="10000"/>
                              <a:lumOff val="90000"/>
                            </a:schemeClr>
                          </a:solidFill>
                          <a:effectLst/>
                        </a:rPr>
                        <a:t>2</a:t>
                      </a:r>
                      <a:endParaRPr lang="en-SG" sz="1800" dirty="0">
                        <a:solidFill>
                          <a:schemeClr val="bg2">
                            <a:lumMod val="10000"/>
                            <a:lumOff val="90000"/>
                          </a:schemeClr>
                        </a:solidFill>
                        <a:effectLst/>
                      </a:endParaRPr>
                    </a:p>
                    <a:p>
                      <a:pPr marL="228600" lvl="0" indent="-228600" algn="l">
                        <a:lnSpc>
                          <a:spcPct val="107000"/>
                        </a:lnSpc>
                        <a:spcAft>
                          <a:spcPts val="0"/>
                        </a:spcAft>
                        <a:buClr>
                          <a:schemeClr val="tx1"/>
                        </a:buClr>
                        <a:buFont typeface="Arial" panose="020B0604020202020204" pitchFamily="34" charset="0"/>
                        <a:buChar char="•"/>
                      </a:pPr>
                      <a:r>
                        <a:rPr lang="en-SG" sz="1200" dirty="0">
                          <a:solidFill>
                            <a:schemeClr val="bg2">
                              <a:lumMod val="10000"/>
                              <a:lumOff val="90000"/>
                            </a:schemeClr>
                          </a:solidFill>
                          <a:effectLst/>
                        </a:rPr>
                        <a:t>Filtered Gyroscope Rotation (X-Axis) cut-off point: 0.2 rad/s</a:t>
                      </a:r>
                      <a:endParaRPr lang="en-SG" sz="1800" dirty="0">
                        <a:solidFill>
                          <a:schemeClr val="bg2">
                            <a:lumMod val="10000"/>
                            <a:lumOff val="9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3869384"/>
                  </a:ext>
                </a:extLst>
              </a:tr>
            </a:tbl>
          </a:graphicData>
        </a:graphic>
      </p:graphicFrame>
      <p:sp>
        <p:nvSpPr>
          <p:cNvPr id="15" name="TextBox 14">
            <a:extLst>
              <a:ext uri="{FF2B5EF4-FFF2-40B4-BE49-F238E27FC236}">
                <a16:creationId xmlns:a16="http://schemas.microsoft.com/office/drawing/2014/main" id="{BC62D0E7-CDA3-42A6-965B-B8811E1980F2}"/>
              </a:ext>
            </a:extLst>
          </p:cNvPr>
          <p:cNvSpPr txBox="1"/>
          <p:nvPr/>
        </p:nvSpPr>
        <p:spPr>
          <a:xfrm>
            <a:off x="6002448" y="1424893"/>
            <a:ext cx="5957014" cy="615553"/>
          </a:xfrm>
          <a:prstGeom prst="rect">
            <a:avLst/>
          </a:prstGeom>
          <a:noFill/>
        </p:spPr>
        <p:txBody>
          <a:bodyPr wrap="square">
            <a:spAutoFit/>
          </a:bodyPr>
          <a:lstStyle/>
          <a:p>
            <a:pPr algn="ctr" defTabSz="1219170">
              <a:buClr>
                <a:srgbClr val="000000"/>
              </a:buClr>
            </a:pPr>
            <a:r>
              <a:rPr lang="en-SG" sz="2000" b="1" kern="0" dirty="0">
                <a:solidFill>
                  <a:srgbClr val="23C7AC"/>
                </a:solidFill>
                <a:latin typeface="Calibri Light" panose="020F0302020204030204" pitchFamily="34" charset="0"/>
                <a:ea typeface="Staatliches"/>
                <a:cs typeface="Calibri Light" panose="020F0302020204030204" pitchFamily="34" charset="0"/>
                <a:sym typeface="Staatliches"/>
              </a:rPr>
              <a:t>Sliding Window Descriptive Stats</a:t>
            </a:r>
          </a:p>
          <a:p>
            <a:pPr algn="ctr" defTabSz="1219170">
              <a:buClr>
                <a:srgbClr val="000000"/>
              </a:buClr>
            </a:pPr>
            <a:r>
              <a:rPr lang="en-SG" sz="1400" b="1" kern="0" dirty="0">
                <a:solidFill>
                  <a:schemeClr val="bg2">
                    <a:lumMod val="10000"/>
                    <a:lumOff val="90000"/>
                  </a:schemeClr>
                </a:solidFill>
                <a:latin typeface="Calibri Light" panose="020F0302020204030204" pitchFamily="34" charset="0"/>
                <a:ea typeface="Staatliches"/>
                <a:cs typeface="Calibri Light" panose="020F0302020204030204" pitchFamily="34" charset="0"/>
                <a:sym typeface="Staatliches"/>
              </a:rPr>
              <a:t>Window Size: 30 | Shift: 1</a:t>
            </a:r>
          </a:p>
        </p:txBody>
      </p:sp>
      <p:sp>
        <p:nvSpPr>
          <p:cNvPr id="18" name="TextBox 17">
            <a:extLst>
              <a:ext uri="{FF2B5EF4-FFF2-40B4-BE49-F238E27FC236}">
                <a16:creationId xmlns:a16="http://schemas.microsoft.com/office/drawing/2014/main" id="{E80316B7-BA94-4D09-9A26-E14F33FA0C8C}"/>
              </a:ext>
            </a:extLst>
          </p:cNvPr>
          <p:cNvSpPr txBox="1"/>
          <p:nvPr/>
        </p:nvSpPr>
        <p:spPr>
          <a:xfrm>
            <a:off x="6387826" y="5657206"/>
            <a:ext cx="5207148" cy="769441"/>
          </a:xfrm>
          <a:prstGeom prst="rect">
            <a:avLst/>
          </a:prstGeom>
          <a:noFill/>
        </p:spPr>
        <p:txBody>
          <a:bodyPr wrap="square">
            <a:spAutoFit/>
          </a:bodyPr>
          <a:lstStyle/>
          <a:p>
            <a:r>
              <a:rPr lang="en-SG" sz="1600" b="1" kern="0" dirty="0">
                <a:solidFill>
                  <a:schemeClr val="bg2">
                    <a:lumMod val="10000"/>
                    <a:lumOff val="90000"/>
                  </a:schemeClr>
                </a:solidFill>
                <a:latin typeface="Calibri Light" panose="020F0302020204030204" pitchFamily="34" charset="0"/>
                <a:ea typeface="Staatliches"/>
                <a:cs typeface="Calibri Light" panose="020F0302020204030204" pitchFamily="34" charset="0"/>
                <a:sym typeface="Staatliches"/>
              </a:rPr>
              <a:t>Premise:</a:t>
            </a:r>
          </a:p>
          <a:p>
            <a:r>
              <a:rPr lang="en-SG" sz="1400" kern="0" dirty="0">
                <a:solidFill>
                  <a:schemeClr val="bg2">
                    <a:lumMod val="10000"/>
                    <a:lumOff val="90000"/>
                  </a:schemeClr>
                </a:solidFill>
                <a:latin typeface="Calibri Light" panose="020F0302020204030204" pitchFamily="34" charset="0"/>
                <a:cs typeface="Calibri Light" panose="020F0302020204030204" pitchFamily="34" charset="0"/>
                <a:sym typeface="Staatliches"/>
              </a:rPr>
              <a:t>Higher magnitude, central tendency value, range and more positive deviation from extreme upper cut-off points </a:t>
            </a:r>
            <a:r>
              <a:rPr lang="en-SG" sz="1400" kern="0" dirty="0">
                <a:solidFill>
                  <a:schemeClr val="bg2">
                    <a:lumMod val="10000"/>
                    <a:lumOff val="90000"/>
                  </a:schemeClr>
                </a:solidFill>
                <a:latin typeface="Calibri Light" panose="020F0302020204030204" pitchFamily="34" charset="0"/>
                <a:cs typeface="Calibri Light" panose="020F0302020204030204" pitchFamily="34" charset="0"/>
                <a:sym typeface="Wingdings" panose="05000000000000000000" pitchFamily="2" charset="2"/>
              </a:rPr>
              <a:t> Pothole</a:t>
            </a:r>
            <a:endParaRPr lang="en-SG" sz="1400" dirty="0"/>
          </a:p>
        </p:txBody>
      </p:sp>
    </p:spTree>
    <p:extLst>
      <p:ext uri="{BB962C8B-B14F-4D97-AF65-F5344CB8AC3E}">
        <p14:creationId xmlns:p14="http://schemas.microsoft.com/office/powerpoint/2010/main" val="127312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8EFC8-640C-45DA-B67F-54D9C394CA8E}"/>
              </a:ext>
            </a:extLst>
          </p:cNvPr>
          <p:cNvSpPr>
            <a:spLocks noGrp="1"/>
          </p:cNvSpPr>
          <p:nvPr>
            <p:ph type="ctrTitle"/>
          </p:nvPr>
        </p:nvSpPr>
        <p:spPr/>
        <p:txBody>
          <a:bodyPr/>
          <a:lstStyle/>
          <a:p>
            <a:r>
              <a:rPr lang="en-SG" sz="2800" dirty="0"/>
              <a:t>Continuous Wavelet Transform (CWT)</a:t>
            </a:r>
          </a:p>
        </p:txBody>
      </p:sp>
      <p:pic>
        <p:nvPicPr>
          <p:cNvPr id="5" name="Picture 4">
            <a:extLst>
              <a:ext uri="{FF2B5EF4-FFF2-40B4-BE49-F238E27FC236}">
                <a16:creationId xmlns:a16="http://schemas.microsoft.com/office/drawing/2014/main" id="{7900B025-B267-4119-9D1E-5923DE10CEC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1886127"/>
            <a:ext cx="5537200" cy="1569713"/>
          </a:xfrm>
          <a:prstGeom prst="rect">
            <a:avLst/>
          </a:prstGeom>
          <a:noFill/>
          <a:ln>
            <a:noFill/>
          </a:ln>
        </p:spPr>
      </p:pic>
      <p:pic>
        <p:nvPicPr>
          <p:cNvPr id="6" name="Picture 5">
            <a:extLst>
              <a:ext uri="{FF2B5EF4-FFF2-40B4-BE49-F238E27FC236}">
                <a16:creationId xmlns:a16="http://schemas.microsoft.com/office/drawing/2014/main" id="{A29EA508-7A3A-4C02-8347-DA10B96FB26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3534092"/>
            <a:ext cx="5537200" cy="1569713"/>
          </a:xfrm>
          <a:prstGeom prst="rect">
            <a:avLst/>
          </a:prstGeom>
          <a:noFill/>
          <a:ln>
            <a:noFill/>
          </a:ln>
        </p:spPr>
      </p:pic>
      <p:pic>
        <p:nvPicPr>
          <p:cNvPr id="7" name="Picture 6">
            <a:extLst>
              <a:ext uri="{FF2B5EF4-FFF2-40B4-BE49-F238E27FC236}">
                <a16:creationId xmlns:a16="http://schemas.microsoft.com/office/drawing/2014/main" id="{AF92A4FB-9BD8-4E81-B367-0B0E82C2E49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5181600"/>
            <a:ext cx="5537200" cy="1576988"/>
          </a:xfrm>
          <a:prstGeom prst="rect">
            <a:avLst/>
          </a:prstGeom>
          <a:noFill/>
          <a:ln>
            <a:noFill/>
          </a:ln>
        </p:spPr>
      </p:pic>
      <p:sp>
        <p:nvSpPr>
          <p:cNvPr id="9" name="TextBox 8">
            <a:extLst>
              <a:ext uri="{FF2B5EF4-FFF2-40B4-BE49-F238E27FC236}">
                <a16:creationId xmlns:a16="http://schemas.microsoft.com/office/drawing/2014/main" id="{5212A7E7-270E-4194-83B2-B652FCD50CF0}"/>
              </a:ext>
            </a:extLst>
          </p:cNvPr>
          <p:cNvSpPr txBox="1"/>
          <p:nvPr/>
        </p:nvSpPr>
        <p:spPr>
          <a:xfrm>
            <a:off x="6400800" y="1199874"/>
            <a:ext cx="5537200" cy="646331"/>
          </a:xfrm>
          <a:prstGeom prst="rect">
            <a:avLst/>
          </a:prstGeom>
          <a:noFill/>
        </p:spPr>
        <p:txBody>
          <a:bodyPr wrap="square" rtlCol="0">
            <a:spAutoFit/>
          </a:bodyPr>
          <a:lstStyle/>
          <a:p>
            <a:r>
              <a:rPr lang="en-SG" sz="2000" b="1" dirty="0">
                <a:solidFill>
                  <a:schemeClr val="bg1">
                    <a:lumMod val="10000"/>
                  </a:schemeClr>
                </a:solidFill>
                <a:latin typeface="Calibri Light" panose="020F0302020204030204" pitchFamily="34" charset="0"/>
                <a:cs typeface="Calibri Light" panose="020F0302020204030204" pitchFamily="34" charset="0"/>
              </a:rPr>
              <a:t>CWT Coefficients</a:t>
            </a:r>
          </a:p>
          <a:p>
            <a:r>
              <a:rPr lang="en-SG" sz="1600" dirty="0">
                <a:solidFill>
                  <a:schemeClr val="bg1">
                    <a:lumMod val="10000"/>
                  </a:schemeClr>
                </a:solidFill>
                <a:latin typeface="Calibri Light" panose="020F0302020204030204" pitchFamily="34" charset="0"/>
                <a:cs typeface="Calibri Light" panose="020F0302020204030204" pitchFamily="34" charset="0"/>
              </a:rPr>
              <a:t>HLA | Z-Axis LA (Filtered)  | X-Axis Gyroscope Rotation (Filtered)</a:t>
            </a:r>
          </a:p>
        </p:txBody>
      </p:sp>
      <p:sp>
        <p:nvSpPr>
          <p:cNvPr id="11" name="Content Placeholder 6">
            <a:extLst>
              <a:ext uri="{FF2B5EF4-FFF2-40B4-BE49-F238E27FC236}">
                <a16:creationId xmlns:a16="http://schemas.microsoft.com/office/drawing/2014/main" id="{2D55E9AF-B163-4EB9-B6B0-613D3C6B68ED}"/>
              </a:ext>
            </a:extLst>
          </p:cNvPr>
          <p:cNvSpPr txBox="1">
            <a:spLocks/>
          </p:cNvSpPr>
          <p:nvPr/>
        </p:nvSpPr>
        <p:spPr>
          <a:xfrm>
            <a:off x="618742" y="1678956"/>
            <a:ext cx="5477257" cy="50796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solidFill>
                  <a:schemeClr val="bg1">
                    <a:lumMod val="10000"/>
                  </a:schemeClr>
                </a:solidFill>
                <a:latin typeface="Calibri Light" panose="020F0302020204030204" pitchFamily="34" charset="0"/>
                <a:cs typeface="Calibri Light" panose="020F0302020204030204" pitchFamily="34" charset="0"/>
              </a:rPr>
              <a:t>Scalogram Interpretation:</a:t>
            </a:r>
          </a:p>
          <a:p>
            <a:pPr lvl="1"/>
            <a:r>
              <a:rPr lang="en-SG" sz="1800" dirty="0">
                <a:solidFill>
                  <a:schemeClr val="bg1">
                    <a:lumMod val="10000"/>
                  </a:schemeClr>
                </a:solidFill>
                <a:latin typeface="Calibri Light" panose="020F0302020204030204" pitchFamily="34" charset="0"/>
                <a:cs typeface="Calibri Light" panose="020F0302020204030204" pitchFamily="34" charset="0"/>
              </a:rPr>
              <a:t>The higher the scale (Y-Axis), the slower the change</a:t>
            </a:r>
          </a:p>
          <a:p>
            <a:pPr lvl="1"/>
            <a:r>
              <a:rPr lang="en-SG" sz="1800" dirty="0">
                <a:solidFill>
                  <a:schemeClr val="bg1">
                    <a:lumMod val="10000"/>
                  </a:schemeClr>
                </a:solidFill>
                <a:latin typeface="Calibri Light" panose="020F0302020204030204" pitchFamily="34" charset="0"/>
                <a:cs typeface="Calibri Light" panose="020F0302020204030204" pitchFamily="34" charset="0"/>
              </a:rPr>
              <a:t>The X-Axis denotes the time which the event occurred</a:t>
            </a:r>
          </a:p>
          <a:p>
            <a:pPr lvl="1"/>
            <a:r>
              <a:rPr lang="en-SG" sz="1800" dirty="0">
                <a:solidFill>
                  <a:schemeClr val="bg1">
                    <a:lumMod val="10000"/>
                  </a:schemeClr>
                </a:solidFill>
                <a:latin typeface="Calibri Light" panose="020F0302020204030204" pitchFamily="34" charset="0"/>
                <a:cs typeface="Calibri Light" panose="020F0302020204030204" pitchFamily="34" charset="0"/>
              </a:rPr>
              <a:t>Colour bar indicates energy level (high: red; low)</a:t>
            </a:r>
          </a:p>
          <a:p>
            <a:r>
              <a:rPr lang="en-SG" sz="2000" dirty="0">
                <a:solidFill>
                  <a:schemeClr val="bg1">
                    <a:lumMod val="10000"/>
                  </a:schemeClr>
                </a:solidFill>
                <a:latin typeface="Calibri Light" panose="020F0302020204030204" pitchFamily="34" charset="0"/>
                <a:cs typeface="Calibri Light" panose="020F0302020204030204" pitchFamily="34" charset="0"/>
              </a:rPr>
              <a:t>Target Scales: 1-10</a:t>
            </a:r>
          </a:p>
          <a:p>
            <a:pPr lvl="1"/>
            <a:r>
              <a:rPr lang="en-SG" sz="1800" dirty="0">
                <a:solidFill>
                  <a:schemeClr val="bg1">
                    <a:lumMod val="10000"/>
                  </a:schemeClr>
                </a:solidFill>
                <a:latin typeface="Calibri Light" panose="020F0302020204030204" pitchFamily="34" charset="0"/>
                <a:cs typeface="Calibri Light" panose="020F0302020204030204" pitchFamily="34" charset="0"/>
              </a:rPr>
              <a:t>Contains coefficients with higher energy indicative of potholes</a:t>
            </a:r>
          </a:p>
          <a:p>
            <a:pPr lvl="1"/>
            <a:r>
              <a:rPr lang="en-SG" sz="1800" dirty="0">
                <a:solidFill>
                  <a:schemeClr val="bg1">
                    <a:lumMod val="10000"/>
                  </a:schemeClr>
                </a:solidFill>
                <a:latin typeface="Calibri Light" panose="020F0302020204030204" pitchFamily="34" charset="0"/>
                <a:cs typeface="Calibri Light" panose="020F0302020204030204" pitchFamily="34" charset="0"/>
              </a:rPr>
              <a:t>Captures fast moving changes of a pothole encounter</a:t>
            </a:r>
          </a:p>
          <a:p>
            <a:r>
              <a:rPr lang="en-SG" sz="2000" dirty="0">
                <a:solidFill>
                  <a:schemeClr val="bg1">
                    <a:lumMod val="10000"/>
                  </a:schemeClr>
                </a:solidFill>
                <a:latin typeface="Calibri Light" panose="020F0302020204030204" pitchFamily="34" charset="0"/>
                <a:cs typeface="Calibri Light" panose="020F0302020204030204" pitchFamily="34" charset="0"/>
              </a:rPr>
              <a:t>Additional Feature Engineering For Each Scale Extracted:</a:t>
            </a:r>
          </a:p>
          <a:p>
            <a:pPr lvl="1"/>
            <a:r>
              <a:rPr lang="en-SG" sz="1800" dirty="0">
                <a:solidFill>
                  <a:schemeClr val="bg1">
                    <a:lumMod val="10000"/>
                  </a:schemeClr>
                </a:solidFill>
                <a:latin typeface="Calibri Light" panose="020F0302020204030204" pitchFamily="34" charset="0"/>
                <a:cs typeface="Calibri Light" panose="020F0302020204030204" pitchFamily="34" charset="0"/>
              </a:rPr>
              <a:t>Deviation from 95</a:t>
            </a:r>
            <a:r>
              <a:rPr lang="en-SG" sz="1800" baseline="30000" dirty="0">
                <a:solidFill>
                  <a:schemeClr val="bg1">
                    <a:lumMod val="10000"/>
                  </a:schemeClr>
                </a:solidFill>
                <a:latin typeface="Calibri Light" panose="020F0302020204030204" pitchFamily="34" charset="0"/>
                <a:cs typeface="Calibri Light" panose="020F0302020204030204" pitchFamily="34" charset="0"/>
              </a:rPr>
              <a:t>th</a:t>
            </a:r>
            <a:r>
              <a:rPr lang="en-SG" sz="1800" dirty="0">
                <a:solidFill>
                  <a:schemeClr val="bg1">
                    <a:lumMod val="10000"/>
                  </a:schemeClr>
                </a:solidFill>
                <a:latin typeface="Calibri Light" panose="020F0302020204030204" pitchFamily="34" charset="0"/>
                <a:cs typeface="Calibri Light" panose="020F0302020204030204" pitchFamily="34" charset="0"/>
              </a:rPr>
              <a:t> percentile</a:t>
            </a:r>
          </a:p>
          <a:p>
            <a:pPr lvl="1"/>
            <a:r>
              <a:rPr lang="en-SG" sz="1800" dirty="0">
                <a:solidFill>
                  <a:schemeClr val="bg1">
                    <a:lumMod val="10000"/>
                  </a:schemeClr>
                </a:solidFill>
                <a:latin typeface="Calibri Light" panose="020F0302020204030204" pitchFamily="34" charset="0"/>
                <a:cs typeface="Calibri Light" panose="020F0302020204030204" pitchFamily="34" charset="0"/>
              </a:rPr>
              <a:t>Deviation from Upper Outlier Fence</a:t>
            </a:r>
          </a:p>
          <a:p>
            <a:pPr marL="0" indent="0">
              <a:buNone/>
            </a:pPr>
            <a:endParaRPr lang="en-SG" sz="2000" dirty="0">
              <a:solidFill>
                <a:schemeClr val="bg1">
                  <a:lumMod val="10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639388"/>
      </p:ext>
    </p:extLst>
  </p:cSld>
  <p:clrMapOvr>
    <a:masterClrMapping/>
  </p:clrMapOvr>
</p:sld>
</file>

<file path=ppt/theme/theme1.xml><?xml version="1.0" encoding="utf-8"?>
<a:theme xmlns:a="http://schemas.openxmlformats.org/drawingml/2006/main" name="Isometric Proposal by Slidesgo">
  <a:themeElements>
    <a:clrScheme name="Simple Light">
      <a:dk1>
        <a:srgbClr val="EFEFEF"/>
      </a:dk1>
      <a:lt1>
        <a:srgbClr val="CCCCCC"/>
      </a:lt1>
      <a:dk2>
        <a:srgbClr val="263238"/>
      </a:dk2>
      <a:lt2>
        <a:srgbClr val="37474F"/>
      </a:lt2>
      <a:accent1>
        <a:srgbClr val="455A64"/>
      </a:accent1>
      <a:accent2>
        <a:srgbClr val="1FB299"/>
      </a:accent2>
      <a:accent3>
        <a:srgbClr val="23C7AC"/>
      </a:accent3>
      <a:accent4>
        <a:srgbClr val="27DEBF"/>
      </a:accent4>
      <a:accent5>
        <a:srgbClr val="7DEBD9"/>
      </a:accent5>
      <a:accent6>
        <a:srgbClr val="23C7AC"/>
      </a:accent6>
      <a:hlink>
        <a:srgbClr val="23C7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sometric Proposal by Slidesgo">
  <a:themeElements>
    <a:clrScheme name="Simple Light">
      <a:dk1>
        <a:srgbClr val="EFEFEF"/>
      </a:dk1>
      <a:lt1>
        <a:srgbClr val="CCCCCC"/>
      </a:lt1>
      <a:dk2>
        <a:srgbClr val="263238"/>
      </a:dk2>
      <a:lt2>
        <a:srgbClr val="37474F"/>
      </a:lt2>
      <a:accent1>
        <a:srgbClr val="455A64"/>
      </a:accent1>
      <a:accent2>
        <a:srgbClr val="1FB299"/>
      </a:accent2>
      <a:accent3>
        <a:srgbClr val="23C7AC"/>
      </a:accent3>
      <a:accent4>
        <a:srgbClr val="27DEBF"/>
      </a:accent4>
      <a:accent5>
        <a:srgbClr val="7DEBD9"/>
      </a:accent5>
      <a:accent6>
        <a:srgbClr val="23C7AC"/>
      </a:accent6>
      <a:hlink>
        <a:srgbClr val="23C7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sometric Proposal by Slidesgo">
  <a:themeElements>
    <a:clrScheme name="Simple Light">
      <a:dk1>
        <a:srgbClr val="EFEFEF"/>
      </a:dk1>
      <a:lt1>
        <a:srgbClr val="CCCCCC"/>
      </a:lt1>
      <a:dk2>
        <a:srgbClr val="263238"/>
      </a:dk2>
      <a:lt2>
        <a:srgbClr val="37474F"/>
      </a:lt2>
      <a:accent1>
        <a:srgbClr val="455A64"/>
      </a:accent1>
      <a:accent2>
        <a:srgbClr val="1FB299"/>
      </a:accent2>
      <a:accent3>
        <a:srgbClr val="23C7AC"/>
      </a:accent3>
      <a:accent4>
        <a:srgbClr val="27DEBF"/>
      </a:accent4>
      <a:accent5>
        <a:srgbClr val="7DEBD9"/>
      </a:accent5>
      <a:accent6>
        <a:srgbClr val="23C7AC"/>
      </a:accent6>
      <a:hlink>
        <a:srgbClr val="23C7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15B9F24AD39441BDBE6D8E66C569D7" ma:contentTypeVersion="4" ma:contentTypeDescription="Create a new document." ma:contentTypeScope="" ma:versionID="8ee80dba5adbfd23b60514035481d0d1">
  <xsd:schema xmlns:xsd="http://www.w3.org/2001/XMLSchema" xmlns:xs="http://www.w3.org/2001/XMLSchema" xmlns:p="http://schemas.microsoft.com/office/2006/metadata/properties" xmlns:ns2="04de8f23-d021-461a-ae42-c9bf715b19a0" targetNamespace="http://schemas.microsoft.com/office/2006/metadata/properties" ma:root="true" ma:fieldsID="91cdefa4dafabe481ef6a87367fea214" ns2:_="">
    <xsd:import namespace="04de8f23-d021-461a-ae42-c9bf715b19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de8f23-d021-461a-ae42-c9bf715b19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5F2693-8196-401D-88C5-AF5473126B1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D00F7A1-F2A3-42A6-A01E-94FB08FBBB7F}">
  <ds:schemaRefs>
    <ds:schemaRef ds:uri="http://schemas.microsoft.com/sharepoint/v3/contenttype/forms"/>
  </ds:schemaRefs>
</ds:datastoreItem>
</file>

<file path=customXml/itemProps3.xml><?xml version="1.0" encoding="utf-8"?>
<ds:datastoreItem xmlns:ds="http://schemas.openxmlformats.org/officeDocument/2006/customXml" ds:itemID="{D01B83CA-8DD4-4B09-B573-52D5B3421A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de8f23-d021-461a-ae42-c9bf715b19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833</TotalTime>
  <Words>2671</Words>
  <Application>Microsoft Office PowerPoint</Application>
  <PresentationFormat>Widescreen</PresentationFormat>
  <Paragraphs>347</Paragraphs>
  <Slides>14</Slides>
  <Notes>10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14</vt:i4>
      </vt:variant>
    </vt:vector>
  </HeadingPairs>
  <TitlesOfParts>
    <vt:vector size="30" baseType="lpstr">
      <vt:lpstr>Abel</vt:lpstr>
      <vt:lpstr>Dosis</vt:lpstr>
      <vt:lpstr>Dosis ExtraLight</vt:lpstr>
      <vt:lpstr>Fira Sans Condensed ExtraLight</vt:lpstr>
      <vt:lpstr>Fira Sans Extra Condensed Medium</vt:lpstr>
      <vt:lpstr>Josefin Sans</vt:lpstr>
      <vt:lpstr>Lato Light</vt:lpstr>
      <vt:lpstr>Squada One</vt:lpstr>
      <vt:lpstr>Staatliches</vt:lpstr>
      <vt:lpstr>Arial</vt:lpstr>
      <vt:lpstr>Calibri</vt:lpstr>
      <vt:lpstr>Calibri Light</vt:lpstr>
      <vt:lpstr>Cambria Math</vt:lpstr>
      <vt:lpstr>Isometric Proposal by Slidesgo</vt:lpstr>
      <vt:lpstr>1_Isometric Proposal by Slidesgo</vt:lpstr>
      <vt:lpstr>Isometric Proposal by Slidesgo</vt:lpstr>
      <vt:lpstr>Mobility Sensing</vt:lpstr>
      <vt:lpstr>Background</vt:lpstr>
      <vt:lpstr>Project Outline and Goals</vt:lpstr>
      <vt:lpstr>Road Anomaly Classifier</vt:lpstr>
      <vt:lpstr>Workflow Overview</vt:lpstr>
      <vt:lpstr>Data Collection</vt:lpstr>
      <vt:lpstr>Collating Data and Reorienting Values</vt:lpstr>
      <vt:lpstr>Signal Filtering &amp; Feature Engineering</vt:lpstr>
      <vt:lpstr>Continuous Wavelet Transform (CWT)</vt:lpstr>
      <vt:lpstr>Modelling</vt:lpstr>
      <vt:lpstr>Modelling</vt:lpstr>
      <vt:lpstr>Model Evaluation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Khee Hwa Randi Ang</dc:creator>
  <cp:lastModifiedBy>Khee Hwa Randi Ang</cp:lastModifiedBy>
  <cp:revision>3</cp:revision>
  <dcterms:created xsi:type="dcterms:W3CDTF">2020-02-27T03:49:43Z</dcterms:created>
  <dcterms:modified xsi:type="dcterms:W3CDTF">2020-05-10T05:15:04Z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0x010100BE15B9F24AD39441BDBE6D8E66C569D7</vt:lpwstr>
  </property>
</Properties>
</file>